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8"/>
  </p:notesMasterIdLst>
  <p:sldIdLst>
    <p:sldId id="257" r:id="rId2"/>
    <p:sldId id="261" r:id="rId3"/>
    <p:sldId id="258" r:id="rId4"/>
    <p:sldId id="256" r:id="rId5"/>
    <p:sldId id="260" r:id="rId6"/>
    <p:sldId id="259" r:id="rId7"/>
  </p:sldIdLst>
  <p:sldSz cx="14630400" cy="8229600"/>
  <p:notesSz cx="6858000" cy="9144000"/>
  <p:embeddedFontLst>
    <p:embeddedFont>
      <p:font typeface="Calibri" panose="020F0502020204030204" pitchFamily="34" charset="0"/>
      <p:regular r:id="rId9"/>
      <p:bold r:id="rId10"/>
      <p:italic r:id="rId11"/>
      <p:boldItalic r:id="rId12"/>
    </p:embeddedFont>
    <p:embeddedFont>
      <p:font typeface="Spartan ExtraBold" pitchFamily="2" charset="0"/>
      <p:bold r:id="rId13"/>
    </p:embeddedFont>
  </p:embeddedFontLst>
  <p:defaultTextStyle>
    <a:defPPr>
      <a:defRPr lang="en-US"/>
    </a:defPPr>
    <a:lvl1pPr marL="0" algn="l" defTabSz="1306220" rtl="0" eaLnBrk="1" latinLnBrk="0" hangingPunct="1">
      <a:defRPr sz="2600" kern="1200">
        <a:solidFill>
          <a:schemeClr val="tx1"/>
        </a:solidFill>
        <a:latin typeface="+mn-lt"/>
        <a:ea typeface="+mn-ea"/>
        <a:cs typeface="+mn-cs"/>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1939"/>
    <a:srgbClr val="3D91ED"/>
    <a:srgbClr val="740000"/>
    <a:srgbClr val="2B81FF"/>
    <a:srgbClr val="FFD41D"/>
    <a:srgbClr val="FFC91D"/>
    <a:srgbClr val="FFCE33"/>
    <a:srgbClr val="F4C20A"/>
    <a:srgbClr val="F6C922"/>
    <a:srgbClr val="F1BC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1898" autoAdjust="0"/>
  </p:normalViewPr>
  <p:slideViewPr>
    <p:cSldViewPr snapToGrid="0">
      <p:cViewPr>
        <p:scale>
          <a:sx n="75" d="100"/>
          <a:sy n="75" d="100"/>
        </p:scale>
        <p:origin x="288" y="-58"/>
      </p:cViewPr>
      <p:guideLst>
        <p:guide orient="horz" pos="2592"/>
        <p:guide pos="460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font" Target="fonts/font5.fntdata"/><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4.fntdata"/><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3.fntdata"/><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font" Target="fonts/font1.fntdata"/><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5C26E93-462F-4F8F-918E-F0A17F1881B2}" type="datetimeFigureOut">
              <a:rPr lang="en-US" smtClean="0"/>
              <a:t>6/2/2023</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1C1536-4A20-4B54-92B1-06FF91C81652}" type="slidenum">
              <a:rPr lang="en-US" smtClean="0"/>
              <a:t>‹#›</a:t>
            </a:fld>
            <a:endParaRPr lang="en-US"/>
          </a:p>
        </p:txBody>
      </p:sp>
    </p:spTree>
    <p:extLst>
      <p:ext uri="{BB962C8B-B14F-4D97-AF65-F5344CB8AC3E}">
        <p14:creationId xmlns:p14="http://schemas.microsoft.com/office/powerpoint/2010/main" val="26534485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smtClean="0">
                <a:solidFill>
                  <a:schemeClr val="bg1"/>
                </a:solidFill>
                <a:latin typeface="Spartan ExtraBold" pitchFamily="2" charset="0"/>
              </a:rPr>
              <a:t>Game and template design by Adam Groff. </a:t>
            </a:r>
            <a:r>
              <a:rPr lang="en-US" sz="1200" baseline="0" smtClean="0"/>
              <a:t>Game templates available at adamzero.wixsite.com/main.  This template may be used, shared and redistributed for educational purposes, but may not be sold or posted to a site that seeks to profit from it (either through a subscription fee or a request for donations), by anyone other than its creator.  All images and sounds are used in accordance with their respective licenses.</a:t>
            </a:r>
            <a:r>
              <a:rPr lang="en-US" sz="1200" b="0" smtClean="0">
                <a:solidFill>
                  <a:schemeClr val="bg1"/>
                </a:solidFill>
                <a:effectLst>
                  <a:glow rad="139700">
                    <a:schemeClr val="tx1">
                      <a:alpha val="40000"/>
                    </a:schemeClr>
                  </a:glow>
                </a:effectLst>
                <a:latin typeface="+mn-lt"/>
                <a:cs typeface="Calibri" panose="020F0502020204030204" pitchFamily="34" charset="0"/>
              </a:rPr>
              <a:t>  Sounds</a:t>
            </a:r>
            <a:r>
              <a:rPr lang="en-US" sz="1200" b="0" baseline="0" smtClean="0">
                <a:solidFill>
                  <a:schemeClr val="bg1"/>
                </a:solidFill>
                <a:effectLst>
                  <a:glow rad="139700">
                    <a:schemeClr val="tx1">
                      <a:alpha val="40000"/>
                    </a:schemeClr>
                  </a:glow>
                </a:effectLst>
                <a:latin typeface="+mn-lt"/>
                <a:cs typeface="Calibri" panose="020F0502020204030204" pitchFamily="34" charset="0"/>
              </a:rPr>
              <a:t> may be re-used / redistributed according to their respective licenses.  Images may not be re-used without an appropriate Freepik membership.</a:t>
            </a:r>
            <a:endParaRPr lang="en-US" sz="1200" smtClean="0">
              <a:solidFill>
                <a:schemeClr val="bg1"/>
              </a:solidFill>
              <a:latin typeface="Spartan ExtraBold" pitchFamily="2" charset="0"/>
            </a:endParaRPr>
          </a:p>
          <a:p>
            <a:r>
              <a:rPr lang="en-US" sz="1100" u="none" smtClean="0">
                <a:solidFill>
                  <a:schemeClr val="bg1"/>
                </a:solidFill>
                <a:latin typeface="Spartan ExtraBold" pitchFamily="2" charset="0"/>
              </a:rPr>
              <a:t>Image Credits:</a:t>
            </a:r>
            <a:r>
              <a:rPr lang="en-US" sz="1100" u="none" baseline="0" smtClean="0">
                <a:solidFill>
                  <a:schemeClr val="bg1"/>
                </a:solidFill>
                <a:latin typeface="Spartan ExtraBold" pitchFamily="2" charset="0"/>
              </a:rPr>
              <a:t> </a:t>
            </a:r>
            <a:r>
              <a:rPr lang="en-US" sz="1100" u="none" smtClean="0">
                <a:solidFill>
                  <a:schemeClr val="bg1"/>
                </a:solidFill>
                <a:latin typeface="Spartan ExtraBold" pitchFamily="2" charset="0"/>
              </a:rPr>
              <a:t>RPS</a:t>
            </a:r>
            <a:r>
              <a:rPr lang="en-US" sz="1100" smtClean="0">
                <a:solidFill>
                  <a:schemeClr val="bg1"/>
                </a:solidFill>
                <a:latin typeface="Spartan ExtraBold" pitchFamily="2" charset="0"/>
              </a:rPr>
              <a:t> Hands from OpenClipart. All other images from </a:t>
            </a:r>
            <a:r>
              <a:rPr lang="en-US" sz="1100" smtClean="0">
                <a:solidFill>
                  <a:srgbClr val="3D91ED"/>
                </a:solidFill>
                <a:latin typeface="Spartan ExtraBold" pitchFamily="2" charset="0"/>
              </a:rPr>
              <a:t>Freepik</a:t>
            </a:r>
            <a:r>
              <a:rPr lang="en-US" sz="1100" smtClean="0">
                <a:solidFill>
                  <a:schemeClr val="bg1"/>
                </a:solidFill>
                <a:latin typeface="Spartan ExtraBold" pitchFamily="2" charset="0"/>
              </a:rPr>
              <a:t>. Red Goalkeeper / Game Ball- </a:t>
            </a:r>
            <a:r>
              <a:rPr lang="en-US" sz="1100" smtClean="0">
                <a:solidFill>
                  <a:srgbClr val="3D91ED"/>
                </a:solidFill>
                <a:latin typeface="Spartan ExtraBold" pitchFamily="2" charset="0"/>
              </a:rPr>
              <a:t>storyset; </a:t>
            </a:r>
            <a:r>
              <a:rPr lang="en-US" sz="1100" smtClean="0">
                <a:solidFill>
                  <a:schemeClr val="bg1"/>
                </a:solidFill>
                <a:latin typeface="Spartan ExtraBold" pitchFamily="2" charset="0"/>
              </a:rPr>
              <a:t>Backgrounds / all other Soccer Players- </a:t>
            </a:r>
            <a:r>
              <a:rPr lang="en-US" sz="1100" smtClean="0">
                <a:solidFill>
                  <a:srgbClr val="3D91ED"/>
                </a:solidFill>
                <a:latin typeface="Spartan ExtraBold" pitchFamily="2" charset="0"/>
              </a:rPr>
              <a:t>pikisuperstar; </a:t>
            </a:r>
            <a:r>
              <a:rPr lang="en-US" sz="1100" smtClean="0">
                <a:solidFill>
                  <a:schemeClr val="bg1"/>
                </a:solidFill>
                <a:latin typeface="Spartan ExtraBold" pitchFamily="2" charset="0"/>
              </a:rPr>
              <a:t>Team Logos- </a:t>
            </a:r>
            <a:r>
              <a:rPr lang="en-US" sz="1100" smtClean="0">
                <a:solidFill>
                  <a:srgbClr val="3D91ED"/>
                </a:solidFill>
                <a:latin typeface="Spartan ExtraBold" pitchFamily="2" charset="0"/>
              </a:rPr>
              <a:t>arfmdn99; </a:t>
            </a:r>
            <a:r>
              <a:rPr lang="en-US" sz="1100" smtClean="0">
                <a:solidFill>
                  <a:schemeClr val="bg1"/>
                </a:solidFill>
                <a:latin typeface="Spartan ExtraBold" pitchFamily="2" charset="0"/>
              </a:rPr>
              <a:t>Logo Ball- </a:t>
            </a:r>
            <a:r>
              <a:rPr lang="en-US" sz="1100" smtClean="0">
                <a:solidFill>
                  <a:srgbClr val="3D91ED"/>
                </a:solidFill>
                <a:latin typeface="Spartan ExtraBold" pitchFamily="2" charset="0"/>
              </a:rPr>
              <a:t>qalebstudio; </a:t>
            </a:r>
            <a:r>
              <a:rPr lang="en-US" sz="1100" smtClean="0">
                <a:solidFill>
                  <a:schemeClr val="bg1"/>
                </a:solidFill>
                <a:latin typeface="Spartan ExtraBold" pitchFamily="2" charset="0"/>
              </a:rPr>
              <a:t>Logo Trophy- </a:t>
            </a:r>
            <a:r>
              <a:rPr lang="en-US" sz="1100" smtClean="0">
                <a:solidFill>
                  <a:srgbClr val="3D91ED"/>
                </a:solidFill>
                <a:latin typeface="Spartan ExtraBold" pitchFamily="2" charset="0"/>
              </a:rPr>
              <a:t>Freepik</a:t>
            </a:r>
            <a:r>
              <a:rPr lang="en-US" sz="1100" smtClean="0">
                <a:solidFill>
                  <a:schemeClr val="bg1"/>
                </a:solidFill>
                <a:latin typeface="Spartan ExtraBold" pitchFamily="2" charset="0"/>
              </a:rPr>
              <a:t> contributor; Credits Trophy- </a:t>
            </a:r>
            <a:r>
              <a:rPr lang="en-US" sz="1100" smtClean="0">
                <a:solidFill>
                  <a:srgbClr val="3D91ED"/>
                </a:solidFill>
                <a:latin typeface="Spartan ExtraBold" pitchFamily="2" charset="0"/>
              </a:rPr>
              <a:t>pch.vector</a:t>
            </a:r>
          </a:p>
          <a:p>
            <a:r>
              <a:rPr lang="en-US" sz="1100" u="none" smtClean="0">
                <a:solidFill>
                  <a:schemeClr val="bg1"/>
                </a:solidFill>
                <a:latin typeface="Spartan ExtraBold" pitchFamily="2" charset="0"/>
              </a:rPr>
              <a:t>Sound Credits:</a:t>
            </a:r>
            <a:r>
              <a:rPr lang="en-US" sz="1100" smtClean="0">
                <a:solidFill>
                  <a:schemeClr val="bg1"/>
                </a:solidFill>
                <a:latin typeface="Spartan ExtraBold" pitchFamily="2" charset="0"/>
              </a:rPr>
              <a:t> Music- ‘You’re the Champion’ by </a:t>
            </a:r>
            <a:r>
              <a:rPr lang="en-US" sz="1100" smtClean="0">
                <a:solidFill>
                  <a:srgbClr val="3D91ED"/>
                </a:solidFill>
                <a:latin typeface="Spartan ExtraBold" pitchFamily="2" charset="0"/>
              </a:rPr>
              <a:t>MaxKoMusic</a:t>
            </a:r>
            <a:r>
              <a:rPr lang="en-US" sz="1100" smtClean="0">
                <a:solidFill>
                  <a:schemeClr val="bg1"/>
                </a:solidFill>
                <a:latin typeface="Spartan ExtraBold" pitchFamily="2" charset="0"/>
              </a:rPr>
              <a:t> (maxkomusic.com); All other sounds from </a:t>
            </a:r>
            <a:r>
              <a:rPr lang="en-US" sz="1100" smtClean="0">
                <a:solidFill>
                  <a:srgbClr val="3D91ED"/>
                </a:solidFill>
                <a:latin typeface="Spartan ExtraBold" pitchFamily="2" charset="0"/>
              </a:rPr>
              <a:t>freesound.org</a:t>
            </a:r>
            <a:r>
              <a:rPr lang="en-US" sz="1100" smtClean="0">
                <a:solidFill>
                  <a:schemeClr val="bg1"/>
                </a:solidFill>
                <a:latin typeface="Spartan ExtraBold" pitchFamily="2" charset="0"/>
              </a:rPr>
              <a:t>. Goal Cheer 1- </a:t>
            </a:r>
            <a:r>
              <a:rPr lang="en-US" sz="1100" smtClean="0">
                <a:solidFill>
                  <a:srgbClr val="3D91ED"/>
                </a:solidFill>
                <a:latin typeface="Spartan ExtraBold" pitchFamily="2" charset="0"/>
              </a:rPr>
              <a:t>jordiroquer</a:t>
            </a:r>
            <a:r>
              <a:rPr lang="en-US" sz="1100" smtClean="0">
                <a:solidFill>
                  <a:schemeClr val="bg1"/>
                </a:solidFill>
                <a:latin typeface="Spartan ExtraBold" pitchFamily="2" charset="0"/>
              </a:rPr>
              <a:t> (CCBY4.0); (All other sounds CC0) Ball Impacts- </a:t>
            </a:r>
            <a:r>
              <a:rPr lang="en-US" sz="1100" smtClean="0">
                <a:solidFill>
                  <a:srgbClr val="3D91ED"/>
                </a:solidFill>
                <a:latin typeface="Spartan ExtraBold" pitchFamily="2" charset="0"/>
              </a:rPr>
              <a:t>purchasing102; </a:t>
            </a:r>
            <a:r>
              <a:rPr lang="en-US" sz="1100" smtClean="0">
                <a:solidFill>
                  <a:schemeClr val="bg1"/>
                </a:solidFill>
                <a:latin typeface="Spartan ExtraBold" pitchFamily="2" charset="0"/>
              </a:rPr>
              <a:t>Crowd Chant / Goal Cheer 2- </a:t>
            </a:r>
            <a:r>
              <a:rPr lang="en-US" sz="1100" smtClean="0">
                <a:solidFill>
                  <a:srgbClr val="3D91ED"/>
                </a:solidFill>
                <a:latin typeface="Spartan ExtraBold" pitchFamily="2" charset="0"/>
              </a:rPr>
              <a:t>D.jones; </a:t>
            </a:r>
            <a:r>
              <a:rPr lang="en-US" sz="1100" smtClean="0">
                <a:solidFill>
                  <a:schemeClr val="bg1"/>
                </a:solidFill>
                <a:latin typeface="Spartan ExtraBold" pitchFamily="2" charset="0"/>
              </a:rPr>
              <a:t>Crowd Reaction- </a:t>
            </a:r>
            <a:r>
              <a:rPr lang="en-US" sz="1100" smtClean="0">
                <a:solidFill>
                  <a:srgbClr val="3D91ED"/>
                </a:solidFill>
                <a:latin typeface="Spartan ExtraBold" pitchFamily="2" charset="0"/>
              </a:rPr>
              <a:t>icmusic</a:t>
            </a:r>
          </a:p>
          <a:p>
            <a:r>
              <a:rPr lang="en-US" sz="1100" smtClean="0">
                <a:solidFill>
                  <a:srgbClr val="3D91ED"/>
                </a:solidFill>
                <a:latin typeface="Spartan ExtraBold" pitchFamily="2" charset="0"/>
              </a:rPr>
              <a:t>A</a:t>
            </a:r>
            <a:r>
              <a:rPr lang="en-US" sz="1100" smtClean="0">
                <a:solidFill>
                  <a:schemeClr val="bg1"/>
                </a:solidFill>
                <a:latin typeface="Spartan ExtraBold" pitchFamily="2" charset="0"/>
              </a:rPr>
              <a:t>ll fonts from </a:t>
            </a:r>
            <a:r>
              <a:rPr lang="en-US" sz="1100" smtClean="0">
                <a:solidFill>
                  <a:srgbClr val="3D91ED"/>
                </a:solidFill>
                <a:latin typeface="Spartan ExtraBold" pitchFamily="2" charset="0"/>
              </a:rPr>
              <a:t>Google Fonts</a:t>
            </a:r>
            <a:r>
              <a:rPr lang="en-US" sz="1100" smtClean="0">
                <a:solidFill>
                  <a:schemeClr val="bg1"/>
                </a:solidFill>
                <a:latin typeface="Spartan ExtraBold" pitchFamily="2" charset="0"/>
              </a:rPr>
              <a:t> (Open Font License)- Metamorphous, Stalinist One, Spartan Extra Bold (partially embedded), Lobster, Aladin</a:t>
            </a:r>
            <a:r>
              <a:rPr lang="en-US" sz="1100" smtClean="0">
                <a:solidFill>
                  <a:srgbClr val="3D91ED"/>
                </a:solidFill>
                <a:latin typeface="Spartan ExtraBold" pitchFamily="2" charset="0"/>
              </a:rPr>
              <a:t> </a:t>
            </a:r>
          </a:p>
        </p:txBody>
      </p:sp>
      <p:sp>
        <p:nvSpPr>
          <p:cNvPr id="4" name="Slide Number Placeholder 3"/>
          <p:cNvSpPr>
            <a:spLocks noGrp="1"/>
          </p:cNvSpPr>
          <p:nvPr>
            <p:ph type="sldNum" sz="quarter" idx="10"/>
          </p:nvPr>
        </p:nvSpPr>
        <p:spPr/>
        <p:txBody>
          <a:bodyPr/>
          <a:lstStyle/>
          <a:p>
            <a:fld id="{0E1C1536-4A20-4B54-92B1-06FF91C81652}" type="slidenum">
              <a:rPr lang="en-US" smtClean="0"/>
              <a:t>1</a:t>
            </a:fld>
            <a:endParaRPr lang="en-US"/>
          </a:p>
        </p:txBody>
      </p:sp>
    </p:spTree>
    <p:extLst>
      <p:ext uri="{BB962C8B-B14F-4D97-AF65-F5344CB8AC3E}">
        <p14:creationId xmlns:p14="http://schemas.microsoft.com/office/powerpoint/2010/main" val="25993188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smtClean="0">
                <a:solidFill>
                  <a:schemeClr val="bg1"/>
                </a:solidFill>
                <a:latin typeface="Spartan ExtraBold" pitchFamily="2" charset="0"/>
              </a:rPr>
              <a:t>Game and template design by Adam Groff.</a:t>
            </a:r>
            <a:endParaRPr lang="en-US"/>
          </a:p>
        </p:txBody>
      </p:sp>
      <p:sp>
        <p:nvSpPr>
          <p:cNvPr id="4" name="Slide Number Placeholder 3"/>
          <p:cNvSpPr>
            <a:spLocks noGrp="1"/>
          </p:cNvSpPr>
          <p:nvPr>
            <p:ph type="sldNum" sz="quarter" idx="10"/>
          </p:nvPr>
        </p:nvSpPr>
        <p:spPr/>
        <p:txBody>
          <a:bodyPr/>
          <a:lstStyle/>
          <a:p>
            <a:fld id="{0E1C1536-4A20-4B54-92B1-06FF91C81652}" type="slidenum">
              <a:rPr lang="en-US" smtClean="0"/>
              <a:t>2</a:t>
            </a:fld>
            <a:endParaRPr lang="en-US"/>
          </a:p>
        </p:txBody>
      </p:sp>
    </p:spTree>
    <p:extLst>
      <p:ext uri="{BB962C8B-B14F-4D97-AF65-F5344CB8AC3E}">
        <p14:creationId xmlns:p14="http://schemas.microsoft.com/office/powerpoint/2010/main" val="42925071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Tutorial Slide. Sample</a:t>
            </a:r>
            <a:r>
              <a:rPr lang="en-US" baseline="0" smtClean="0"/>
              <a:t> images from Flaticon (Freepik Premium License). NOTE- Moving or deleting objects can break animation sequences.  Game and template design by Adam Groff.</a:t>
            </a:r>
            <a:endParaRPr lang="en-US"/>
          </a:p>
        </p:txBody>
      </p:sp>
      <p:sp>
        <p:nvSpPr>
          <p:cNvPr id="4" name="Slide Number Placeholder 3"/>
          <p:cNvSpPr>
            <a:spLocks noGrp="1"/>
          </p:cNvSpPr>
          <p:nvPr>
            <p:ph type="sldNum" sz="quarter" idx="10"/>
          </p:nvPr>
        </p:nvSpPr>
        <p:spPr/>
        <p:txBody>
          <a:bodyPr/>
          <a:lstStyle/>
          <a:p>
            <a:fld id="{0E1C1536-4A20-4B54-92B1-06FF91C81652}" type="slidenum">
              <a:rPr lang="en-US" smtClean="0"/>
              <a:t>3</a:t>
            </a:fld>
            <a:endParaRPr lang="en-US"/>
          </a:p>
        </p:txBody>
      </p:sp>
    </p:spTree>
    <p:extLst>
      <p:ext uri="{BB962C8B-B14F-4D97-AF65-F5344CB8AC3E}">
        <p14:creationId xmlns:p14="http://schemas.microsoft.com/office/powerpoint/2010/main" val="16523708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Game Slide- Place your lesson images in the boxes such that students</a:t>
            </a:r>
            <a:r>
              <a:rPr lang="en-US" baseline="0" smtClean="0"/>
              <a:t> from the</a:t>
            </a:r>
            <a:r>
              <a:rPr lang="en-US" smtClean="0"/>
              <a:t> red team </a:t>
            </a:r>
            <a:r>
              <a:rPr lang="en-US" smtClean="0"/>
              <a:t>(bottom) and </a:t>
            </a:r>
            <a:r>
              <a:rPr lang="en-US" smtClean="0"/>
              <a:t>blue team </a:t>
            </a:r>
            <a:r>
              <a:rPr lang="en-US" smtClean="0"/>
              <a:t>(top) can </a:t>
            </a:r>
            <a:r>
              <a:rPr lang="en-US" smtClean="0"/>
              <a:t>make a dialogue for each ‘position’</a:t>
            </a:r>
            <a:r>
              <a:rPr lang="en-US" baseline="0" smtClean="0"/>
              <a:t> </a:t>
            </a:r>
            <a:r>
              <a:rPr lang="en-US" smtClean="0"/>
              <a:t>(or, if you want to make it simpler for younger students, just place any image you</a:t>
            </a:r>
            <a:r>
              <a:rPr lang="en-US" baseline="0" smtClean="0"/>
              <a:t> want the students to identify).  Move the ball (and position highlight) by clicking on the player from the team that won at rock paper scissors.  When a team scores, click on the 0 to change it to a 1 (and click each subsequent number to increase, clicking 9 will return the score to 0).  Since clicking on the background is disabled for this slide, scroll down on the mousewheel or use the right arrow on the keyboard to advance to the optional champion selection slide. NOTE- Moving or deleting objects can break animation sequences.  Game and template design by Adam Groff.</a:t>
            </a:r>
            <a:endParaRPr lang="en-US"/>
          </a:p>
        </p:txBody>
      </p:sp>
      <p:sp>
        <p:nvSpPr>
          <p:cNvPr id="4" name="Slide Number Placeholder 3"/>
          <p:cNvSpPr>
            <a:spLocks noGrp="1"/>
          </p:cNvSpPr>
          <p:nvPr>
            <p:ph type="sldNum" sz="quarter" idx="10"/>
          </p:nvPr>
        </p:nvSpPr>
        <p:spPr/>
        <p:txBody>
          <a:bodyPr/>
          <a:lstStyle/>
          <a:p>
            <a:fld id="{0E1C1536-4A20-4B54-92B1-06FF91C81652}" type="slidenum">
              <a:rPr lang="en-US" smtClean="0"/>
              <a:t>4</a:t>
            </a:fld>
            <a:endParaRPr lang="en-US"/>
          </a:p>
        </p:txBody>
      </p:sp>
    </p:spTree>
    <p:extLst>
      <p:ext uri="{BB962C8B-B14F-4D97-AF65-F5344CB8AC3E}">
        <p14:creationId xmlns:p14="http://schemas.microsoft.com/office/powerpoint/2010/main" val="33427461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Extra</a:t>
            </a:r>
            <a:r>
              <a:rPr lang="en-US" baseline="0" smtClean="0"/>
              <a:t> </a:t>
            </a:r>
            <a:r>
              <a:rPr lang="en-US" smtClean="0"/>
              <a:t>Game Slide-</a:t>
            </a:r>
            <a:r>
              <a:rPr lang="en-US" baseline="0" smtClean="0"/>
              <a:t> Just in case you want to add more images / dialogues than the first game slide can display, here is an extra one (which you can unhide by right-clicking in the slide preview to the left and uncheck ‘hide slide’).  You’ll have to manually adjust the scores to where they were on the previous slide. NOTE- Moving or deleting objects can break animation sequences.  Game and template design by Adam Groff.</a:t>
            </a:r>
            <a:endParaRPr lang="en-US"/>
          </a:p>
        </p:txBody>
      </p:sp>
      <p:sp>
        <p:nvSpPr>
          <p:cNvPr id="4" name="Slide Number Placeholder 3"/>
          <p:cNvSpPr>
            <a:spLocks noGrp="1"/>
          </p:cNvSpPr>
          <p:nvPr>
            <p:ph type="sldNum" sz="quarter" idx="10"/>
          </p:nvPr>
        </p:nvSpPr>
        <p:spPr/>
        <p:txBody>
          <a:bodyPr/>
          <a:lstStyle/>
          <a:p>
            <a:fld id="{0E1C1536-4A20-4B54-92B1-06FF91C81652}" type="slidenum">
              <a:rPr lang="en-US" smtClean="0"/>
              <a:t>5</a:t>
            </a:fld>
            <a:endParaRPr lang="en-US"/>
          </a:p>
        </p:txBody>
      </p:sp>
    </p:spTree>
    <p:extLst>
      <p:ext uri="{BB962C8B-B14F-4D97-AF65-F5344CB8AC3E}">
        <p14:creationId xmlns:p14="http://schemas.microsoft.com/office/powerpoint/2010/main" val="33427461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Champion selection / credits slide:</a:t>
            </a:r>
            <a:r>
              <a:rPr lang="en-US" baseline="0" smtClean="0"/>
              <a:t> Click on the winning team to announce their victory and roll the credits. </a:t>
            </a:r>
          </a:p>
          <a:p>
            <a:r>
              <a:rPr lang="en-US" sz="1400" smtClean="0">
                <a:solidFill>
                  <a:schemeClr val="bg1"/>
                </a:solidFill>
                <a:latin typeface="Spartan ExtraBold" pitchFamily="2" charset="0"/>
              </a:rPr>
              <a:t>Game and template design by Adam Groff. </a:t>
            </a:r>
            <a:r>
              <a:rPr lang="en-US" sz="1400" baseline="0" smtClean="0"/>
              <a:t>Game templates available at adamzero.wixsite.com/main.  This template may be used, shared and redistributed for educational purposes, but may not be sold or posted to a site that seeks to profit from it (either through a subscription fee or a request for donations), by anyone other than its creator.  All images and sounds are used in accordance with their respective licenses.</a:t>
            </a:r>
            <a:r>
              <a:rPr lang="en-US" sz="1400" b="0" smtClean="0">
                <a:solidFill>
                  <a:schemeClr val="bg1"/>
                </a:solidFill>
                <a:effectLst>
                  <a:glow rad="139700">
                    <a:schemeClr val="tx1">
                      <a:alpha val="40000"/>
                    </a:schemeClr>
                  </a:glow>
                </a:effectLst>
                <a:latin typeface="+mn-lt"/>
                <a:cs typeface="Calibri" panose="020F0502020204030204" pitchFamily="34" charset="0"/>
              </a:rPr>
              <a:t>  Sounds</a:t>
            </a:r>
            <a:r>
              <a:rPr lang="en-US" sz="1400" b="0" baseline="0" smtClean="0">
                <a:solidFill>
                  <a:schemeClr val="bg1"/>
                </a:solidFill>
                <a:effectLst>
                  <a:glow rad="139700">
                    <a:schemeClr val="tx1">
                      <a:alpha val="40000"/>
                    </a:schemeClr>
                  </a:glow>
                </a:effectLst>
                <a:latin typeface="+mn-lt"/>
                <a:cs typeface="Calibri" panose="020F0502020204030204" pitchFamily="34" charset="0"/>
              </a:rPr>
              <a:t> may be re-used / redistributed according to their respective licenses.  Images may not be re-used without an appropriate Freepik membership.</a:t>
            </a:r>
            <a:endParaRPr lang="en-US" sz="1400" smtClean="0">
              <a:solidFill>
                <a:schemeClr val="bg1"/>
              </a:solidFill>
              <a:latin typeface="Spartan ExtraBold" pitchFamily="2" charset="0"/>
            </a:endParaRPr>
          </a:p>
          <a:p>
            <a:r>
              <a:rPr lang="en-US" sz="1200" u="none" smtClean="0">
                <a:solidFill>
                  <a:schemeClr val="bg1"/>
                </a:solidFill>
                <a:latin typeface="Spartan ExtraBold" pitchFamily="2" charset="0"/>
              </a:rPr>
              <a:t>Image Credits:</a:t>
            </a:r>
            <a:r>
              <a:rPr lang="en-US" sz="1200" u="none" baseline="0" smtClean="0">
                <a:solidFill>
                  <a:schemeClr val="bg1"/>
                </a:solidFill>
                <a:latin typeface="Spartan ExtraBold" pitchFamily="2" charset="0"/>
              </a:rPr>
              <a:t> </a:t>
            </a:r>
            <a:r>
              <a:rPr lang="en-US" sz="1200" u="none" smtClean="0">
                <a:solidFill>
                  <a:schemeClr val="bg1"/>
                </a:solidFill>
                <a:latin typeface="Spartan ExtraBold" pitchFamily="2" charset="0"/>
              </a:rPr>
              <a:t>RPS</a:t>
            </a:r>
            <a:r>
              <a:rPr lang="en-US" sz="1200" smtClean="0">
                <a:solidFill>
                  <a:schemeClr val="bg1"/>
                </a:solidFill>
                <a:latin typeface="Spartan ExtraBold" pitchFamily="2" charset="0"/>
              </a:rPr>
              <a:t> Hands from OpenClipart. All other images from </a:t>
            </a:r>
            <a:r>
              <a:rPr lang="en-US" sz="1200" smtClean="0">
                <a:solidFill>
                  <a:srgbClr val="3D91ED"/>
                </a:solidFill>
                <a:latin typeface="Spartan ExtraBold" pitchFamily="2" charset="0"/>
              </a:rPr>
              <a:t>Freepik</a:t>
            </a:r>
            <a:r>
              <a:rPr lang="en-US" sz="1200" smtClean="0">
                <a:solidFill>
                  <a:schemeClr val="bg1"/>
                </a:solidFill>
                <a:latin typeface="Spartan ExtraBold" pitchFamily="2" charset="0"/>
              </a:rPr>
              <a:t>. Red Goalkeeper / Game Ball- </a:t>
            </a:r>
            <a:r>
              <a:rPr lang="en-US" sz="1200" smtClean="0">
                <a:solidFill>
                  <a:srgbClr val="3D91ED"/>
                </a:solidFill>
                <a:latin typeface="Spartan ExtraBold" pitchFamily="2" charset="0"/>
              </a:rPr>
              <a:t>storyset; </a:t>
            </a:r>
            <a:r>
              <a:rPr lang="en-US" sz="1200" smtClean="0">
                <a:solidFill>
                  <a:schemeClr val="bg1"/>
                </a:solidFill>
                <a:latin typeface="Spartan ExtraBold" pitchFamily="2" charset="0"/>
              </a:rPr>
              <a:t>Backgrounds / all other Soccer Players- </a:t>
            </a:r>
            <a:r>
              <a:rPr lang="en-US" sz="1200" smtClean="0">
                <a:solidFill>
                  <a:srgbClr val="3D91ED"/>
                </a:solidFill>
                <a:latin typeface="Spartan ExtraBold" pitchFamily="2" charset="0"/>
              </a:rPr>
              <a:t>pikisuperstar; </a:t>
            </a:r>
            <a:r>
              <a:rPr lang="en-US" sz="1200" smtClean="0">
                <a:solidFill>
                  <a:schemeClr val="bg1"/>
                </a:solidFill>
                <a:latin typeface="Spartan ExtraBold" pitchFamily="2" charset="0"/>
              </a:rPr>
              <a:t>Team Logos- </a:t>
            </a:r>
            <a:r>
              <a:rPr lang="en-US" sz="1200" smtClean="0">
                <a:solidFill>
                  <a:srgbClr val="3D91ED"/>
                </a:solidFill>
                <a:latin typeface="Spartan ExtraBold" pitchFamily="2" charset="0"/>
              </a:rPr>
              <a:t>arfmdn99; </a:t>
            </a:r>
            <a:r>
              <a:rPr lang="en-US" sz="1200" smtClean="0">
                <a:solidFill>
                  <a:schemeClr val="bg1"/>
                </a:solidFill>
                <a:latin typeface="Spartan ExtraBold" pitchFamily="2" charset="0"/>
              </a:rPr>
              <a:t>Logo Ball- </a:t>
            </a:r>
            <a:r>
              <a:rPr lang="en-US" sz="1200" smtClean="0">
                <a:solidFill>
                  <a:srgbClr val="3D91ED"/>
                </a:solidFill>
                <a:latin typeface="Spartan ExtraBold" pitchFamily="2" charset="0"/>
              </a:rPr>
              <a:t>qalebstudio; </a:t>
            </a:r>
            <a:r>
              <a:rPr lang="en-US" sz="1200" smtClean="0">
                <a:solidFill>
                  <a:schemeClr val="bg1"/>
                </a:solidFill>
                <a:latin typeface="Spartan ExtraBold" pitchFamily="2" charset="0"/>
              </a:rPr>
              <a:t>Logo Trophy- </a:t>
            </a:r>
            <a:r>
              <a:rPr lang="en-US" sz="1200" smtClean="0">
                <a:solidFill>
                  <a:srgbClr val="3D91ED"/>
                </a:solidFill>
                <a:latin typeface="Spartan ExtraBold" pitchFamily="2" charset="0"/>
              </a:rPr>
              <a:t>Freepik</a:t>
            </a:r>
            <a:r>
              <a:rPr lang="en-US" sz="1200" smtClean="0">
                <a:solidFill>
                  <a:schemeClr val="bg1"/>
                </a:solidFill>
                <a:latin typeface="Spartan ExtraBold" pitchFamily="2" charset="0"/>
              </a:rPr>
              <a:t> contributor; Credits Trophy- </a:t>
            </a:r>
            <a:r>
              <a:rPr lang="en-US" sz="1200" smtClean="0">
                <a:solidFill>
                  <a:srgbClr val="3D91ED"/>
                </a:solidFill>
                <a:latin typeface="Spartan ExtraBold" pitchFamily="2" charset="0"/>
              </a:rPr>
              <a:t>pch.vector</a:t>
            </a:r>
          </a:p>
          <a:p>
            <a:r>
              <a:rPr lang="en-US" sz="1200" u="none" smtClean="0">
                <a:solidFill>
                  <a:schemeClr val="bg1"/>
                </a:solidFill>
                <a:latin typeface="Spartan ExtraBold" pitchFamily="2" charset="0"/>
              </a:rPr>
              <a:t>Sound Credits:</a:t>
            </a:r>
            <a:r>
              <a:rPr lang="en-US" sz="1200" smtClean="0">
                <a:solidFill>
                  <a:schemeClr val="bg1"/>
                </a:solidFill>
                <a:latin typeface="Spartan ExtraBold" pitchFamily="2" charset="0"/>
              </a:rPr>
              <a:t> Music- ‘You’re the Champion’ by </a:t>
            </a:r>
            <a:r>
              <a:rPr lang="en-US" sz="1200" smtClean="0">
                <a:solidFill>
                  <a:srgbClr val="3D91ED"/>
                </a:solidFill>
                <a:latin typeface="Spartan ExtraBold" pitchFamily="2" charset="0"/>
              </a:rPr>
              <a:t>MaxKoMusic</a:t>
            </a:r>
            <a:r>
              <a:rPr lang="en-US" sz="1200" smtClean="0">
                <a:solidFill>
                  <a:schemeClr val="bg1"/>
                </a:solidFill>
                <a:latin typeface="Spartan ExtraBold" pitchFamily="2" charset="0"/>
              </a:rPr>
              <a:t> (maxkomusic.com); All other sounds from </a:t>
            </a:r>
            <a:r>
              <a:rPr lang="en-US" sz="1200" smtClean="0">
                <a:solidFill>
                  <a:srgbClr val="3D91ED"/>
                </a:solidFill>
                <a:latin typeface="Spartan ExtraBold" pitchFamily="2" charset="0"/>
              </a:rPr>
              <a:t>freesound.org</a:t>
            </a:r>
            <a:r>
              <a:rPr lang="en-US" sz="1200" smtClean="0">
                <a:solidFill>
                  <a:schemeClr val="bg1"/>
                </a:solidFill>
                <a:latin typeface="Spartan ExtraBold" pitchFamily="2" charset="0"/>
              </a:rPr>
              <a:t>. Goal Cheer 1- </a:t>
            </a:r>
            <a:r>
              <a:rPr lang="en-US" sz="1200" smtClean="0">
                <a:solidFill>
                  <a:srgbClr val="3D91ED"/>
                </a:solidFill>
                <a:latin typeface="Spartan ExtraBold" pitchFamily="2" charset="0"/>
              </a:rPr>
              <a:t>jordiroquer</a:t>
            </a:r>
            <a:r>
              <a:rPr lang="en-US" sz="1200" smtClean="0">
                <a:solidFill>
                  <a:schemeClr val="bg1"/>
                </a:solidFill>
                <a:latin typeface="Spartan ExtraBold" pitchFamily="2" charset="0"/>
              </a:rPr>
              <a:t> (CCBY4.0); (All other sounds CC0) Ball Impacts- </a:t>
            </a:r>
            <a:r>
              <a:rPr lang="en-US" sz="1200" smtClean="0">
                <a:solidFill>
                  <a:srgbClr val="3D91ED"/>
                </a:solidFill>
                <a:latin typeface="Spartan ExtraBold" pitchFamily="2" charset="0"/>
              </a:rPr>
              <a:t>purchasing102; </a:t>
            </a:r>
            <a:r>
              <a:rPr lang="en-US" sz="1200" smtClean="0">
                <a:solidFill>
                  <a:schemeClr val="bg1"/>
                </a:solidFill>
                <a:latin typeface="Spartan ExtraBold" pitchFamily="2" charset="0"/>
              </a:rPr>
              <a:t>Crowd Chant / Goal Cheer 2- </a:t>
            </a:r>
            <a:r>
              <a:rPr lang="en-US" sz="1200" smtClean="0">
                <a:solidFill>
                  <a:srgbClr val="3D91ED"/>
                </a:solidFill>
                <a:latin typeface="Spartan ExtraBold" pitchFamily="2" charset="0"/>
              </a:rPr>
              <a:t>D.jones; </a:t>
            </a:r>
            <a:r>
              <a:rPr lang="en-US" sz="1200" smtClean="0">
                <a:solidFill>
                  <a:schemeClr val="bg1"/>
                </a:solidFill>
                <a:latin typeface="Spartan ExtraBold" pitchFamily="2" charset="0"/>
              </a:rPr>
              <a:t>Crowd Reaction- </a:t>
            </a:r>
            <a:r>
              <a:rPr lang="en-US" sz="1200" smtClean="0">
                <a:solidFill>
                  <a:srgbClr val="3D91ED"/>
                </a:solidFill>
                <a:latin typeface="Spartan ExtraBold" pitchFamily="2" charset="0"/>
              </a:rPr>
              <a:t>icmusic</a:t>
            </a:r>
          </a:p>
          <a:p>
            <a:r>
              <a:rPr lang="en-US" sz="1200" smtClean="0">
                <a:solidFill>
                  <a:srgbClr val="3D91ED"/>
                </a:solidFill>
                <a:latin typeface="Spartan ExtraBold" pitchFamily="2" charset="0"/>
              </a:rPr>
              <a:t>A</a:t>
            </a:r>
            <a:r>
              <a:rPr lang="en-US" sz="1200" smtClean="0">
                <a:solidFill>
                  <a:schemeClr val="bg1"/>
                </a:solidFill>
                <a:latin typeface="Spartan ExtraBold" pitchFamily="2" charset="0"/>
              </a:rPr>
              <a:t>ll fonts from </a:t>
            </a:r>
            <a:r>
              <a:rPr lang="en-US" sz="1200" smtClean="0">
                <a:solidFill>
                  <a:srgbClr val="3D91ED"/>
                </a:solidFill>
                <a:latin typeface="Spartan ExtraBold" pitchFamily="2" charset="0"/>
              </a:rPr>
              <a:t>Google Fonts</a:t>
            </a:r>
            <a:r>
              <a:rPr lang="en-US" sz="1200" smtClean="0">
                <a:solidFill>
                  <a:schemeClr val="bg1"/>
                </a:solidFill>
                <a:latin typeface="Spartan ExtraBold" pitchFamily="2" charset="0"/>
              </a:rPr>
              <a:t> (Open Font License)- Metamorphous, Stalinist One, Spartan Extra Bold (partially embedded), Lobster, Aladin</a:t>
            </a:r>
            <a:r>
              <a:rPr lang="en-US" sz="1200" smtClean="0">
                <a:solidFill>
                  <a:srgbClr val="3D91ED"/>
                </a:solidFill>
                <a:latin typeface="Spartan ExtraBold" pitchFamily="2" charset="0"/>
              </a:rPr>
              <a:t> </a:t>
            </a:r>
          </a:p>
        </p:txBody>
      </p:sp>
      <p:sp>
        <p:nvSpPr>
          <p:cNvPr id="4" name="Slide Number Placeholder 3"/>
          <p:cNvSpPr>
            <a:spLocks noGrp="1"/>
          </p:cNvSpPr>
          <p:nvPr>
            <p:ph type="sldNum" sz="quarter" idx="10"/>
          </p:nvPr>
        </p:nvSpPr>
        <p:spPr/>
        <p:txBody>
          <a:bodyPr/>
          <a:lstStyle/>
          <a:p>
            <a:fld id="{0E1C1536-4A20-4B54-92B1-06FF91C81652}" type="slidenum">
              <a:rPr lang="en-US" smtClean="0"/>
              <a:t>6</a:t>
            </a:fld>
            <a:endParaRPr lang="en-US"/>
          </a:p>
        </p:txBody>
      </p:sp>
    </p:spTree>
    <p:extLst>
      <p:ext uri="{BB962C8B-B14F-4D97-AF65-F5344CB8AC3E}">
        <p14:creationId xmlns:p14="http://schemas.microsoft.com/office/powerpoint/2010/main" val="25993188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97280" y="2556511"/>
            <a:ext cx="12435840" cy="1764030"/>
          </a:xfrm>
        </p:spPr>
        <p:txBody>
          <a:bodyPr/>
          <a:lstStyle/>
          <a:p>
            <a:r>
              <a:rPr lang="en-US" smtClean="0"/>
              <a:t>Click to edit Master title style</a:t>
            </a:r>
            <a:endParaRPr lang="en-US"/>
          </a:p>
        </p:txBody>
      </p:sp>
      <p:sp>
        <p:nvSpPr>
          <p:cNvPr id="3" name="Subtitle 2"/>
          <p:cNvSpPr>
            <a:spLocks noGrp="1"/>
          </p:cNvSpPr>
          <p:nvPr>
            <p:ph type="subTitle" idx="1"/>
          </p:nvPr>
        </p:nvSpPr>
        <p:spPr>
          <a:xfrm>
            <a:off x="2194560" y="4663440"/>
            <a:ext cx="10241280" cy="2103120"/>
          </a:xfrm>
        </p:spPr>
        <p:txBody>
          <a:bodyPr/>
          <a:lstStyle>
            <a:lvl1pPr marL="0" indent="0" algn="ctr">
              <a:buNone/>
              <a:defRPr>
                <a:solidFill>
                  <a:schemeClr val="tx1">
                    <a:tint val="75000"/>
                  </a:schemeClr>
                </a:solidFill>
              </a:defRPr>
            </a:lvl1pPr>
            <a:lvl2pPr marL="653110" indent="0" algn="ctr">
              <a:buNone/>
              <a:defRPr>
                <a:solidFill>
                  <a:schemeClr val="tx1">
                    <a:tint val="75000"/>
                  </a:schemeClr>
                </a:solidFill>
              </a:defRPr>
            </a:lvl2pPr>
            <a:lvl3pPr marL="1306220" indent="0" algn="ctr">
              <a:buNone/>
              <a:defRPr>
                <a:solidFill>
                  <a:schemeClr val="tx1">
                    <a:tint val="75000"/>
                  </a:schemeClr>
                </a:solidFill>
              </a:defRPr>
            </a:lvl3pPr>
            <a:lvl4pPr marL="1959331" indent="0" algn="ctr">
              <a:buNone/>
              <a:defRPr>
                <a:solidFill>
                  <a:schemeClr val="tx1">
                    <a:tint val="75000"/>
                  </a:schemeClr>
                </a:solidFill>
              </a:defRPr>
            </a:lvl4pPr>
            <a:lvl5pPr marL="2612441" indent="0" algn="ctr">
              <a:buNone/>
              <a:defRPr>
                <a:solidFill>
                  <a:schemeClr val="tx1">
                    <a:tint val="75000"/>
                  </a:schemeClr>
                </a:solidFill>
              </a:defRPr>
            </a:lvl5pPr>
            <a:lvl6pPr marL="3265551" indent="0" algn="ctr">
              <a:buNone/>
              <a:defRPr>
                <a:solidFill>
                  <a:schemeClr val="tx1">
                    <a:tint val="75000"/>
                  </a:schemeClr>
                </a:solidFill>
              </a:defRPr>
            </a:lvl6pPr>
            <a:lvl7pPr marL="3918661" indent="0" algn="ctr">
              <a:buNone/>
              <a:defRPr>
                <a:solidFill>
                  <a:schemeClr val="tx1">
                    <a:tint val="75000"/>
                  </a:schemeClr>
                </a:solidFill>
              </a:defRPr>
            </a:lvl7pPr>
            <a:lvl8pPr marL="4571771" indent="0" algn="ctr">
              <a:buNone/>
              <a:defRPr>
                <a:solidFill>
                  <a:schemeClr val="tx1">
                    <a:tint val="75000"/>
                  </a:schemeClr>
                </a:solidFill>
              </a:defRPr>
            </a:lvl8pPr>
            <a:lvl9pPr marL="5224882"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607040" y="329566"/>
            <a:ext cx="3291840" cy="702183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31520" y="329566"/>
            <a:ext cx="9631680" cy="702183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5701" y="5288281"/>
            <a:ext cx="12435840" cy="1634490"/>
          </a:xfrm>
        </p:spPr>
        <p:txBody>
          <a:bodyPr anchor="t"/>
          <a:lstStyle>
            <a:lvl1pPr algn="l">
              <a:defRPr sz="5700" b="1" cap="all"/>
            </a:lvl1pPr>
          </a:lstStyle>
          <a:p>
            <a:r>
              <a:rPr lang="en-US" smtClean="0"/>
              <a:t>Click to edit Master title style</a:t>
            </a:r>
            <a:endParaRPr lang="en-US"/>
          </a:p>
        </p:txBody>
      </p:sp>
      <p:sp>
        <p:nvSpPr>
          <p:cNvPr id="3" name="Text Placeholder 2"/>
          <p:cNvSpPr>
            <a:spLocks noGrp="1"/>
          </p:cNvSpPr>
          <p:nvPr>
            <p:ph type="body" idx="1"/>
          </p:nvPr>
        </p:nvSpPr>
        <p:spPr>
          <a:xfrm>
            <a:off x="1155701" y="3488056"/>
            <a:ext cx="12435840" cy="1800224"/>
          </a:xfrm>
        </p:spPr>
        <p:txBody>
          <a:bodyPr anchor="b"/>
          <a:lstStyle>
            <a:lvl1pPr marL="0" indent="0">
              <a:buNone/>
              <a:defRPr sz="2900">
                <a:solidFill>
                  <a:schemeClr val="tx1">
                    <a:tint val="75000"/>
                  </a:schemeClr>
                </a:solidFill>
              </a:defRPr>
            </a:lvl1pPr>
            <a:lvl2pPr marL="653110" indent="0">
              <a:buNone/>
              <a:defRPr sz="2600">
                <a:solidFill>
                  <a:schemeClr val="tx1">
                    <a:tint val="75000"/>
                  </a:schemeClr>
                </a:solidFill>
              </a:defRPr>
            </a:lvl2pPr>
            <a:lvl3pPr marL="1306220" indent="0">
              <a:buNone/>
              <a:defRPr sz="2300">
                <a:solidFill>
                  <a:schemeClr val="tx1">
                    <a:tint val="75000"/>
                  </a:schemeClr>
                </a:solidFill>
              </a:defRPr>
            </a:lvl3pPr>
            <a:lvl4pPr marL="1959331" indent="0">
              <a:buNone/>
              <a:defRPr sz="2000">
                <a:solidFill>
                  <a:schemeClr val="tx1">
                    <a:tint val="75000"/>
                  </a:schemeClr>
                </a:solidFill>
              </a:defRPr>
            </a:lvl4pPr>
            <a:lvl5pPr marL="2612441" indent="0">
              <a:buNone/>
              <a:defRPr sz="2000">
                <a:solidFill>
                  <a:schemeClr val="tx1">
                    <a:tint val="75000"/>
                  </a:schemeClr>
                </a:solidFill>
              </a:defRPr>
            </a:lvl5pPr>
            <a:lvl6pPr marL="3265551" indent="0">
              <a:buNone/>
              <a:defRPr sz="2000">
                <a:solidFill>
                  <a:schemeClr val="tx1">
                    <a:tint val="75000"/>
                  </a:schemeClr>
                </a:solidFill>
              </a:defRPr>
            </a:lvl6pPr>
            <a:lvl7pPr marL="3918661" indent="0">
              <a:buNone/>
              <a:defRPr sz="2000">
                <a:solidFill>
                  <a:schemeClr val="tx1">
                    <a:tint val="75000"/>
                  </a:schemeClr>
                </a:solidFill>
              </a:defRPr>
            </a:lvl7pPr>
            <a:lvl8pPr marL="4571771" indent="0">
              <a:buNone/>
              <a:defRPr sz="2000">
                <a:solidFill>
                  <a:schemeClr val="tx1">
                    <a:tint val="75000"/>
                  </a:schemeClr>
                </a:solidFill>
              </a:defRPr>
            </a:lvl8pPr>
            <a:lvl9pPr marL="5224882" indent="0">
              <a:buNone/>
              <a:defRPr sz="20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31520" y="1920240"/>
            <a:ext cx="6461760" cy="5431156"/>
          </a:xfrm>
        </p:spPr>
        <p:txBody>
          <a:bodyPr/>
          <a:lstStyle>
            <a:lvl1pPr>
              <a:defRPr sz="4000"/>
            </a:lvl1pPr>
            <a:lvl2pPr>
              <a:defRPr sz="3400"/>
            </a:lvl2pPr>
            <a:lvl3pPr>
              <a:defRPr sz="2900"/>
            </a:lvl3pPr>
            <a:lvl4pPr>
              <a:defRPr sz="2600"/>
            </a:lvl4pPr>
            <a:lvl5pPr>
              <a:defRPr sz="2600"/>
            </a:lvl5pPr>
            <a:lvl6pPr>
              <a:defRPr sz="2600"/>
            </a:lvl6pPr>
            <a:lvl7pPr>
              <a:defRPr sz="2600"/>
            </a:lvl7pPr>
            <a:lvl8pPr>
              <a:defRPr sz="2600"/>
            </a:lvl8pPr>
            <a:lvl9pPr>
              <a:defRPr sz="2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7437120" y="1920240"/>
            <a:ext cx="6461760" cy="5431156"/>
          </a:xfrm>
        </p:spPr>
        <p:txBody>
          <a:bodyPr/>
          <a:lstStyle>
            <a:lvl1pPr>
              <a:defRPr sz="4000"/>
            </a:lvl1pPr>
            <a:lvl2pPr>
              <a:defRPr sz="3400"/>
            </a:lvl2pPr>
            <a:lvl3pPr>
              <a:defRPr sz="2900"/>
            </a:lvl3pPr>
            <a:lvl4pPr>
              <a:defRPr sz="2600"/>
            </a:lvl4pPr>
            <a:lvl5pPr>
              <a:defRPr sz="2600"/>
            </a:lvl5pPr>
            <a:lvl6pPr>
              <a:defRPr sz="2600"/>
            </a:lvl6pPr>
            <a:lvl7pPr>
              <a:defRPr sz="2600"/>
            </a:lvl7pPr>
            <a:lvl8pPr>
              <a:defRPr sz="2600"/>
            </a:lvl8pPr>
            <a:lvl9pPr>
              <a:defRPr sz="2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6/2/2023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731520" y="1842136"/>
            <a:ext cx="6464301" cy="767714"/>
          </a:xfrm>
        </p:spPr>
        <p:txBody>
          <a:bodyPr anchor="b"/>
          <a:lstStyle>
            <a:lvl1pPr marL="0" indent="0">
              <a:buNone/>
              <a:defRPr sz="3400" b="1"/>
            </a:lvl1pPr>
            <a:lvl2pPr marL="653110" indent="0">
              <a:buNone/>
              <a:defRPr sz="2900" b="1"/>
            </a:lvl2pPr>
            <a:lvl3pPr marL="1306220" indent="0">
              <a:buNone/>
              <a:defRPr sz="2600" b="1"/>
            </a:lvl3pPr>
            <a:lvl4pPr marL="1959331" indent="0">
              <a:buNone/>
              <a:defRPr sz="2300" b="1"/>
            </a:lvl4pPr>
            <a:lvl5pPr marL="2612441" indent="0">
              <a:buNone/>
              <a:defRPr sz="2300" b="1"/>
            </a:lvl5pPr>
            <a:lvl6pPr marL="3265551" indent="0">
              <a:buNone/>
              <a:defRPr sz="2300" b="1"/>
            </a:lvl6pPr>
            <a:lvl7pPr marL="3918661" indent="0">
              <a:buNone/>
              <a:defRPr sz="2300" b="1"/>
            </a:lvl7pPr>
            <a:lvl8pPr marL="4571771" indent="0">
              <a:buNone/>
              <a:defRPr sz="2300" b="1"/>
            </a:lvl8pPr>
            <a:lvl9pPr marL="5224882" indent="0">
              <a:buNone/>
              <a:defRPr sz="2300" b="1"/>
            </a:lvl9pPr>
          </a:lstStyle>
          <a:p>
            <a:pPr lvl="0"/>
            <a:r>
              <a:rPr lang="en-US" smtClean="0"/>
              <a:t>Click to edit Master text styles</a:t>
            </a:r>
          </a:p>
        </p:txBody>
      </p:sp>
      <p:sp>
        <p:nvSpPr>
          <p:cNvPr id="4" name="Content Placeholder 3"/>
          <p:cNvSpPr>
            <a:spLocks noGrp="1"/>
          </p:cNvSpPr>
          <p:nvPr>
            <p:ph sz="half" idx="2"/>
          </p:nvPr>
        </p:nvSpPr>
        <p:spPr>
          <a:xfrm>
            <a:off x="731520" y="2609850"/>
            <a:ext cx="6464301" cy="4741546"/>
          </a:xfrm>
        </p:spPr>
        <p:txBody>
          <a:bodyPr/>
          <a:lstStyle>
            <a:lvl1pPr>
              <a:defRPr sz="3400"/>
            </a:lvl1pPr>
            <a:lvl2pPr>
              <a:defRPr sz="2900"/>
            </a:lvl2pPr>
            <a:lvl3pPr>
              <a:defRPr sz="26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7432041" y="1842136"/>
            <a:ext cx="6466840" cy="767714"/>
          </a:xfrm>
        </p:spPr>
        <p:txBody>
          <a:bodyPr anchor="b"/>
          <a:lstStyle>
            <a:lvl1pPr marL="0" indent="0">
              <a:buNone/>
              <a:defRPr sz="3400" b="1"/>
            </a:lvl1pPr>
            <a:lvl2pPr marL="653110" indent="0">
              <a:buNone/>
              <a:defRPr sz="2900" b="1"/>
            </a:lvl2pPr>
            <a:lvl3pPr marL="1306220" indent="0">
              <a:buNone/>
              <a:defRPr sz="2600" b="1"/>
            </a:lvl3pPr>
            <a:lvl4pPr marL="1959331" indent="0">
              <a:buNone/>
              <a:defRPr sz="2300" b="1"/>
            </a:lvl4pPr>
            <a:lvl5pPr marL="2612441" indent="0">
              <a:buNone/>
              <a:defRPr sz="2300" b="1"/>
            </a:lvl5pPr>
            <a:lvl6pPr marL="3265551" indent="0">
              <a:buNone/>
              <a:defRPr sz="2300" b="1"/>
            </a:lvl6pPr>
            <a:lvl7pPr marL="3918661" indent="0">
              <a:buNone/>
              <a:defRPr sz="2300" b="1"/>
            </a:lvl7pPr>
            <a:lvl8pPr marL="4571771" indent="0">
              <a:buNone/>
              <a:defRPr sz="2300" b="1"/>
            </a:lvl8pPr>
            <a:lvl9pPr marL="5224882" indent="0">
              <a:buNone/>
              <a:defRPr sz="2300" b="1"/>
            </a:lvl9pPr>
          </a:lstStyle>
          <a:p>
            <a:pPr lvl="0"/>
            <a:r>
              <a:rPr lang="en-US" smtClean="0"/>
              <a:t>Click to edit Master text styles</a:t>
            </a:r>
          </a:p>
        </p:txBody>
      </p:sp>
      <p:sp>
        <p:nvSpPr>
          <p:cNvPr id="6" name="Content Placeholder 5"/>
          <p:cNvSpPr>
            <a:spLocks noGrp="1"/>
          </p:cNvSpPr>
          <p:nvPr>
            <p:ph sz="quarter" idx="4"/>
          </p:nvPr>
        </p:nvSpPr>
        <p:spPr>
          <a:xfrm>
            <a:off x="7432041" y="2609850"/>
            <a:ext cx="6466840" cy="4741546"/>
          </a:xfrm>
        </p:spPr>
        <p:txBody>
          <a:bodyPr/>
          <a:lstStyle>
            <a:lvl1pPr>
              <a:defRPr sz="3400"/>
            </a:lvl1pPr>
            <a:lvl2pPr>
              <a:defRPr sz="2900"/>
            </a:lvl2pPr>
            <a:lvl3pPr>
              <a:defRPr sz="26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6/2/2023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6/2/2023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6/2/2023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31521" y="327660"/>
            <a:ext cx="4813301" cy="1394460"/>
          </a:xfrm>
        </p:spPr>
        <p:txBody>
          <a:bodyPr anchor="b"/>
          <a:lstStyle>
            <a:lvl1pPr algn="l">
              <a:defRPr sz="2900" b="1"/>
            </a:lvl1pPr>
          </a:lstStyle>
          <a:p>
            <a:r>
              <a:rPr lang="en-US" smtClean="0"/>
              <a:t>Click to edit Master title style</a:t>
            </a:r>
            <a:endParaRPr lang="en-US"/>
          </a:p>
        </p:txBody>
      </p:sp>
      <p:sp>
        <p:nvSpPr>
          <p:cNvPr id="3" name="Content Placeholder 2"/>
          <p:cNvSpPr>
            <a:spLocks noGrp="1"/>
          </p:cNvSpPr>
          <p:nvPr>
            <p:ph idx="1"/>
          </p:nvPr>
        </p:nvSpPr>
        <p:spPr>
          <a:xfrm>
            <a:off x="5720080" y="327660"/>
            <a:ext cx="8178800" cy="7023736"/>
          </a:xfrm>
        </p:spPr>
        <p:txBody>
          <a:bodyPr/>
          <a:lstStyle>
            <a:lvl1pPr>
              <a:defRPr sz="4600"/>
            </a:lvl1pPr>
            <a:lvl2pPr>
              <a:defRPr sz="4000"/>
            </a:lvl2pPr>
            <a:lvl3pPr>
              <a:defRPr sz="34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731521" y="1722120"/>
            <a:ext cx="4813301" cy="5629276"/>
          </a:xfrm>
        </p:spPr>
        <p:txBody>
          <a:bodyPr/>
          <a:lstStyle>
            <a:lvl1pPr marL="0" indent="0">
              <a:buNone/>
              <a:defRPr sz="2000"/>
            </a:lvl1pPr>
            <a:lvl2pPr marL="653110" indent="0">
              <a:buNone/>
              <a:defRPr sz="1700"/>
            </a:lvl2pPr>
            <a:lvl3pPr marL="1306220" indent="0">
              <a:buNone/>
              <a:defRPr sz="1400"/>
            </a:lvl3pPr>
            <a:lvl4pPr marL="1959331" indent="0">
              <a:buNone/>
              <a:defRPr sz="1300"/>
            </a:lvl4pPr>
            <a:lvl5pPr marL="2612441" indent="0">
              <a:buNone/>
              <a:defRPr sz="1300"/>
            </a:lvl5pPr>
            <a:lvl6pPr marL="3265551" indent="0">
              <a:buNone/>
              <a:defRPr sz="1300"/>
            </a:lvl6pPr>
            <a:lvl7pPr marL="3918661" indent="0">
              <a:buNone/>
              <a:defRPr sz="1300"/>
            </a:lvl7pPr>
            <a:lvl8pPr marL="4571771" indent="0">
              <a:buNone/>
              <a:defRPr sz="1300"/>
            </a:lvl8pPr>
            <a:lvl9pPr marL="5224882" indent="0">
              <a:buNone/>
              <a:defRPr sz="13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67661" y="5760720"/>
            <a:ext cx="8778240" cy="680086"/>
          </a:xfrm>
        </p:spPr>
        <p:txBody>
          <a:bodyPr anchor="b"/>
          <a:lstStyle>
            <a:lvl1pPr algn="l">
              <a:defRPr sz="2900" b="1"/>
            </a:lvl1pPr>
          </a:lstStyle>
          <a:p>
            <a:r>
              <a:rPr lang="en-US" smtClean="0"/>
              <a:t>Click to edit Master title style</a:t>
            </a:r>
            <a:endParaRPr lang="en-US"/>
          </a:p>
        </p:txBody>
      </p:sp>
      <p:sp>
        <p:nvSpPr>
          <p:cNvPr id="3" name="Picture Placeholder 2"/>
          <p:cNvSpPr>
            <a:spLocks noGrp="1"/>
          </p:cNvSpPr>
          <p:nvPr>
            <p:ph type="pic" idx="1"/>
          </p:nvPr>
        </p:nvSpPr>
        <p:spPr>
          <a:xfrm>
            <a:off x="2867661" y="735330"/>
            <a:ext cx="8778240" cy="4937760"/>
          </a:xfrm>
        </p:spPr>
        <p:txBody>
          <a:bodyPr/>
          <a:lstStyle>
            <a:lvl1pPr marL="0" indent="0">
              <a:buNone/>
              <a:defRPr sz="4600"/>
            </a:lvl1pPr>
            <a:lvl2pPr marL="653110" indent="0">
              <a:buNone/>
              <a:defRPr sz="4000"/>
            </a:lvl2pPr>
            <a:lvl3pPr marL="1306220" indent="0">
              <a:buNone/>
              <a:defRPr sz="3400"/>
            </a:lvl3pPr>
            <a:lvl4pPr marL="1959331" indent="0">
              <a:buNone/>
              <a:defRPr sz="2900"/>
            </a:lvl4pPr>
            <a:lvl5pPr marL="2612441" indent="0">
              <a:buNone/>
              <a:defRPr sz="2900"/>
            </a:lvl5pPr>
            <a:lvl6pPr marL="3265551" indent="0">
              <a:buNone/>
              <a:defRPr sz="2900"/>
            </a:lvl6pPr>
            <a:lvl7pPr marL="3918661" indent="0">
              <a:buNone/>
              <a:defRPr sz="2900"/>
            </a:lvl7pPr>
            <a:lvl8pPr marL="4571771" indent="0">
              <a:buNone/>
              <a:defRPr sz="2900"/>
            </a:lvl8pPr>
            <a:lvl9pPr marL="5224882" indent="0">
              <a:buNone/>
              <a:defRPr sz="2900"/>
            </a:lvl9pPr>
          </a:lstStyle>
          <a:p>
            <a:endParaRPr lang="en-US"/>
          </a:p>
        </p:txBody>
      </p:sp>
      <p:sp>
        <p:nvSpPr>
          <p:cNvPr id="4" name="Text Placeholder 3"/>
          <p:cNvSpPr>
            <a:spLocks noGrp="1"/>
          </p:cNvSpPr>
          <p:nvPr>
            <p:ph type="body" sz="half" idx="2"/>
          </p:nvPr>
        </p:nvSpPr>
        <p:spPr>
          <a:xfrm>
            <a:off x="2867661" y="6440806"/>
            <a:ext cx="8778240" cy="965834"/>
          </a:xfrm>
        </p:spPr>
        <p:txBody>
          <a:bodyPr/>
          <a:lstStyle>
            <a:lvl1pPr marL="0" indent="0">
              <a:buNone/>
              <a:defRPr sz="2000"/>
            </a:lvl1pPr>
            <a:lvl2pPr marL="653110" indent="0">
              <a:buNone/>
              <a:defRPr sz="1700"/>
            </a:lvl2pPr>
            <a:lvl3pPr marL="1306220" indent="0">
              <a:buNone/>
              <a:defRPr sz="1400"/>
            </a:lvl3pPr>
            <a:lvl4pPr marL="1959331" indent="0">
              <a:buNone/>
              <a:defRPr sz="1300"/>
            </a:lvl4pPr>
            <a:lvl5pPr marL="2612441" indent="0">
              <a:buNone/>
              <a:defRPr sz="1300"/>
            </a:lvl5pPr>
            <a:lvl6pPr marL="3265551" indent="0">
              <a:buNone/>
              <a:defRPr sz="1300"/>
            </a:lvl6pPr>
            <a:lvl7pPr marL="3918661" indent="0">
              <a:buNone/>
              <a:defRPr sz="1300"/>
            </a:lvl7pPr>
            <a:lvl8pPr marL="4571771" indent="0">
              <a:buNone/>
              <a:defRPr sz="1300"/>
            </a:lvl8pPr>
            <a:lvl9pPr marL="5224882" indent="0">
              <a:buNone/>
              <a:defRPr sz="13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1520" y="329566"/>
            <a:ext cx="13167360" cy="1371600"/>
          </a:xfrm>
          <a:prstGeom prst="rect">
            <a:avLst/>
          </a:prstGeom>
        </p:spPr>
        <p:txBody>
          <a:bodyPr vert="horz" lIns="130622" tIns="65311" rIns="130622" bIns="65311"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731520" y="1920240"/>
            <a:ext cx="13167360" cy="5431156"/>
          </a:xfrm>
          <a:prstGeom prst="rect">
            <a:avLst/>
          </a:prstGeom>
        </p:spPr>
        <p:txBody>
          <a:bodyPr vert="horz" lIns="130622" tIns="65311" rIns="130622" bIns="65311"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731520" y="7627621"/>
            <a:ext cx="3413760" cy="438150"/>
          </a:xfrm>
          <a:prstGeom prst="rect">
            <a:avLst/>
          </a:prstGeom>
        </p:spPr>
        <p:txBody>
          <a:bodyPr vert="horz" lIns="130622" tIns="65311" rIns="130622" bIns="65311" rtlCol="0" anchor="ctr"/>
          <a:lstStyle>
            <a:lvl1pPr algn="l">
              <a:defRPr sz="1700">
                <a:solidFill>
                  <a:schemeClr val="tx1">
                    <a:tint val="75000"/>
                  </a:schemeClr>
                </a:solidFill>
              </a:defRPr>
            </a:lvl1pPr>
          </a:lstStyle>
          <a:p>
            <a:fld id="{1D8BD707-D9CF-40AE-B4C6-C98DA3205C09}" type="datetimeFigureOut">
              <a:rPr lang="en-US" smtClean="0"/>
              <a:pPr/>
              <a:t>6/2/2023</a:t>
            </a:fld>
            <a:endParaRPr lang="en-US"/>
          </a:p>
        </p:txBody>
      </p:sp>
      <p:sp>
        <p:nvSpPr>
          <p:cNvPr id="5" name="Footer Placeholder 4"/>
          <p:cNvSpPr>
            <a:spLocks noGrp="1"/>
          </p:cNvSpPr>
          <p:nvPr>
            <p:ph type="ftr" sz="quarter" idx="3"/>
          </p:nvPr>
        </p:nvSpPr>
        <p:spPr>
          <a:xfrm>
            <a:off x="4998720" y="7627621"/>
            <a:ext cx="4632960" cy="438150"/>
          </a:xfrm>
          <a:prstGeom prst="rect">
            <a:avLst/>
          </a:prstGeom>
        </p:spPr>
        <p:txBody>
          <a:bodyPr vert="horz" lIns="130622" tIns="65311" rIns="130622" bIns="65311" rtlCol="0" anchor="ctr"/>
          <a:lstStyle>
            <a:lvl1pPr algn="ctr">
              <a:defRPr sz="1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0485120" y="7627621"/>
            <a:ext cx="3413760" cy="438150"/>
          </a:xfrm>
          <a:prstGeom prst="rect">
            <a:avLst/>
          </a:prstGeom>
        </p:spPr>
        <p:txBody>
          <a:bodyPr vert="horz" lIns="130622" tIns="65311" rIns="130622" bIns="65311" rtlCol="0" anchor="ctr"/>
          <a:lstStyle>
            <a:lvl1pPr algn="r">
              <a:defRPr sz="17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306220" rtl="0" eaLnBrk="1" latinLnBrk="0" hangingPunct="1">
        <a:spcBef>
          <a:spcPct val="0"/>
        </a:spcBef>
        <a:buNone/>
        <a:defRPr sz="6300" kern="1200">
          <a:solidFill>
            <a:schemeClr val="tx1"/>
          </a:solidFill>
          <a:latin typeface="+mj-lt"/>
          <a:ea typeface="+mj-ea"/>
          <a:cs typeface="+mj-cs"/>
        </a:defRPr>
      </a:lvl1pPr>
    </p:titleStyle>
    <p:bodyStyle>
      <a:lvl1pPr marL="489833" indent="-489833" algn="l" defTabSz="1306220" rtl="0" eaLnBrk="1" latinLnBrk="0" hangingPunct="1">
        <a:spcBef>
          <a:spcPct val="20000"/>
        </a:spcBef>
        <a:buFont typeface="Arial" pitchFamily="34" charset="0"/>
        <a:buChar char="•"/>
        <a:defRPr sz="4600" kern="1200">
          <a:solidFill>
            <a:schemeClr val="tx1"/>
          </a:solidFill>
          <a:latin typeface="+mn-lt"/>
          <a:ea typeface="+mn-ea"/>
          <a:cs typeface="+mn-cs"/>
        </a:defRPr>
      </a:lvl1pPr>
      <a:lvl2pPr marL="1061304" indent="-408194" algn="l" defTabSz="1306220" rtl="0" eaLnBrk="1" latinLnBrk="0" hangingPunct="1">
        <a:spcBef>
          <a:spcPct val="20000"/>
        </a:spcBef>
        <a:buFont typeface="Arial" pitchFamily="34" charset="0"/>
        <a:buChar char="–"/>
        <a:defRPr sz="4000" kern="1200">
          <a:solidFill>
            <a:schemeClr val="tx1"/>
          </a:solidFill>
          <a:latin typeface="+mn-lt"/>
          <a:ea typeface="+mn-ea"/>
          <a:cs typeface="+mn-cs"/>
        </a:defRPr>
      </a:lvl2pPr>
      <a:lvl3pPr marL="1632776" indent="-326555" algn="l" defTabSz="1306220" rtl="0" eaLnBrk="1" latinLnBrk="0" hangingPunct="1">
        <a:spcBef>
          <a:spcPct val="20000"/>
        </a:spcBef>
        <a:buFont typeface="Arial" pitchFamily="34" charset="0"/>
        <a:buChar char="•"/>
        <a:defRPr sz="3400" kern="1200">
          <a:solidFill>
            <a:schemeClr val="tx1"/>
          </a:solidFill>
          <a:latin typeface="+mn-lt"/>
          <a:ea typeface="+mn-ea"/>
          <a:cs typeface="+mn-cs"/>
        </a:defRPr>
      </a:lvl3pPr>
      <a:lvl4pPr marL="2285886" indent="-326555" algn="l" defTabSz="1306220" rtl="0" eaLnBrk="1" latinLnBrk="0" hangingPunct="1">
        <a:spcBef>
          <a:spcPct val="20000"/>
        </a:spcBef>
        <a:buFont typeface="Arial" pitchFamily="34" charset="0"/>
        <a:buChar char="–"/>
        <a:defRPr sz="2900" kern="1200">
          <a:solidFill>
            <a:schemeClr val="tx1"/>
          </a:solidFill>
          <a:latin typeface="+mn-lt"/>
          <a:ea typeface="+mn-ea"/>
          <a:cs typeface="+mn-cs"/>
        </a:defRPr>
      </a:lvl4pPr>
      <a:lvl5pPr marL="2938996" indent="-326555" algn="l" defTabSz="1306220" rtl="0" eaLnBrk="1" latinLnBrk="0" hangingPunct="1">
        <a:spcBef>
          <a:spcPct val="20000"/>
        </a:spcBef>
        <a:buFont typeface="Arial" pitchFamily="34" charset="0"/>
        <a:buChar char="»"/>
        <a:defRPr sz="2900" kern="1200">
          <a:solidFill>
            <a:schemeClr val="tx1"/>
          </a:solidFill>
          <a:latin typeface="+mn-lt"/>
          <a:ea typeface="+mn-ea"/>
          <a:cs typeface="+mn-cs"/>
        </a:defRPr>
      </a:lvl5pPr>
      <a:lvl6pPr marL="3592106" indent="-326555" algn="l" defTabSz="1306220" rtl="0" eaLnBrk="1" latinLnBrk="0" hangingPunct="1">
        <a:spcBef>
          <a:spcPct val="20000"/>
        </a:spcBef>
        <a:buFont typeface="Arial" pitchFamily="34" charset="0"/>
        <a:buChar char="•"/>
        <a:defRPr sz="2900" kern="1200">
          <a:solidFill>
            <a:schemeClr val="tx1"/>
          </a:solidFill>
          <a:latin typeface="+mn-lt"/>
          <a:ea typeface="+mn-ea"/>
          <a:cs typeface="+mn-cs"/>
        </a:defRPr>
      </a:lvl6pPr>
      <a:lvl7pPr marL="4245216" indent="-326555" algn="l" defTabSz="1306220" rtl="0" eaLnBrk="1" latinLnBrk="0" hangingPunct="1">
        <a:spcBef>
          <a:spcPct val="20000"/>
        </a:spcBef>
        <a:buFont typeface="Arial" pitchFamily="34" charset="0"/>
        <a:buChar char="•"/>
        <a:defRPr sz="2900" kern="1200">
          <a:solidFill>
            <a:schemeClr val="tx1"/>
          </a:solidFill>
          <a:latin typeface="+mn-lt"/>
          <a:ea typeface="+mn-ea"/>
          <a:cs typeface="+mn-cs"/>
        </a:defRPr>
      </a:lvl7pPr>
      <a:lvl8pPr marL="4898327" indent="-326555" algn="l" defTabSz="1306220" rtl="0" eaLnBrk="1" latinLnBrk="0" hangingPunct="1">
        <a:spcBef>
          <a:spcPct val="20000"/>
        </a:spcBef>
        <a:buFont typeface="Arial" pitchFamily="34" charset="0"/>
        <a:buChar char="•"/>
        <a:defRPr sz="2900" kern="1200">
          <a:solidFill>
            <a:schemeClr val="tx1"/>
          </a:solidFill>
          <a:latin typeface="+mn-lt"/>
          <a:ea typeface="+mn-ea"/>
          <a:cs typeface="+mn-cs"/>
        </a:defRPr>
      </a:lvl8pPr>
      <a:lvl9pPr marL="5551437" indent="-326555" algn="l" defTabSz="1306220" rtl="0" eaLnBrk="1" latinLnBrk="0" hangingPunct="1">
        <a:spcBef>
          <a:spcPct val="20000"/>
        </a:spcBef>
        <a:buFont typeface="Arial" pitchFamily="34" charset="0"/>
        <a:buChar char="•"/>
        <a:defRPr sz="2900" kern="1200">
          <a:solidFill>
            <a:schemeClr val="tx1"/>
          </a:solidFill>
          <a:latin typeface="+mn-lt"/>
          <a:ea typeface="+mn-ea"/>
          <a:cs typeface="+mn-cs"/>
        </a:defRPr>
      </a:lvl9pPr>
    </p:bodyStyle>
    <p:otherStyle>
      <a:defPPr>
        <a:defRPr lang="en-US"/>
      </a:defPPr>
      <a:lvl1pPr marL="0" algn="l" defTabSz="1306220" rtl="0" eaLnBrk="1" latinLnBrk="0" hangingPunct="1">
        <a:defRPr sz="2600" kern="1200">
          <a:solidFill>
            <a:schemeClr val="tx1"/>
          </a:solidFill>
          <a:latin typeface="+mn-lt"/>
          <a:ea typeface="+mn-ea"/>
          <a:cs typeface="+mn-cs"/>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13" Type="http://schemas.microsoft.com/office/2007/relationships/hdphoto" Target="../media/hdphoto1.wdp"/><Relationship Id="rId18" Type="http://schemas.openxmlformats.org/officeDocument/2006/relationships/image" Target="../media/image7.png"/><Relationship Id="rId3" Type="http://schemas.microsoft.com/office/2007/relationships/media" Target="../media/media2.mp3"/><Relationship Id="rId21" Type="http://schemas.openxmlformats.org/officeDocument/2006/relationships/image" Target="../media/image10.png"/><Relationship Id="rId7" Type="http://schemas.openxmlformats.org/officeDocument/2006/relationships/slideLayout" Target="../slideLayouts/slideLayout7.xml"/><Relationship Id="rId12" Type="http://schemas.openxmlformats.org/officeDocument/2006/relationships/image" Target="../media/image4.png"/><Relationship Id="rId17" Type="http://schemas.microsoft.com/office/2007/relationships/hdphoto" Target="../media/hdphoto3.wdp"/><Relationship Id="rId2" Type="http://schemas.openxmlformats.org/officeDocument/2006/relationships/audio" Target="../media/media1.mp3"/><Relationship Id="rId16" Type="http://schemas.openxmlformats.org/officeDocument/2006/relationships/image" Target="../media/image6.png"/><Relationship Id="rId20" Type="http://schemas.openxmlformats.org/officeDocument/2006/relationships/image" Target="../media/image9.png"/><Relationship Id="rId1" Type="http://schemas.microsoft.com/office/2007/relationships/media" Target="../media/media1.mp3"/><Relationship Id="rId6" Type="http://schemas.openxmlformats.org/officeDocument/2006/relationships/audio" Target="../media/media3.mp3"/><Relationship Id="rId11" Type="http://schemas.openxmlformats.org/officeDocument/2006/relationships/image" Target="../media/image3.png"/><Relationship Id="rId5" Type="http://schemas.microsoft.com/office/2007/relationships/media" Target="../media/media3.mp3"/><Relationship Id="rId15" Type="http://schemas.microsoft.com/office/2007/relationships/hdphoto" Target="../media/hdphoto2.wdp"/><Relationship Id="rId10" Type="http://schemas.openxmlformats.org/officeDocument/2006/relationships/image" Target="../media/image2.png"/><Relationship Id="rId19" Type="http://schemas.openxmlformats.org/officeDocument/2006/relationships/image" Target="../media/image8.png"/><Relationship Id="rId4" Type="http://schemas.openxmlformats.org/officeDocument/2006/relationships/audio" Target="../media/media2.mp3"/><Relationship Id="rId9" Type="http://schemas.openxmlformats.org/officeDocument/2006/relationships/image" Target="../media/image1.jpg"/><Relationship Id="rId1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2.jpg"/></Relationships>
</file>

<file path=ppt/slides/_rels/slide3.xml.rels><?xml version="1.0" encoding="UTF-8" standalone="yes"?>
<Relationships xmlns="http://schemas.openxmlformats.org/package/2006/relationships"><Relationship Id="rId13" Type="http://schemas.microsoft.com/office/2007/relationships/media" Target="../media/media1.mp3"/><Relationship Id="rId18" Type="http://schemas.openxmlformats.org/officeDocument/2006/relationships/image" Target="../media/image13.png"/><Relationship Id="rId26" Type="http://schemas.microsoft.com/office/2007/relationships/hdphoto" Target="../media/hdphoto5.wdp"/><Relationship Id="rId39" Type="http://schemas.openxmlformats.org/officeDocument/2006/relationships/image" Target="../media/image25.png"/><Relationship Id="rId21" Type="http://schemas.openxmlformats.org/officeDocument/2006/relationships/image" Target="../media/image15.png"/><Relationship Id="rId34" Type="http://schemas.openxmlformats.org/officeDocument/2006/relationships/image" Target="../media/image22.png"/><Relationship Id="rId42" Type="http://schemas.microsoft.com/office/2007/relationships/hdphoto" Target="../media/hdphoto12.wdp"/><Relationship Id="rId47" Type="http://schemas.openxmlformats.org/officeDocument/2006/relationships/image" Target="../media/image30.png"/><Relationship Id="rId50" Type="http://schemas.microsoft.com/office/2007/relationships/hdphoto" Target="../media/hdphoto15.wdp"/><Relationship Id="rId55" Type="http://schemas.openxmlformats.org/officeDocument/2006/relationships/image" Target="../media/image35.png"/><Relationship Id="rId7" Type="http://schemas.microsoft.com/office/2007/relationships/media" Target="../media/media7.mp3"/><Relationship Id="rId2" Type="http://schemas.openxmlformats.org/officeDocument/2006/relationships/audio" Target="../media/media4.mp3"/><Relationship Id="rId16" Type="http://schemas.openxmlformats.org/officeDocument/2006/relationships/notesSlide" Target="../notesSlides/notesSlide3.xml"/><Relationship Id="rId29" Type="http://schemas.microsoft.com/office/2007/relationships/hdphoto" Target="../media/hdphoto6.wdp"/><Relationship Id="rId11" Type="http://schemas.microsoft.com/office/2007/relationships/media" Target="../media/media9.mp3"/><Relationship Id="rId24" Type="http://schemas.microsoft.com/office/2007/relationships/hdphoto" Target="../media/hdphoto4.wdp"/><Relationship Id="rId32" Type="http://schemas.openxmlformats.org/officeDocument/2006/relationships/image" Target="../media/image21.png"/><Relationship Id="rId37" Type="http://schemas.microsoft.com/office/2007/relationships/hdphoto" Target="../media/hdphoto10.wdp"/><Relationship Id="rId40" Type="http://schemas.microsoft.com/office/2007/relationships/hdphoto" Target="../media/hdphoto11.wdp"/><Relationship Id="rId45" Type="http://schemas.openxmlformats.org/officeDocument/2006/relationships/image" Target="../media/image29.png"/><Relationship Id="rId53" Type="http://schemas.openxmlformats.org/officeDocument/2006/relationships/image" Target="../media/image33.png"/><Relationship Id="rId58" Type="http://schemas.openxmlformats.org/officeDocument/2006/relationships/image" Target="../media/image38.png"/><Relationship Id="rId5" Type="http://schemas.microsoft.com/office/2007/relationships/media" Target="../media/media6.mp3"/><Relationship Id="rId61" Type="http://schemas.openxmlformats.org/officeDocument/2006/relationships/image" Target="../media/image41.png"/><Relationship Id="rId19" Type="http://schemas.openxmlformats.org/officeDocument/2006/relationships/image" Target="../media/image14.png"/><Relationship Id="rId14" Type="http://schemas.openxmlformats.org/officeDocument/2006/relationships/audio" Target="../media/media1.mp3"/><Relationship Id="rId22" Type="http://schemas.openxmlformats.org/officeDocument/2006/relationships/image" Target="../media/image10.png"/><Relationship Id="rId27" Type="http://schemas.openxmlformats.org/officeDocument/2006/relationships/image" Target="../media/image18.png"/><Relationship Id="rId30" Type="http://schemas.openxmlformats.org/officeDocument/2006/relationships/image" Target="../media/image20.png"/><Relationship Id="rId35" Type="http://schemas.microsoft.com/office/2007/relationships/hdphoto" Target="../media/hdphoto9.wdp"/><Relationship Id="rId43" Type="http://schemas.openxmlformats.org/officeDocument/2006/relationships/image" Target="../media/image27.png"/><Relationship Id="rId48" Type="http://schemas.microsoft.com/office/2007/relationships/hdphoto" Target="../media/hdphoto14.wdp"/><Relationship Id="rId56" Type="http://schemas.openxmlformats.org/officeDocument/2006/relationships/image" Target="../media/image36.png"/><Relationship Id="rId8" Type="http://schemas.openxmlformats.org/officeDocument/2006/relationships/audio" Target="../media/media7.mp3"/><Relationship Id="rId51" Type="http://schemas.openxmlformats.org/officeDocument/2006/relationships/image" Target="../media/image32.png"/><Relationship Id="rId3" Type="http://schemas.microsoft.com/office/2007/relationships/media" Target="../media/media5.mp3"/><Relationship Id="rId12" Type="http://schemas.openxmlformats.org/officeDocument/2006/relationships/audio" Target="../media/media9.mp3"/><Relationship Id="rId17" Type="http://schemas.openxmlformats.org/officeDocument/2006/relationships/image" Target="../media/image8.png"/><Relationship Id="rId25" Type="http://schemas.openxmlformats.org/officeDocument/2006/relationships/image" Target="../media/image17.png"/><Relationship Id="rId33" Type="http://schemas.microsoft.com/office/2007/relationships/hdphoto" Target="../media/hdphoto8.wdp"/><Relationship Id="rId38" Type="http://schemas.openxmlformats.org/officeDocument/2006/relationships/image" Target="../media/image24.png"/><Relationship Id="rId46" Type="http://schemas.microsoft.com/office/2007/relationships/hdphoto" Target="../media/hdphoto13.wdp"/><Relationship Id="rId59" Type="http://schemas.openxmlformats.org/officeDocument/2006/relationships/image" Target="../media/image39.png"/><Relationship Id="rId20" Type="http://schemas.openxmlformats.org/officeDocument/2006/relationships/image" Target="../media/image9.png"/><Relationship Id="rId41" Type="http://schemas.openxmlformats.org/officeDocument/2006/relationships/image" Target="../media/image26.png"/><Relationship Id="rId54" Type="http://schemas.openxmlformats.org/officeDocument/2006/relationships/image" Target="../media/image34.png"/><Relationship Id="rId1" Type="http://schemas.microsoft.com/office/2007/relationships/media" Target="../media/media4.mp3"/><Relationship Id="rId6" Type="http://schemas.openxmlformats.org/officeDocument/2006/relationships/audio" Target="../media/media6.mp3"/><Relationship Id="rId15" Type="http://schemas.openxmlformats.org/officeDocument/2006/relationships/slideLayout" Target="../slideLayouts/slideLayout7.xml"/><Relationship Id="rId23" Type="http://schemas.openxmlformats.org/officeDocument/2006/relationships/image" Target="../media/image16.png"/><Relationship Id="rId28" Type="http://schemas.openxmlformats.org/officeDocument/2006/relationships/image" Target="../media/image19.png"/><Relationship Id="rId36" Type="http://schemas.openxmlformats.org/officeDocument/2006/relationships/image" Target="../media/image23.png"/><Relationship Id="rId49" Type="http://schemas.openxmlformats.org/officeDocument/2006/relationships/image" Target="../media/image31.png"/><Relationship Id="rId57" Type="http://schemas.openxmlformats.org/officeDocument/2006/relationships/image" Target="../media/image37.png"/><Relationship Id="rId10" Type="http://schemas.openxmlformats.org/officeDocument/2006/relationships/audio" Target="../media/media8.mp3"/><Relationship Id="rId31" Type="http://schemas.microsoft.com/office/2007/relationships/hdphoto" Target="../media/hdphoto7.wdp"/><Relationship Id="rId44" Type="http://schemas.openxmlformats.org/officeDocument/2006/relationships/image" Target="../media/image28.png"/><Relationship Id="rId52" Type="http://schemas.microsoft.com/office/2007/relationships/hdphoto" Target="../media/hdphoto16.wdp"/><Relationship Id="rId60" Type="http://schemas.openxmlformats.org/officeDocument/2006/relationships/image" Target="../media/image40.png"/><Relationship Id="rId4" Type="http://schemas.openxmlformats.org/officeDocument/2006/relationships/audio" Target="../media/media5.mp3"/><Relationship Id="rId9" Type="http://schemas.microsoft.com/office/2007/relationships/media" Target="../media/media8.mp3"/></Relationships>
</file>

<file path=ppt/slides/_rels/slide4.xml.rels><?xml version="1.0" encoding="UTF-8" standalone="yes"?>
<Relationships xmlns="http://schemas.openxmlformats.org/package/2006/relationships"><Relationship Id="rId13" Type="http://schemas.microsoft.com/office/2007/relationships/media" Target="../media/media9.mp3"/><Relationship Id="rId18" Type="http://schemas.openxmlformats.org/officeDocument/2006/relationships/notesSlide" Target="../notesSlides/notesSlide4.xml"/><Relationship Id="rId26" Type="http://schemas.openxmlformats.org/officeDocument/2006/relationships/image" Target="../media/image20.png"/><Relationship Id="rId39" Type="http://schemas.openxmlformats.org/officeDocument/2006/relationships/image" Target="../media/image27.png"/><Relationship Id="rId21" Type="http://schemas.openxmlformats.org/officeDocument/2006/relationships/image" Target="../media/image17.png"/><Relationship Id="rId34" Type="http://schemas.openxmlformats.org/officeDocument/2006/relationships/image" Target="../media/image24.png"/><Relationship Id="rId42" Type="http://schemas.microsoft.com/office/2007/relationships/hdphoto" Target="../media/hdphoto13.wdp"/><Relationship Id="rId47" Type="http://schemas.openxmlformats.org/officeDocument/2006/relationships/image" Target="../media/image8.png"/><Relationship Id="rId50" Type="http://schemas.openxmlformats.org/officeDocument/2006/relationships/image" Target="../media/image9.png"/><Relationship Id="rId7" Type="http://schemas.microsoft.com/office/2007/relationships/media" Target="../media/media7.mp3"/><Relationship Id="rId2" Type="http://schemas.openxmlformats.org/officeDocument/2006/relationships/audio" Target="../media/media4.mp3"/><Relationship Id="rId16" Type="http://schemas.openxmlformats.org/officeDocument/2006/relationships/audio" Target="../media/media10.mp3"/><Relationship Id="rId29" Type="http://schemas.microsoft.com/office/2007/relationships/hdphoto" Target="../media/hdphoto8.wdp"/><Relationship Id="rId11" Type="http://schemas.microsoft.com/office/2007/relationships/media" Target="../media/media2.mp3"/><Relationship Id="rId24" Type="http://schemas.openxmlformats.org/officeDocument/2006/relationships/image" Target="../media/image19.png"/><Relationship Id="rId32" Type="http://schemas.openxmlformats.org/officeDocument/2006/relationships/image" Target="../media/image23.png"/><Relationship Id="rId37" Type="http://schemas.openxmlformats.org/officeDocument/2006/relationships/image" Target="../media/image26.png"/><Relationship Id="rId40" Type="http://schemas.openxmlformats.org/officeDocument/2006/relationships/image" Target="../media/image28.png"/><Relationship Id="rId45" Type="http://schemas.openxmlformats.org/officeDocument/2006/relationships/image" Target="../media/image31.png"/><Relationship Id="rId53" Type="http://schemas.openxmlformats.org/officeDocument/2006/relationships/image" Target="../media/image42.png"/><Relationship Id="rId5" Type="http://schemas.microsoft.com/office/2007/relationships/media" Target="../media/media6.mp3"/><Relationship Id="rId10" Type="http://schemas.openxmlformats.org/officeDocument/2006/relationships/audio" Target="../media/media8.mp3"/><Relationship Id="rId19" Type="http://schemas.openxmlformats.org/officeDocument/2006/relationships/image" Target="../media/image16.png"/><Relationship Id="rId31" Type="http://schemas.microsoft.com/office/2007/relationships/hdphoto" Target="../media/hdphoto9.wdp"/><Relationship Id="rId44" Type="http://schemas.microsoft.com/office/2007/relationships/hdphoto" Target="../media/hdphoto14.wdp"/><Relationship Id="rId52" Type="http://schemas.openxmlformats.org/officeDocument/2006/relationships/image" Target="../media/image10.png"/><Relationship Id="rId4" Type="http://schemas.openxmlformats.org/officeDocument/2006/relationships/audio" Target="../media/media5.mp3"/><Relationship Id="rId9" Type="http://schemas.microsoft.com/office/2007/relationships/media" Target="../media/media8.mp3"/><Relationship Id="rId14" Type="http://schemas.openxmlformats.org/officeDocument/2006/relationships/audio" Target="../media/media9.mp3"/><Relationship Id="rId22" Type="http://schemas.microsoft.com/office/2007/relationships/hdphoto" Target="../media/hdphoto5.wdp"/><Relationship Id="rId27" Type="http://schemas.microsoft.com/office/2007/relationships/hdphoto" Target="../media/hdphoto7.wdp"/><Relationship Id="rId30" Type="http://schemas.openxmlformats.org/officeDocument/2006/relationships/image" Target="../media/image22.png"/><Relationship Id="rId35" Type="http://schemas.openxmlformats.org/officeDocument/2006/relationships/image" Target="../media/image25.png"/><Relationship Id="rId43" Type="http://schemas.openxmlformats.org/officeDocument/2006/relationships/image" Target="../media/image30.png"/><Relationship Id="rId48" Type="http://schemas.openxmlformats.org/officeDocument/2006/relationships/image" Target="../media/image13.png"/><Relationship Id="rId8" Type="http://schemas.openxmlformats.org/officeDocument/2006/relationships/audio" Target="../media/media7.mp3"/><Relationship Id="rId51" Type="http://schemas.openxmlformats.org/officeDocument/2006/relationships/image" Target="../media/image15.png"/><Relationship Id="rId3" Type="http://schemas.microsoft.com/office/2007/relationships/media" Target="../media/media5.mp3"/><Relationship Id="rId12" Type="http://schemas.openxmlformats.org/officeDocument/2006/relationships/audio" Target="../media/media2.mp3"/><Relationship Id="rId17" Type="http://schemas.openxmlformats.org/officeDocument/2006/relationships/slideLayout" Target="../slideLayouts/slideLayout7.xml"/><Relationship Id="rId25" Type="http://schemas.microsoft.com/office/2007/relationships/hdphoto" Target="../media/hdphoto6.wdp"/><Relationship Id="rId33" Type="http://schemas.microsoft.com/office/2007/relationships/hdphoto" Target="../media/hdphoto10.wdp"/><Relationship Id="rId38" Type="http://schemas.microsoft.com/office/2007/relationships/hdphoto" Target="../media/hdphoto12.wdp"/><Relationship Id="rId46" Type="http://schemas.microsoft.com/office/2007/relationships/hdphoto" Target="../media/hdphoto15.wdp"/><Relationship Id="rId20" Type="http://schemas.microsoft.com/office/2007/relationships/hdphoto" Target="../media/hdphoto4.wdp"/><Relationship Id="rId41" Type="http://schemas.openxmlformats.org/officeDocument/2006/relationships/image" Target="../media/image29.png"/><Relationship Id="rId1" Type="http://schemas.microsoft.com/office/2007/relationships/media" Target="../media/media4.mp3"/><Relationship Id="rId6" Type="http://schemas.openxmlformats.org/officeDocument/2006/relationships/audio" Target="../media/media6.mp3"/><Relationship Id="rId15" Type="http://schemas.microsoft.com/office/2007/relationships/media" Target="../media/media10.mp3"/><Relationship Id="rId23" Type="http://schemas.openxmlformats.org/officeDocument/2006/relationships/image" Target="../media/image18.png"/><Relationship Id="rId28" Type="http://schemas.openxmlformats.org/officeDocument/2006/relationships/image" Target="../media/image21.png"/><Relationship Id="rId36" Type="http://schemas.microsoft.com/office/2007/relationships/hdphoto" Target="../media/hdphoto11.wdp"/><Relationship Id="rId49" Type="http://schemas.openxmlformats.org/officeDocument/2006/relationships/image" Target="../media/image14.png"/></Relationships>
</file>

<file path=ppt/slides/_rels/slide5.xml.rels><?xml version="1.0" encoding="UTF-8" standalone="yes"?>
<Relationships xmlns="http://schemas.openxmlformats.org/package/2006/relationships"><Relationship Id="rId13" Type="http://schemas.microsoft.com/office/2007/relationships/media" Target="../media/media9.mp3"/><Relationship Id="rId18" Type="http://schemas.openxmlformats.org/officeDocument/2006/relationships/notesSlide" Target="../notesSlides/notesSlide5.xml"/><Relationship Id="rId26" Type="http://schemas.openxmlformats.org/officeDocument/2006/relationships/image" Target="../media/image20.png"/><Relationship Id="rId39" Type="http://schemas.openxmlformats.org/officeDocument/2006/relationships/image" Target="../media/image27.png"/><Relationship Id="rId21" Type="http://schemas.openxmlformats.org/officeDocument/2006/relationships/image" Target="../media/image17.png"/><Relationship Id="rId34" Type="http://schemas.openxmlformats.org/officeDocument/2006/relationships/image" Target="../media/image24.png"/><Relationship Id="rId42" Type="http://schemas.microsoft.com/office/2007/relationships/hdphoto" Target="../media/hdphoto13.wdp"/><Relationship Id="rId47" Type="http://schemas.openxmlformats.org/officeDocument/2006/relationships/image" Target="../media/image8.png"/><Relationship Id="rId50" Type="http://schemas.openxmlformats.org/officeDocument/2006/relationships/image" Target="../media/image9.png"/><Relationship Id="rId7" Type="http://schemas.microsoft.com/office/2007/relationships/media" Target="../media/media7.mp3"/><Relationship Id="rId2" Type="http://schemas.openxmlformats.org/officeDocument/2006/relationships/audio" Target="../media/media4.mp3"/><Relationship Id="rId16" Type="http://schemas.openxmlformats.org/officeDocument/2006/relationships/audio" Target="../media/media10.mp3"/><Relationship Id="rId29" Type="http://schemas.microsoft.com/office/2007/relationships/hdphoto" Target="../media/hdphoto8.wdp"/><Relationship Id="rId11" Type="http://schemas.microsoft.com/office/2007/relationships/media" Target="../media/media2.mp3"/><Relationship Id="rId24" Type="http://schemas.openxmlformats.org/officeDocument/2006/relationships/image" Target="../media/image19.png"/><Relationship Id="rId32" Type="http://schemas.openxmlformats.org/officeDocument/2006/relationships/image" Target="../media/image23.png"/><Relationship Id="rId37" Type="http://schemas.openxmlformats.org/officeDocument/2006/relationships/image" Target="../media/image26.png"/><Relationship Id="rId40" Type="http://schemas.openxmlformats.org/officeDocument/2006/relationships/image" Target="../media/image28.png"/><Relationship Id="rId45" Type="http://schemas.openxmlformats.org/officeDocument/2006/relationships/image" Target="../media/image31.png"/><Relationship Id="rId53" Type="http://schemas.openxmlformats.org/officeDocument/2006/relationships/image" Target="../media/image42.png"/><Relationship Id="rId5" Type="http://schemas.microsoft.com/office/2007/relationships/media" Target="../media/media6.mp3"/><Relationship Id="rId10" Type="http://schemas.openxmlformats.org/officeDocument/2006/relationships/audio" Target="../media/media8.mp3"/><Relationship Id="rId19" Type="http://schemas.openxmlformats.org/officeDocument/2006/relationships/image" Target="../media/image16.png"/><Relationship Id="rId31" Type="http://schemas.microsoft.com/office/2007/relationships/hdphoto" Target="../media/hdphoto9.wdp"/><Relationship Id="rId44" Type="http://schemas.microsoft.com/office/2007/relationships/hdphoto" Target="../media/hdphoto14.wdp"/><Relationship Id="rId52" Type="http://schemas.openxmlformats.org/officeDocument/2006/relationships/image" Target="../media/image10.png"/><Relationship Id="rId4" Type="http://schemas.openxmlformats.org/officeDocument/2006/relationships/audio" Target="../media/media5.mp3"/><Relationship Id="rId9" Type="http://schemas.microsoft.com/office/2007/relationships/media" Target="../media/media8.mp3"/><Relationship Id="rId14" Type="http://schemas.openxmlformats.org/officeDocument/2006/relationships/audio" Target="../media/media9.mp3"/><Relationship Id="rId22" Type="http://schemas.microsoft.com/office/2007/relationships/hdphoto" Target="../media/hdphoto5.wdp"/><Relationship Id="rId27" Type="http://schemas.microsoft.com/office/2007/relationships/hdphoto" Target="../media/hdphoto7.wdp"/><Relationship Id="rId30" Type="http://schemas.openxmlformats.org/officeDocument/2006/relationships/image" Target="../media/image22.png"/><Relationship Id="rId35" Type="http://schemas.openxmlformats.org/officeDocument/2006/relationships/image" Target="../media/image25.png"/><Relationship Id="rId43" Type="http://schemas.openxmlformats.org/officeDocument/2006/relationships/image" Target="../media/image30.png"/><Relationship Id="rId48" Type="http://schemas.openxmlformats.org/officeDocument/2006/relationships/image" Target="../media/image13.png"/><Relationship Id="rId8" Type="http://schemas.openxmlformats.org/officeDocument/2006/relationships/audio" Target="../media/media7.mp3"/><Relationship Id="rId51" Type="http://schemas.openxmlformats.org/officeDocument/2006/relationships/image" Target="../media/image15.png"/><Relationship Id="rId3" Type="http://schemas.microsoft.com/office/2007/relationships/media" Target="../media/media5.mp3"/><Relationship Id="rId12" Type="http://schemas.openxmlformats.org/officeDocument/2006/relationships/audio" Target="../media/media2.mp3"/><Relationship Id="rId17" Type="http://schemas.openxmlformats.org/officeDocument/2006/relationships/slideLayout" Target="../slideLayouts/slideLayout7.xml"/><Relationship Id="rId25" Type="http://schemas.microsoft.com/office/2007/relationships/hdphoto" Target="../media/hdphoto6.wdp"/><Relationship Id="rId33" Type="http://schemas.microsoft.com/office/2007/relationships/hdphoto" Target="../media/hdphoto10.wdp"/><Relationship Id="rId38" Type="http://schemas.microsoft.com/office/2007/relationships/hdphoto" Target="../media/hdphoto12.wdp"/><Relationship Id="rId46" Type="http://schemas.microsoft.com/office/2007/relationships/hdphoto" Target="../media/hdphoto15.wdp"/><Relationship Id="rId20" Type="http://schemas.microsoft.com/office/2007/relationships/hdphoto" Target="../media/hdphoto4.wdp"/><Relationship Id="rId41" Type="http://schemas.openxmlformats.org/officeDocument/2006/relationships/image" Target="../media/image29.png"/><Relationship Id="rId1" Type="http://schemas.microsoft.com/office/2007/relationships/media" Target="../media/media4.mp3"/><Relationship Id="rId6" Type="http://schemas.openxmlformats.org/officeDocument/2006/relationships/audio" Target="../media/media6.mp3"/><Relationship Id="rId15" Type="http://schemas.microsoft.com/office/2007/relationships/media" Target="../media/media10.mp3"/><Relationship Id="rId23" Type="http://schemas.openxmlformats.org/officeDocument/2006/relationships/image" Target="../media/image18.png"/><Relationship Id="rId28" Type="http://schemas.openxmlformats.org/officeDocument/2006/relationships/image" Target="../media/image21.png"/><Relationship Id="rId36" Type="http://schemas.microsoft.com/office/2007/relationships/hdphoto" Target="../media/hdphoto11.wdp"/><Relationship Id="rId49" Type="http://schemas.openxmlformats.org/officeDocument/2006/relationships/image" Target="../media/image14.png"/></Relationships>
</file>

<file path=ppt/slides/_rels/slide6.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9.png"/><Relationship Id="rId3" Type="http://schemas.microsoft.com/office/2007/relationships/media" Target="../media/media3.mp3"/><Relationship Id="rId7" Type="http://schemas.openxmlformats.org/officeDocument/2006/relationships/image" Target="../media/image1.jpg"/><Relationship Id="rId12" Type="http://schemas.openxmlformats.org/officeDocument/2006/relationships/image" Target="../media/image33.png"/><Relationship Id="rId2" Type="http://schemas.openxmlformats.org/officeDocument/2006/relationships/audio" Target="../media/media2.mp3"/><Relationship Id="rId16" Type="http://schemas.openxmlformats.org/officeDocument/2006/relationships/image" Target="../media/image7.png"/><Relationship Id="rId1" Type="http://schemas.microsoft.com/office/2007/relationships/media" Target="../media/media2.mp3"/><Relationship Id="rId6" Type="http://schemas.openxmlformats.org/officeDocument/2006/relationships/notesSlide" Target="../notesSlides/notesSlide6.xml"/><Relationship Id="rId11" Type="http://schemas.microsoft.com/office/2007/relationships/hdphoto" Target="../media/hdphoto16.wdp"/><Relationship Id="rId5" Type="http://schemas.openxmlformats.org/officeDocument/2006/relationships/slideLayout" Target="../slideLayouts/slideLayout7.xml"/><Relationship Id="rId15" Type="http://schemas.openxmlformats.org/officeDocument/2006/relationships/image" Target="../media/image44.png"/><Relationship Id="rId10" Type="http://schemas.openxmlformats.org/officeDocument/2006/relationships/image" Target="../media/image32.png"/><Relationship Id="rId4" Type="http://schemas.openxmlformats.org/officeDocument/2006/relationships/audio" Target="../media/media3.mp3"/><Relationship Id="rId9" Type="http://schemas.microsoft.com/office/2007/relationships/hdphoto" Target="../media/hdphoto17.wdp"/><Relationship Id="rId1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Title Background"/>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0" y="0"/>
            <a:ext cx="14630400" cy="9753600"/>
          </a:xfrm>
          <a:prstGeom prst="rect">
            <a:avLst/>
          </a:prstGeom>
        </p:spPr>
      </p:pic>
      <p:pic>
        <p:nvPicPr>
          <p:cNvPr id="4" name="Title Sequence Ball"/>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131480" y="5852159"/>
            <a:ext cx="2367441" cy="2367441"/>
          </a:xfrm>
          <a:prstGeom prst="rect">
            <a:avLst/>
          </a:prstGeom>
        </p:spPr>
      </p:pic>
      <p:sp>
        <p:nvSpPr>
          <p:cNvPr id="10" name="Shade"/>
          <p:cNvSpPr>
            <a:spLocks noChangeAspect="1"/>
          </p:cNvSpPr>
          <p:nvPr/>
        </p:nvSpPr>
        <p:spPr>
          <a:xfrm>
            <a:off x="3449319" y="2423160"/>
            <a:ext cx="7731763" cy="3383280"/>
          </a:xfrm>
          <a:prstGeom prst="rect">
            <a:avLst/>
          </a:prstGeom>
          <a:solidFill>
            <a:schemeClr val="tx1">
              <a:alpha val="80000"/>
            </a:schemeClr>
          </a:solidFill>
          <a:ln>
            <a:noFill/>
          </a:ln>
          <a:effectLst>
            <a:glow rad="381000">
              <a:srgbClr val="2B81FF">
                <a:alpha val="40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Trophy"/>
          <p:cNvPicPr>
            <a:picLocks noChangeAspect="1" noChangeArrowheads="1"/>
          </p:cNvPicPr>
          <p:nvPr/>
        </p:nvPicPr>
        <p:blipFill>
          <a:blip r:embed="rId11" cstate="print">
            <a:extLst>
              <a:ext uri="{28A0092B-C50C-407E-A947-70E740481C1C}">
                <a14:useLocalDpi xmlns:a14="http://schemas.microsoft.com/office/drawing/2010/main" val="0"/>
              </a:ext>
            </a:extLst>
          </a:blip>
          <a:stretch>
            <a:fillRect/>
          </a:stretch>
        </p:blipFill>
        <p:spPr bwMode="auto">
          <a:xfrm>
            <a:off x="9402513" y="2543043"/>
            <a:ext cx="2027487" cy="2183447"/>
          </a:xfrm>
          <a:prstGeom prst="rect">
            <a:avLst/>
          </a:prstGeom>
          <a:noFill/>
          <a:extLst>
            <a:ext uri="{909E8E84-426E-40DD-AFC4-6F175D3DCCD1}">
              <a14:hiddenFill xmlns:a14="http://schemas.microsoft.com/office/drawing/2010/main">
                <a:solidFill>
                  <a:srgbClr val="FFFFFF"/>
                </a:solidFill>
              </a14:hiddenFill>
            </a:ext>
          </a:extLst>
        </p:spPr>
      </p:pic>
      <p:pic>
        <p:nvPicPr>
          <p:cNvPr id="11" name="Text Champions"/>
          <p:cNvPicPr>
            <a:picLocks noChangeAspect="1"/>
          </p:cNvPicPr>
          <p:nvPr/>
        </p:nvPicPr>
        <p:blipFill>
          <a:blip r:embed="rId12">
            <a:extLst>
              <a:ext uri="{BEBA8EAE-BF5A-486C-A8C5-ECC9F3942E4B}">
                <a14:imgProps xmlns:a14="http://schemas.microsoft.com/office/drawing/2010/main">
                  <a14:imgLayer r:embed="rId13">
                    <a14:imgEffect>
                      <a14:colorTemperature colorTemp="112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3525521" y="4249000"/>
            <a:ext cx="7569200" cy="1884597"/>
          </a:xfrm>
          <a:prstGeom prst="rect">
            <a:avLst/>
          </a:prstGeom>
        </p:spPr>
      </p:pic>
      <p:pic>
        <p:nvPicPr>
          <p:cNvPr id="8" name="Logo Ball"/>
          <p:cNvPicPr>
            <a:picLocks noChangeAspect="1"/>
          </p:cNvPicPr>
          <p:nvPr/>
        </p:nvPicPr>
        <p:blipFill>
          <a:blip r:embed="rId14" cstate="print">
            <a:extLst>
              <a:ext uri="{BEBA8EAE-BF5A-486C-A8C5-ECC9F3942E4B}">
                <a14:imgProps xmlns:a14="http://schemas.microsoft.com/office/drawing/2010/main">
                  <a14:imgLayer r:embed="rId15">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6522721" y="4241559"/>
            <a:ext cx="1076036" cy="1076036"/>
          </a:xfrm>
          <a:prstGeom prst="rect">
            <a:avLst/>
          </a:prstGeom>
          <a:effectLst>
            <a:innerShdw blurRad="63500" dist="127000" dir="5400000">
              <a:prstClr val="black">
                <a:alpha val="50000"/>
              </a:prstClr>
            </a:innerShdw>
          </a:effectLst>
        </p:spPr>
      </p:pic>
      <p:pic>
        <p:nvPicPr>
          <p:cNvPr id="12" name="Text S_ccer"/>
          <p:cNvPicPr>
            <a:picLocks noChangeAspect="1"/>
          </p:cNvPicPr>
          <p:nvPr/>
        </p:nvPicPr>
        <p:blipFill>
          <a:blip r:embed="rId16">
            <a:extLst>
              <a:ext uri="{BEBA8EAE-BF5A-486C-A8C5-ECC9F3942E4B}">
                <a14:imgProps xmlns:a14="http://schemas.microsoft.com/office/drawing/2010/main">
                  <a14:imgLayer r:embed="rId17">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3525521" y="2519235"/>
            <a:ext cx="6299200" cy="1612596"/>
          </a:xfrm>
          <a:prstGeom prst="rect">
            <a:avLst/>
          </a:prstGeom>
        </p:spPr>
      </p:pic>
      <p:sp>
        <p:nvSpPr>
          <p:cNvPr id="17" name="Watermark"/>
          <p:cNvSpPr/>
          <p:nvPr/>
        </p:nvSpPr>
        <p:spPr>
          <a:xfrm>
            <a:off x="12395841" y="6560410"/>
            <a:ext cx="2000238" cy="1543041"/>
          </a:xfrm>
          <a:prstGeom prst="rect">
            <a:avLst/>
          </a:prstGeom>
          <a:blipFill dpi="0" rotWithShape="1">
            <a:blip r:embed="rId18">
              <a:alphaModFix amt="9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football crowd (D.jones).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9"/>
          <a:stretch>
            <a:fillRect/>
          </a:stretch>
        </p:blipFill>
        <p:spPr>
          <a:xfrm>
            <a:off x="204628" y="9989502"/>
            <a:ext cx="487363" cy="487363"/>
          </a:xfrm>
          <a:prstGeom prst="rect">
            <a:avLst/>
          </a:prstGeom>
        </p:spPr>
      </p:pic>
      <p:pic>
        <p:nvPicPr>
          <p:cNvPr id="22" name="goal cheer 2 (D.jones).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0"/>
          <a:stretch>
            <a:fillRect/>
          </a:stretch>
        </p:blipFill>
        <p:spPr>
          <a:xfrm>
            <a:off x="1028740" y="9989501"/>
            <a:ext cx="487363" cy="487363"/>
          </a:xfrm>
          <a:prstGeom prst="rect">
            <a:avLst/>
          </a:prstGeom>
        </p:spPr>
      </p:pic>
      <p:pic>
        <p:nvPicPr>
          <p:cNvPr id="23" name="You're The Champion Intro (MaxKoMusic.com).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1"/>
          <a:stretch>
            <a:fillRect/>
          </a:stretch>
        </p:blipFill>
        <p:spPr>
          <a:xfrm>
            <a:off x="1769520" y="9989502"/>
            <a:ext cx="487363" cy="487363"/>
          </a:xfrm>
          <a:prstGeom prst="rect">
            <a:avLst/>
          </a:prstGeom>
        </p:spPr>
      </p:pic>
    </p:spTree>
    <p:extLst>
      <p:ext uri="{BB962C8B-B14F-4D97-AF65-F5344CB8AC3E}">
        <p14:creationId xmlns:p14="http://schemas.microsoft.com/office/powerpoint/2010/main" val="4102829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fill="hold" nodeType="clickEffect">
                                  <p:stCondLst>
                                    <p:cond delay="0"/>
                                  </p:stCondLst>
                                  <p:childTnLst>
                                    <p:animMotion origin="layout" path="M 0 -2.59259E-6 L 0 -0.1846 " pathEditMode="relative" rAng="0" ptsTypes="AA">
                                      <p:cBhvr>
                                        <p:cTn id="6" dur="1500" fill="hold"/>
                                        <p:tgtEl>
                                          <p:spTgt spid="2"/>
                                        </p:tgtEl>
                                        <p:attrNameLst>
                                          <p:attrName>ppt_x</p:attrName>
                                          <p:attrName>ppt_y</p:attrName>
                                        </p:attrNameLst>
                                      </p:cBhvr>
                                      <p:rCtr x="0" y="-9240"/>
                                    </p:animMotion>
                                  </p:childTnLst>
                                </p:cTn>
                              </p:par>
                              <p:par>
                                <p:cTn id="7" presetID="1" presetClass="mediacall" presetSubtype="0" fill="hold" nodeType="withEffect">
                                  <p:stCondLst>
                                    <p:cond delay="0"/>
                                  </p:stCondLst>
                                  <p:childTnLst>
                                    <p:cmd type="call" cmd="playFrom(0.0)">
                                      <p:cBhvr>
                                        <p:cTn id="8" dur="2533" fill="hold"/>
                                        <p:tgtEl>
                                          <p:spTgt spid="19"/>
                                        </p:tgtEl>
                                      </p:cBhvr>
                                    </p:cmd>
                                  </p:childTnLst>
                                </p:cTn>
                              </p:par>
                              <p:par>
                                <p:cTn id="9" presetID="2" presetClass="entr" presetSubtype="4" fill="hold" nodeType="withEffect">
                                  <p:stCondLst>
                                    <p:cond delay="5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ppt_x"/>
                                          </p:val>
                                        </p:tav>
                                        <p:tav tm="100000">
                                          <p:val>
                                            <p:strVal val="#ppt_x"/>
                                          </p:val>
                                        </p:tav>
                                      </p:tavLst>
                                    </p:anim>
                                    <p:anim calcmode="lin" valueType="num">
                                      <p:cBhvr additive="base">
                                        <p:cTn id="12" dur="1000" fill="hold"/>
                                        <p:tgtEl>
                                          <p:spTgt spid="4"/>
                                        </p:tgtEl>
                                        <p:attrNameLst>
                                          <p:attrName>ppt_y</p:attrName>
                                        </p:attrNameLst>
                                      </p:cBhvr>
                                      <p:tavLst>
                                        <p:tav tm="0">
                                          <p:val>
                                            <p:strVal val="1+#ppt_h/2"/>
                                          </p:val>
                                        </p:tav>
                                        <p:tav tm="100000">
                                          <p:val>
                                            <p:strVal val="#ppt_y"/>
                                          </p:val>
                                        </p:tav>
                                      </p:tavLst>
                                    </p:anim>
                                  </p:childTnLst>
                                </p:cTn>
                              </p:par>
                              <p:par>
                                <p:cTn id="13" presetID="0" presetClass="path" presetSubtype="0" accel="33333" fill="hold" nodeType="withEffect">
                                  <p:stCondLst>
                                    <p:cond delay="1500"/>
                                  </p:stCondLst>
                                  <p:childTnLst>
                                    <p:animMotion origin="layout" path="M 0 1.7284E-6 C -0.0051 -0.05228 -0.01465 -0.24846 -0.03038 -0.31424 C -0.04612 -0.38002 -0.08203 -0.39371 -0.09462 -0.39487 L -0.10623 -0.3208 L -0.08127 -0.27855 C -0.06489 -0.30864 -0.06445 -0.30942 -0.05773 -0.30845 C -0.051 -0.30749 -0.04232 -0.2882 -0.04004 -0.27932 C -0.03505 -0.28935 -0.0332 -0.29032 -0.02984 -0.29013 C -0.02648 -0.28993 -0.02214 -0.28029 -0.02007 -0.27778 " pathEditMode="relative" rAng="0" ptsTypes="aaAAfsfaa">
                                      <p:cBhvr>
                                        <p:cTn id="14" dur="700" fill="hold"/>
                                        <p:tgtEl>
                                          <p:spTgt spid="4"/>
                                        </p:tgtEl>
                                        <p:attrNameLst>
                                          <p:attrName>ppt_x</p:attrName>
                                          <p:attrName>ppt_y</p:attrName>
                                        </p:attrNameLst>
                                      </p:cBhvr>
                                      <p:rCtr x="-5317" y="-19753"/>
                                    </p:animMotion>
                                  </p:childTnLst>
                                </p:cTn>
                              </p:par>
                              <p:par>
                                <p:cTn id="15" presetID="1" presetClass="mediacall" presetSubtype="0" fill="hold" nodeType="withEffect">
                                  <p:stCondLst>
                                    <p:cond delay="1950"/>
                                  </p:stCondLst>
                                  <p:childTnLst>
                                    <p:cmd type="call" cmd="playFrom(0.0)">
                                      <p:cBhvr>
                                        <p:cTn id="16" dur="5041" fill="hold"/>
                                        <p:tgtEl>
                                          <p:spTgt spid="22"/>
                                        </p:tgtEl>
                                      </p:cBhvr>
                                    </p:cmd>
                                  </p:childTnLst>
                                </p:cTn>
                              </p:par>
                              <p:par>
                                <p:cTn id="17" presetID="1" presetClass="mediacall" presetSubtype="0" fill="hold" nodeType="withEffect">
                                  <p:stCondLst>
                                    <p:cond delay="1950"/>
                                  </p:stCondLst>
                                  <p:childTnLst>
                                    <p:cmd type="call" cmd="playFrom(0.0)">
                                      <p:cBhvr>
                                        <p:cTn id="18" dur="20062" fill="hold"/>
                                        <p:tgtEl>
                                          <p:spTgt spid="23"/>
                                        </p:tgtEl>
                                      </p:cBhvr>
                                    </p:cmd>
                                  </p:childTnLst>
                                </p:cTn>
                              </p:par>
                              <p:par>
                                <p:cTn id="19" presetID="6" presetClass="emph" presetSubtype="0" fill="hold" nodeType="withEffect">
                                  <p:stCondLst>
                                    <p:cond delay="1500"/>
                                  </p:stCondLst>
                                  <p:childTnLst>
                                    <p:animScale>
                                      <p:cBhvr>
                                        <p:cTn id="20" dur="450" fill="hold"/>
                                        <p:tgtEl>
                                          <p:spTgt spid="4"/>
                                        </p:tgtEl>
                                      </p:cBhvr>
                                      <p:by x="10000" y="10000"/>
                                    </p:animScale>
                                  </p:childTnLst>
                                </p:cTn>
                              </p:par>
                              <p:par>
                                <p:cTn id="21" presetID="8" presetClass="emph" presetSubtype="0" fill="hold" nodeType="withEffect">
                                  <p:stCondLst>
                                    <p:cond delay="1550"/>
                                  </p:stCondLst>
                                  <p:childTnLst>
                                    <p:animRot by="-7200000">
                                      <p:cBhvr>
                                        <p:cTn id="22" dur="400" fill="hold"/>
                                        <p:tgtEl>
                                          <p:spTgt spid="4"/>
                                        </p:tgtEl>
                                        <p:attrNameLst>
                                          <p:attrName>r</p:attrName>
                                        </p:attrNameLst>
                                      </p:cBhvr>
                                    </p:animRot>
                                  </p:childTnLst>
                                </p:cTn>
                              </p:par>
                              <p:par>
                                <p:cTn id="23" presetID="53" presetClass="entr" presetSubtype="528" fill="hold" nodeType="withEffect">
                                  <p:stCondLst>
                                    <p:cond delay="220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anim calcmode="lin" valueType="num">
                                      <p:cBhvr>
                                        <p:cTn id="28" dur="500" fill="hold"/>
                                        <p:tgtEl>
                                          <p:spTgt spid="12"/>
                                        </p:tgtEl>
                                        <p:attrNameLst>
                                          <p:attrName>ppt_x</p:attrName>
                                        </p:attrNameLst>
                                      </p:cBhvr>
                                      <p:tavLst>
                                        <p:tav tm="0">
                                          <p:val>
                                            <p:fltVal val="0.5"/>
                                          </p:val>
                                        </p:tav>
                                        <p:tav tm="100000">
                                          <p:val>
                                            <p:strVal val="#ppt_x"/>
                                          </p:val>
                                        </p:tav>
                                      </p:tavLst>
                                    </p:anim>
                                    <p:anim calcmode="lin" valueType="num">
                                      <p:cBhvr>
                                        <p:cTn id="29" dur="500" fill="hold"/>
                                        <p:tgtEl>
                                          <p:spTgt spid="12"/>
                                        </p:tgtEl>
                                        <p:attrNameLst>
                                          <p:attrName>ppt_y</p:attrName>
                                        </p:attrNameLst>
                                      </p:cBhvr>
                                      <p:tavLst>
                                        <p:tav tm="0">
                                          <p:val>
                                            <p:fltVal val="0.5"/>
                                          </p:val>
                                        </p:tav>
                                        <p:tav tm="100000">
                                          <p:val>
                                            <p:strVal val="#ppt_y"/>
                                          </p:val>
                                        </p:tav>
                                      </p:tavLst>
                                    </p:anim>
                                  </p:childTnLst>
                                </p:cTn>
                              </p:par>
                              <p:par>
                                <p:cTn id="30" presetID="53" presetClass="entr" presetSubtype="528" fill="hold" nodeType="withEffect">
                                  <p:stCondLst>
                                    <p:cond delay="220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Effect transition="in" filter="fade">
                                      <p:cBhvr>
                                        <p:cTn id="34" dur="500"/>
                                        <p:tgtEl>
                                          <p:spTgt spid="11"/>
                                        </p:tgtEl>
                                      </p:cBhvr>
                                    </p:animEffect>
                                    <p:anim calcmode="lin" valueType="num">
                                      <p:cBhvr>
                                        <p:cTn id="35" dur="500" fill="hold"/>
                                        <p:tgtEl>
                                          <p:spTgt spid="11"/>
                                        </p:tgtEl>
                                        <p:attrNameLst>
                                          <p:attrName>ppt_x</p:attrName>
                                        </p:attrNameLst>
                                      </p:cBhvr>
                                      <p:tavLst>
                                        <p:tav tm="0">
                                          <p:val>
                                            <p:fltVal val="0.5"/>
                                          </p:val>
                                        </p:tav>
                                        <p:tav tm="100000">
                                          <p:val>
                                            <p:strVal val="#ppt_x"/>
                                          </p:val>
                                        </p:tav>
                                      </p:tavLst>
                                    </p:anim>
                                    <p:anim calcmode="lin" valueType="num">
                                      <p:cBhvr>
                                        <p:cTn id="36" dur="500" fill="hold"/>
                                        <p:tgtEl>
                                          <p:spTgt spid="11"/>
                                        </p:tgtEl>
                                        <p:attrNameLst>
                                          <p:attrName>ppt_y</p:attrName>
                                        </p:attrNameLst>
                                      </p:cBhvr>
                                      <p:tavLst>
                                        <p:tav tm="0">
                                          <p:val>
                                            <p:fltVal val="0.5"/>
                                          </p:val>
                                        </p:tav>
                                        <p:tav tm="100000">
                                          <p:val>
                                            <p:strVal val="#ppt_y"/>
                                          </p:val>
                                        </p:tav>
                                      </p:tavLst>
                                    </p:anim>
                                  </p:childTnLst>
                                </p:cTn>
                              </p:par>
                              <p:par>
                                <p:cTn id="37" presetID="10" presetClass="exit" presetSubtype="0" fill="hold" nodeType="withEffect">
                                  <p:stCondLst>
                                    <p:cond delay="2400"/>
                                  </p:stCondLst>
                                  <p:childTnLst>
                                    <p:animEffect transition="out" filter="fade">
                                      <p:cBhvr>
                                        <p:cTn id="38" dur="100"/>
                                        <p:tgtEl>
                                          <p:spTgt spid="4"/>
                                        </p:tgtEl>
                                      </p:cBhvr>
                                    </p:animEffect>
                                    <p:set>
                                      <p:cBhvr>
                                        <p:cTn id="39" dur="1" fill="hold">
                                          <p:stCondLst>
                                            <p:cond delay="99"/>
                                          </p:stCondLst>
                                        </p:cTn>
                                        <p:tgtEl>
                                          <p:spTgt spid="4"/>
                                        </p:tgtEl>
                                        <p:attrNameLst>
                                          <p:attrName>style.visibility</p:attrName>
                                        </p:attrNameLst>
                                      </p:cBhvr>
                                      <p:to>
                                        <p:strVal val="hidden"/>
                                      </p:to>
                                    </p:set>
                                  </p:childTnLst>
                                </p:cTn>
                              </p:par>
                              <p:par>
                                <p:cTn id="40" presetID="53" presetClass="entr" presetSubtype="16" fill="hold" nodeType="withEffect">
                                  <p:stCondLst>
                                    <p:cond delay="240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fltVal val="0"/>
                                          </p:val>
                                        </p:tav>
                                        <p:tav tm="100000">
                                          <p:val>
                                            <p:strVal val="#ppt_h"/>
                                          </p:val>
                                        </p:tav>
                                      </p:tavLst>
                                    </p:anim>
                                    <p:animEffect transition="in" filter="fade">
                                      <p:cBhvr>
                                        <p:cTn id="44" dur="500"/>
                                        <p:tgtEl>
                                          <p:spTgt spid="8"/>
                                        </p:tgtEl>
                                      </p:cBhvr>
                                    </p:animEffect>
                                  </p:childTnLst>
                                </p:cTn>
                              </p:par>
                              <p:par>
                                <p:cTn id="45" presetID="0" presetClass="path" presetSubtype="0" fill="hold" nodeType="withEffect">
                                  <p:stCondLst>
                                    <p:cond delay="2400"/>
                                  </p:stCondLst>
                                  <p:childTnLst>
                                    <p:animMotion origin="layout" path="M 1.11111E-6 4.38272E-6 C -0.00912 -0.0218 -0.03461 -0.1061 -0.05447 -0.13041 C -0.07389 -0.15394 -0.10547 -0.14275 -0.11892 -0.14603 " pathEditMode="relative" rAng="0" ptsTypes="asa">
                                      <p:cBhvr>
                                        <p:cTn id="46" dur="500" fill="hold"/>
                                        <p:tgtEl>
                                          <p:spTgt spid="8"/>
                                        </p:tgtEl>
                                        <p:attrNameLst>
                                          <p:attrName>ppt_x</p:attrName>
                                          <p:attrName>ppt_y</p:attrName>
                                        </p:attrNameLst>
                                      </p:cBhvr>
                                      <p:rCtr x="-5946" y="-7697"/>
                                    </p:animMotion>
                                  </p:childTnLst>
                                </p:cTn>
                              </p:par>
                              <p:par>
                                <p:cTn id="47" presetID="32" presetClass="emph" presetSubtype="0" fill="hold" nodeType="withEffect">
                                  <p:stCondLst>
                                    <p:cond delay="2900"/>
                                  </p:stCondLst>
                                  <p:childTnLst>
                                    <p:animRot by="120000">
                                      <p:cBhvr>
                                        <p:cTn id="48" dur="1" fill="hold">
                                          <p:stCondLst>
                                            <p:cond delay="0"/>
                                          </p:stCondLst>
                                        </p:cTn>
                                        <p:tgtEl>
                                          <p:spTgt spid="8"/>
                                        </p:tgtEl>
                                        <p:attrNameLst>
                                          <p:attrName>r</p:attrName>
                                        </p:attrNameLst>
                                      </p:cBhvr>
                                    </p:animRot>
                                    <p:animRot by="-240000">
                                      <p:cBhvr>
                                        <p:cTn id="49" dur="2" fill="hold">
                                          <p:stCondLst>
                                            <p:cond delay="50"/>
                                          </p:stCondLst>
                                        </p:cTn>
                                        <p:tgtEl>
                                          <p:spTgt spid="8"/>
                                        </p:tgtEl>
                                        <p:attrNameLst>
                                          <p:attrName>r</p:attrName>
                                        </p:attrNameLst>
                                      </p:cBhvr>
                                    </p:animRot>
                                    <p:animRot by="240000">
                                      <p:cBhvr>
                                        <p:cTn id="50" dur="2" fill="hold">
                                          <p:stCondLst>
                                            <p:cond delay="100"/>
                                          </p:stCondLst>
                                        </p:cTn>
                                        <p:tgtEl>
                                          <p:spTgt spid="8"/>
                                        </p:tgtEl>
                                        <p:attrNameLst>
                                          <p:attrName>r</p:attrName>
                                        </p:attrNameLst>
                                      </p:cBhvr>
                                    </p:animRot>
                                    <p:animRot by="-240000">
                                      <p:cBhvr>
                                        <p:cTn id="51" dur="2" fill="hold">
                                          <p:stCondLst>
                                            <p:cond delay="150"/>
                                          </p:stCondLst>
                                        </p:cTn>
                                        <p:tgtEl>
                                          <p:spTgt spid="8"/>
                                        </p:tgtEl>
                                        <p:attrNameLst>
                                          <p:attrName>r</p:attrName>
                                        </p:attrNameLst>
                                      </p:cBhvr>
                                    </p:animRot>
                                    <p:animRot by="120000">
                                      <p:cBhvr>
                                        <p:cTn id="52" dur="2" fill="hold">
                                          <p:stCondLst>
                                            <p:cond delay="250"/>
                                          </p:stCondLst>
                                        </p:cTn>
                                        <p:tgtEl>
                                          <p:spTgt spid="8"/>
                                        </p:tgtEl>
                                        <p:attrNameLst>
                                          <p:attrName>r</p:attrName>
                                        </p:attrNameLst>
                                      </p:cBhvr>
                                    </p:animRot>
                                  </p:childTnLst>
                                </p:cTn>
                              </p:par>
                              <p:par>
                                <p:cTn id="53" presetID="53" presetClass="entr" presetSubtype="528" fill="hold" grpId="0" nodeType="withEffect">
                                  <p:stCondLst>
                                    <p:cond delay="270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anim calcmode="lin" valueType="num">
                                      <p:cBhvr>
                                        <p:cTn id="58" dur="500" fill="hold"/>
                                        <p:tgtEl>
                                          <p:spTgt spid="10"/>
                                        </p:tgtEl>
                                        <p:attrNameLst>
                                          <p:attrName>ppt_x</p:attrName>
                                        </p:attrNameLst>
                                      </p:cBhvr>
                                      <p:tavLst>
                                        <p:tav tm="0">
                                          <p:val>
                                            <p:fltVal val="0.5"/>
                                          </p:val>
                                        </p:tav>
                                        <p:tav tm="100000">
                                          <p:val>
                                            <p:strVal val="#ppt_x"/>
                                          </p:val>
                                        </p:tav>
                                      </p:tavLst>
                                    </p:anim>
                                    <p:anim calcmode="lin" valueType="num">
                                      <p:cBhvr>
                                        <p:cTn id="59" dur="500" fill="hold"/>
                                        <p:tgtEl>
                                          <p:spTgt spid="10"/>
                                        </p:tgtEl>
                                        <p:attrNameLst>
                                          <p:attrName>ppt_y</p:attrName>
                                        </p:attrNameLst>
                                      </p:cBhvr>
                                      <p:tavLst>
                                        <p:tav tm="0">
                                          <p:val>
                                            <p:fltVal val="0.5"/>
                                          </p:val>
                                        </p:tav>
                                        <p:tav tm="100000">
                                          <p:val>
                                            <p:strVal val="#ppt_y"/>
                                          </p:val>
                                        </p:tav>
                                      </p:tavLst>
                                    </p:anim>
                                  </p:childTnLst>
                                </p:cTn>
                              </p:par>
                              <p:par>
                                <p:cTn id="60" presetID="2" presetClass="entr" presetSubtype="1" fill="hold" nodeType="withEffect">
                                  <p:stCondLst>
                                    <p:cond delay="3200"/>
                                  </p:stCondLst>
                                  <p:childTnLst>
                                    <p:set>
                                      <p:cBhvr>
                                        <p:cTn id="61" dur="1" fill="hold">
                                          <p:stCondLst>
                                            <p:cond delay="0"/>
                                          </p:stCondLst>
                                        </p:cTn>
                                        <p:tgtEl>
                                          <p:spTgt spid="1026"/>
                                        </p:tgtEl>
                                        <p:attrNameLst>
                                          <p:attrName>style.visibility</p:attrName>
                                        </p:attrNameLst>
                                      </p:cBhvr>
                                      <p:to>
                                        <p:strVal val="visible"/>
                                      </p:to>
                                    </p:set>
                                    <p:anim calcmode="lin" valueType="num">
                                      <p:cBhvr additive="base">
                                        <p:cTn id="62" dur="500" fill="hold"/>
                                        <p:tgtEl>
                                          <p:spTgt spid="1026"/>
                                        </p:tgtEl>
                                        <p:attrNameLst>
                                          <p:attrName>ppt_x</p:attrName>
                                        </p:attrNameLst>
                                      </p:cBhvr>
                                      <p:tavLst>
                                        <p:tav tm="0">
                                          <p:val>
                                            <p:strVal val="#ppt_x"/>
                                          </p:val>
                                        </p:tav>
                                        <p:tav tm="100000">
                                          <p:val>
                                            <p:strVal val="#ppt_x"/>
                                          </p:val>
                                        </p:tav>
                                      </p:tavLst>
                                    </p:anim>
                                    <p:anim calcmode="lin" valueType="num">
                                      <p:cBhvr additive="base">
                                        <p:cTn id="63" dur="500" fill="hold"/>
                                        <p:tgtEl>
                                          <p:spTgt spid="1026"/>
                                        </p:tgtEl>
                                        <p:attrNameLst>
                                          <p:attrName>ppt_y</p:attrName>
                                        </p:attrNameLst>
                                      </p:cBhvr>
                                      <p:tavLst>
                                        <p:tav tm="0">
                                          <p:val>
                                            <p:strVal val="0-#ppt_h/2"/>
                                          </p:val>
                                        </p:tav>
                                        <p:tav tm="100000">
                                          <p:val>
                                            <p:strVal val="#ppt_y"/>
                                          </p:val>
                                        </p:tav>
                                      </p:tavLst>
                                    </p:anim>
                                  </p:childTnLst>
                                </p:cTn>
                              </p:par>
                              <p:par>
                                <p:cTn id="64" presetID="32" presetClass="emph" presetSubtype="0" fill="hold" nodeType="withEffect">
                                  <p:stCondLst>
                                    <p:cond delay="3700"/>
                                  </p:stCondLst>
                                  <p:childTnLst>
                                    <p:animRot by="120000">
                                      <p:cBhvr>
                                        <p:cTn id="65" dur="25" fill="hold">
                                          <p:stCondLst>
                                            <p:cond delay="0"/>
                                          </p:stCondLst>
                                        </p:cTn>
                                        <p:tgtEl>
                                          <p:spTgt spid="1026"/>
                                        </p:tgtEl>
                                        <p:attrNameLst>
                                          <p:attrName>r</p:attrName>
                                        </p:attrNameLst>
                                      </p:cBhvr>
                                    </p:animRot>
                                    <p:animRot by="-240000">
                                      <p:cBhvr>
                                        <p:cTn id="66" dur="50" fill="hold">
                                          <p:stCondLst>
                                            <p:cond delay="50"/>
                                          </p:stCondLst>
                                        </p:cTn>
                                        <p:tgtEl>
                                          <p:spTgt spid="1026"/>
                                        </p:tgtEl>
                                        <p:attrNameLst>
                                          <p:attrName>r</p:attrName>
                                        </p:attrNameLst>
                                      </p:cBhvr>
                                    </p:animRot>
                                    <p:animRot by="240000">
                                      <p:cBhvr>
                                        <p:cTn id="67" dur="50" fill="hold">
                                          <p:stCondLst>
                                            <p:cond delay="100"/>
                                          </p:stCondLst>
                                        </p:cTn>
                                        <p:tgtEl>
                                          <p:spTgt spid="1026"/>
                                        </p:tgtEl>
                                        <p:attrNameLst>
                                          <p:attrName>r</p:attrName>
                                        </p:attrNameLst>
                                      </p:cBhvr>
                                    </p:animRot>
                                    <p:animRot by="-240000">
                                      <p:cBhvr>
                                        <p:cTn id="68" dur="50" fill="hold">
                                          <p:stCondLst>
                                            <p:cond delay="150"/>
                                          </p:stCondLst>
                                        </p:cTn>
                                        <p:tgtEl>
                                          <p:spTgt spid="1026"/>
                                        </p:tgtEl>
                                        <p:attrNameLst>
                                          <p:attrName>r</p:attrName>
                                        </p:attrNameLst>
                                      </p:cBhvr>
                                    </p:animRot>
                                    <p:animRot by="120000">
                                      <p:cBhvr>
                                        <p:cTn id="69" dur="50" fill="hold">
                                          <p:stCondLst>
                                            <p:cond delay="200"/>
                                          </p:stCondLst>
                                        </p:cTn>
                                        <p:tgtEl>
                                          <p:spTgt spid="1026"/>
                                        </p:tgtEl>
                                        <p:attrNameLst>
                                          <p:attrName>r</p:attrName>
                                        </p:attrNameLst>
                                      </p:cBhvr>
                                    </p:animRot>
                                  </p:childTnLst>
                                </p:cTn>
                              </p:par>
                              <p:par>
                                <p:cTn id="70" presetID="10" presetClass="entr" presetSubtype="0" fill="hold" grpId="0" nodeType="withEffect">
                                  <p:stCondLst>
                                    <p:cond delay="3700"/>
                                  </p:stCondLst>
                                  <p:childTnLst>
                                    <p:set>
                                      <p:cBhvr>
                                        <p:cTn id="71" dur="1" fill="hold">
                                          <p:stCondLst>
                                            <p:cond delay="0"/>
                                          </p:stCondLst>
                                        </p:cTn>
                                        <p:tgtEl>
                                          <p:spTgt spid="17"/>
                                        </p:tgtEl>
                                        <p:attrNameLst>
                                          <p:attrName>style.visibility</p:attrName>
                                        </p:attrNameLst>
                                      </p:cBhvr>
                                      <p:to>
                                        <p:strVal val="visible"/>
                                      </p:to>
                                    </p:set>
                                    <p:animEffect transition="in" filter="fade">
                                      <p:cBhvr>
                                        <p:cTn id="7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73" fill="hold" display="0">
                  <p:stCondLst>
                    <p:cond delay="indefinite"/>
                  </p:stCondLst>
                  <p:endCondLst>
                    <p:cond evt="onStopAudio" delay="0">
                      <p:tgtEl>
                        <p:sldTgt/>
                      </p:tgtEl>
                    </p:cond>
                  </p:endCondLst>
                </p:cTn>
                <p:tgtEl>
                  <p:spTgt spid="19"/>
                </p:tgtEl>
              </p:cMediaNode>
            </p:audio>
            <p:audio>
              <p:cMediaNode vol="80000">
                <p:cTn id="74" fill="hold" display="0">
                  <p:stCondLst>
                    <p:cond delay="indefinite"/>
                  </p:stCondLst>
                  <p:endCondLst>
                    <p:cond evt="onStopAudio" delay="0">
                      <p:tgtEl>
                        <p:sldTgt/>
                      </p:tgtEl>
                    </p:cond>
                  </p:endCondLst>
                </p:cTn>
                <p:tgtEl>
                  <p:spTgt spid="22"/>
                </p:tgtEl>
              </p:cMediaNode>
            </p:audio>
            <p:audio>
              <p:cMediaNode vol="80000">
                <p:cTn id="75" fill="hold" display="0">
                  <p:stCondLst>
                    <p:cond delay="indefinite"/>
                  </p:stCondLst>
                  <p:endCondLst>
                    <p:cond evt="onStopAudio" delay="0">
                      <p:tgtEl>
                        <p:sldTgt/>
                      </p:tgtEl>
                    </p:cond>
                  </p:endCondLst>
                </p:cTn>
                <p:tgtEl>
                  <p:spTgt spid="23"/>
                </p:tgtEl>
              </p:cMediaNode>
            </p:audio>
          </p:childTnLst>
        </p:cTn>
      </p:par>
    </p:tnLst>
    <p:bldLst>
      <p:bldP spid="10" grpId="0" animBg="1"/>
      <p:bldP spid="17"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0">
  <p:cSld>
    <p:bg>
      <p:bgPr>
        <a:solidFill>
          <a:schemeClr val="tx1"/>
        </a:solidFill>
        <a:effectLst/>
      </p:bgPr>
    </p:bg>
    <p:spTree>
      <p:nvGrpSpPr>
        <p:cNvPr id="1" name=""/>
        <p:cNvGrpSpPr/>
        <p:nvPr/>
      </p:nvGrpSpPr>
      <p:grpSpPr>
        <a:xfrm>
          <a:off x="0" y="0"/>
          <a:ext cx="0" cy="0"/>
          <a:chOff x="0" y="0"/>
          <a:chExt cx="0" cy="0"/>
        </a:xfrm>
      </p:grpSpPr>
      <p:sp>
        <p:nvSpPr>
          <p:cNvPr id="3" name="TextBox 2"/>
          <p:cNvSpPr txBox="1"/>
          <p:nvPr/>
        </p:nvSpPr>
        <p:spPr>
          <a:xfrm>
            <a:off x="0" y="34066"/>
            <a:ext cx="14630400" cy="1631216"/>
          </a:xfrm>
          <a:prstGeom prst="rect">
            <a:avLst/>
          </a:prstGeom>
          <a:noFill/>
        </p:spPr>
        <p:txBody>
          <a:bodyPr wrap="square" rtlCol="0">
            <a:spAutoFit/>
          </a:bodyPr>
          <a:lstStyle/>
          <a:p>
            <a:pPr>
              <a:lnSpc>
                <a:spcPts val="2700"/>
              </a:lnSpc>
              <a:spcAft>
                <a:spcPts val="1200"/>
              </a:spcAft>
            </a:pPr>
            <a:r>
              <a:rPr lang="en-US" sz="2400" smtClean="0">
                <a:solidFill>
                  <a:srgbClr val="00B0F0"/>
                </a:solidFill>
                <a:latin typeface="Spartan ExtraBold" pitchFamily="2" charset="0"/>
              </a:rPr>
              <a:t>Playing the Game</a:t>
            </a:r>
            <a:r>
              <a:rPr lang="en-US" sz="2400" smtClean="0">
                <a:solidFill>
                  <a:schemeClr val="bg1"/>
                </a:solidFill>
                <a:latin typeface="Spartan ExtraBold" pitchFamily="2" charset="0"/>
              </a:rPr>
              <a:t>: 15-20 minutes (+)</a:t>
            </a:r>
          </a:p>
          <a:p>
            <a:pPr>
              <a:lnSpc>
                <a:spcPts val="2700"/>
              </a:lnSpc>
              <a:spcAft>
                <a:spcPts val="1200"/>
              </a:spcAft>
            </a:pPr>
            <a:r>
              <a:rPr lang="en-US" sz="2100" smtClean="0">
                <a:solidFill>
                  <a:schemeClr val="bg1"/>
                </a:solidFill>
                <a:latin typeface="Spartan ExtraBold" pitchFamily="2" charset="0"/>
              </a:rPr>
              <a:t>Divide students into 2 teams (</a:t>
            </a:r>
            <a:r>
              <a:rPr lang="en-US" sz="2100" smtClean="0">
                <a:solidFill>
                  <a:srgbClr val="3D91ED"/>
                </a:solidFill>
                <a:latin typeface="Spartan ExtraBold" pitchFamily="2" charset="0"/>
              </a:rPr>
              <a:t>Blue</a:t>
            </a:r>
            <a:r>
              <a:rPr lang="en-US" sz="2100" smtClean="0">
                <a:solidFill>
                  <a:schemeClr val="bg1"/>
                </a:solidFill>
                <a:latin typeface="Spartan ExtraBold" pitchFamily="2" charset="0"/>
              </a:rPr>
              <a:t> and </a:t>
            </a:r>
            <a:r>
              <a:rPr lang="en-US" sz="2100" smtClean="0">
                <a:solidFill>
                  <a:srgbClr val="FB1939"/>
                </a:solidFill>
                <a:latin typeface="Spartan ExtraBold" pitchFamily="2" charset="0"/>
              </a:rPr>
              <a:t>Red</a:t>
            </a:r>
            <a:r>
              <a:rPr lang="en-US" sz="2100" smtClean="0">
                <a:solidFill>
                  <a:schemeClr val="bg1"/>
                </a:solidFill>
                <a:latin typeface="Spartan ExtraBold" pitchFamily="2" charset="0"/>
              </a:rPr>
              <a:t>), then have one student from each team stand up.  Each will say their part of the dialogue, prompted by the lesson images you put in the respective blue and red boxes.</a:t>
            </a:r>
            <a:endParaRPr lang="en-US" sz="2100">
              <a:solidFill>
                <a:schemeClr val="bg1"/>
              </a:solidFill>
              <a:latin typeface="Spartan ExtraBold" pitchFamily="2" charset="0"/>
            </a:endParaRPr>
          </a:p>
        </p:txBody>
      </p:sp>
      <p:sp>
        <p:nvSpPr>
          <p:cNvPr id="4" name="TextBox 3"/>
          <p:cNvSpPr txBox="1"/>
          <p:nvPr/>
        </p:nvSpPr>
        <p:spPr>
          <a:xfrm>
            <a:off x="0" y="4644614"/>
            <a:ext cx="14630400" cy="3670236"/>
          </a:xfrm>
          <a:prstGeom prst="rect">
            <a:avLst/>
          </a:prstGeom>
          <a:noFill/>
        </p:spPr>
        <p:txBody>
          <a:bodyPr wrap="square" rtlCol="0">
            <a:spAutoFit/>
          </a:bodyPr>
          <a:lstStyle/>
          <a:p>
            <a:pPr>
              <a:lnSpc>
                <a:spcPts val="2700"/>
              </a:lnSpc>
              <a:spcAft>
                <a:spcPts val="1200"/>
              </a:spcAft>
            </a:pPr>
            <a:r>
              <a:rPr lang="en-US" sz="2400" smtClean="0">
                <a:solidFill>
                  <a:srgbClr val="00B0F0"/>
                </a:solidFill>
                <a:latin typeface="Spartan ExtraBold" pitchFamily="2" charset="0"/>
              </a:rPr>
              <a:t>Using This Template</a:t>
            </a:r>
            <a:endParaRPr lang="en-US" sz="2400" smtClean="0">
              <a:solidFill>
                <a:schemeClr val="bg1"/>
              </a:solidFill>
              <a:latin typeface="Spartan ExtraBold" pitchFamily="2" charset="0"/>
            </a:endParaRPr>
          </a:p>
          <a:p>
            <a:pPr>
              <a:lnSpc>
                <a:spcPts val="2700"/>
              </a:lnSpc>
              <a:spcAft>
                <a:spcPts val="1200"/>
              </a:spcAft>
            </a:pPr>
            <a:r>
              <a:rPr lang="en-US" sz="2100" smtClean="0">
                <a:solidFill>
                  <a:schemeClr val="bg1"/>
                </a:solidFill>
                <a:latin typeface="Spartan ExtraBold" pitchFamily="2" charset="0"/>
              </a:rPr>
              <a:t>This is a </a:t>
            </a:r>
            <a:r>
              <a:rPr lang="en-US" sz="2100" smtClean="0">
                <a:solidFill>
                  <a:srgbClr val="00B0F0"/>
                </a:solidFill>
                <a:latin typeface="Spartan ExtraBold" pitchFamily="2" charset="0"/>
              </a:rPr>
              <a:t>fairly simple template to edit</a:t>
            </a:r>
            <a:r>
              <a:rPr lang="en-US" sz="2100" smtClean="0">
                <a:solidFill>
                  <a:schemeClr val="bg1"/>
                </a:solidFill>
                <a:latin typeface="Spartan ExtraBold" pitchFamily="2" charset="0"/>
              </a:rPr>
              <a:t>, as you’ll likely only use one game slide the whole game and there are no ‘random’ points to worry about for repeated uses (all of the randomness is in the RPS).  As such, you only need to </a:t>
            </a:r>
            <a:r>
              <a:rPr lang="en-US" sz="2100" smtClean="0">
                <a:solidFill>
                  <a:srgbClr val="00B0F0"/>
                </a:solidFill>
                <a:latin typeface="Spartan ExtraBold" pitchFamily="2" charset="0"/>
              </a:rPr>
              <a:t>add five image prompts for each team</a:t>
            </a:r>
            <a:r>
              <a:rPr lang="en-US" sz="2100" smtClean="0">
                <a:solidFill>
                  <a:schemeClr val="bg1"/>
                </a:solidFill>
                <a:latin typeface="Spartan ExtraBold" pitchFamily="2" charset="0"/>
              </a:rPr>
              <a:t>, keeping them within the blue </a:t>
            </a:r>
            <a:r>
              <a:rPr lang="en-US" sz="2100" smtClean="0">
                <a:solidFill>
                  <a:schemeClr val="bg1"/>
                </a:solidFill>
                <a:latin typeface="Spartan ExtraBold" pitchFamily="2" charset="0"/>
              </a:rPr>
              <a:t>(top) and </a:t>
            </a:r>
            <a:r>
              <a:rPr lang="en-US" sz="2100" smtClean="0">
                <a:solidFill>
                  <a:schemeClr val="bg1"/>
                </a:solidFill>
                <a:latin typeface="Spartan ExtraBold" pitchFamily="2" charset="0"/>
              </a:rPr>
              <a:t>red </a:t>
            </a:r>
            <a:r>
              <a:rPr lang="en-US" sz="2100" smtClean="0">
                <a:solidFill>
                  <a:schemeClr val="bg1"/>
                </a:solidFill>
                <a:latin typeface="Spartan ExtraBold" pitchFamily="2" charset="0"/>
              </a:rPr>
              <a:t>(bottom) outlines </a:t>
            </a:r>
            <a:r>
              <a:rPr lang="en-US" sz="2100" smtClean="0">
                <a:solidFill>
                  <a:schemeClr val="bg1"/>
                </a:solidFill>
                <a:latin typeface="Spartan ExtraBold" pitchFamily="2" charset="0"/>
              </a:rPr>
              <a:t>for added spiffiness.  </a:t>
            </a:r>
          </a:p>
          <a:p>
            <a:pPr>
              <a:lnSpc>
                <a:spcPts val="2700"/>
              </a:lnSpc>
              <a:spcAft>
                <a:spcPts val="1200"/>
              </a:spcAft>
            </a:pPr>
            <a:r>
              <a:rPr lang="en-US" sz="2100" smtClean="0">
                <a:solidFill>
                  <a:schemeClr val="bg1"/>
                </a:solidFill>
                <a:latin typeface="Spartan ExtraBold" pitchFamily="2" charset="0"/>
              </a:rPr>
              <a:t>(I did add one extra hidden game slide in case you want more than 10 total prompts for your lesson- more info in that slide’s notes.)</a:t>
            </a:r>
          </a:p>
          <a:p>
            <a:pPr>
              <a:lnSpc>
                <a:spcPts val="2700"/>
              </a:lnSpc>
              <a:spcAft>
                <a:spcPts val="1200"/>
              </a:spcAft>
            </a:pPr>
            <a:r>
              <a:rPr lang="en-US" sz="2100" smtClean="0">
                <a:solidFill>
                  <a:schemeClr val="bg1"/>
                </a:solidFill>
                <a:latin typeface="Spartan ExtraBold" pitchFamily="2" charset="0"/>
              </a:rPr>
              <a:t>NOTE- Moving or deleting objects can break animation sequences, so I recommend keeping an unaltered copy of this template in a separate folder as a back-up.</a:t>
            </a:r>
          </a:p>
        </p:txBody>
      </p:sp>
      <p:sp>
        <p:nvSpPr>
          <p:cNvPr id="6" name="TextBox 5"/>
          <p:cNvSpPr txBox="1"/>
          <p:nvPr/>
        </p:nvSpPr>
        <p:spPr>
          <a:xfrm>
            <a:off x="0" y="1692536"/>
            <a:ext cx="11134165" cy="2862322"/>
          </a:xfrm>
          <a:prstGeom prst="rect">
            <a:avLst/>
          </a:prstGeom>
          <a:noFill/>
        </p:spPr>
        <p:txBody>
          <a:bodyPr wrap="square" rtlCol="0">
            <a:spAutoFit/>
          </a:bodyPr>
          <a:lstStyle/>
          <a:p>
            <a:pPr>
              <a:lnSpc>
                <a:spcPts val="2700"/>
              </a:lnSpc>
            </a:pPr>
            <a:r>
              <a:rPr lang="en-US" sz="2100" smtClean="0">
                <a:solidFill>
                  <a:schemeClr val="bg1"/>
                </a:solidFill>
                <a:latin typeface="Spartan ExtraBold" pitchFamily="2" charset="0"/>
              </a:rPr>
              <a:t>The two students then do </a:t>
            </a:r>
            <a:r>
              <a:rPr lang="en-US" sz="2100" smtClean="0">
                <a:solidFill>
                  <a:srgbClr val="00B0F0"/>
                </a:solidFill>
                <a:latin typeface="Spartan ExtraBold" pitchFamily="2" charset="0"/>
              </a:rPr>
              <a:t>rock, paper, scissors</a:t>
            </a:r>
            <a:r>
              <a:rPr lang="en-US" sz="2100" smtClean="0">
                <a:solidFill>
                  <a:schemeClr val="bg1"/>
                </a:solidFill>
                <a:latin typeface="Spartan ExtraBold" pitchFamily="2" charset="0"/>
              </a:rPr>
              <a:t>, and the winner’s team moves the ball forward one space (teachers do this by </a:t>
            </a:r>
            <a:r>
              <a:rPr lang="en-US" sz="2100" smtClean="0">
                <a:solidFill>
                  <a:srgbClr val="00B0F0"/>
                </a:solidFill>
                <a:latin typeface="Spartan ExtraBold" pitchFamily="2" charset="0"/>
              </a:rPr>
              <a:t>clicking on the red or blue player</a:t>
            </a:r>
            <a:r>
              <a:rPr lang="en-US" sz="2100" smtClean="0">
                <a:solidFill>
                  <a:schemeClr val="bg1"/>
                </a:solidFill>
                <a:latin typeface="Spartan ExtraBold" pitchFamily="2" charset="0"/>
              </a:rPr>
              <a:t> at the current ball position).  </a:t>
            </a:r>
            <a:r>
              <a:rPr lang="en-US" sz="2100" smtClean="0">
                <a:solidFill>
                  <a:srgbClr val="00B0F0"/>
                </a:solidFill>
                <a:latin typeface="Spartan ExtraBold" pitchFamily="2" charset="0"/>
              </a:rPr>
              <a:t>Two new students</a:t>
            </a:r>
            <a:r>
              <a:rPr lang="en-US" sz="2100" smtClean="0">
                <a:solidFill>
                  <a:schemeClr val="bg1"/>
                </a:solidFill>
                <a:latin typeface="Spartan ExtraBold" pitchFamily="2" charset="0"/>
              </a:rPr>
              <a:t> stand up to take the next turn, and this repeats until a goal is scored (teachers then </a:t>
            </a:r>
            <a:r>
              <a:rPr lang="en-US" sz="2100" smtClean="0">
                <a:solidFill>
                  <a:srgbClr val="00B0F0"/>
                </a:solidFill>
                <a:latin typeface="Spartan ExtraBold" pitchFamily="2" charset="0"/>
              </a:rPr>
              <a:t>click the 0</a:t>
            </a:r>
            <a:r>
              <a:rPr lang="en-US" sz="2100" smtClean="0">
                <a:solidFill>
                  <a:schemeClr val="bg1"/>
                </a:solidFill>
                <a:latin typeface="Spartan ExtraBold" pitchFamily="2" charset="0"/>
              </a:rPr>
              <a:t> in the score box for the scoring team to change it to 1, and so on until clicking 9 returns it to 0).  Teams play until time is up, then teachers can </a:t>
            </a:r>
            <a:r>
              <a:rPr lang="en-US" sz="2100" smtClean="0">
                <a:solidFill>
                  <a:srgbClr val="00B0F0"/>
                </a:solidFill>
                <a:latin typeface="Spartan ExtraBold" pitchFamily="2" charset="0"/>
              </a:rPr>
              <a:t>mouse-wheel or keyboard arrow to the next slide</a:t>
            </a:r>
            <a:r>
              <a:rPr lang="en-US" sz="2100" smtClean="0">
                <a:solidFill>
                  <a:schemeClr val="bg1"/>
                </a:solidFill>
                <a:latin typeface="Spartan ExtraBold" pitchFamily="2" charset="0"/>
              </a:rPr>
              <a:t> (clicking on the background of the game slide is disabled) to </a:t>
            </a:r>
            <a:r>
              <a:rPr lang="en-US" sz="2100" smtClean="0">
                <a:solidFill>
                  <a:srgbClr val="00B0F0"/>
                </a:solidFill>
                <a:latin typeface="Spartan ExtraBold" pitchFamily="2" charset="0"/>
              </a:rPr>
              <a:t>declare the champions</a:t>
            </a:r>
            <a:r>
              <a:rPr lang="en-US" sz="2100" smtClean="0">
                <a:solidFill>
                  <a:schemeClr val="bg1"/>
                </a:solidFill>
                <a:latin typeface="Spartan ExtraBold" pitchFamily="2" charset="0"/>
              </a:rPr>
              <a:t>.</a:t>
            </a:r>
            <a:endParaRPr lang="en-US" sz="2100">
              <a:solidFill>
                <a:schemeClr val="bg1"/>
              </a:solidFill>
              <a:latin typeface="Spartan ExtraBold" pitchFamily="2" charset="0"/>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27664" y="1354694"/>
            <a:ext cx="2577968" cy="1883197"/>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527332" y="3409073"/>
            <a:ext cx="2578632" cy="1621551"/>
          </a:xfrm>
          <a:prstGeom prst="rect">
            <a:avLst/>
          </a:prstGeom>
        </p:spPr>
      </p:pic>
    </p:spTree>
    <p:extLst>
      <p:ext uri="{BB962C8B-B14F-4D97-AF65-F5344CB8AC3E}">
        <p14:creationId xmlns:p14="http://schemas.microsoft.com/office/powerpoint/2010/main" val="26297767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goal impact (purchasing102).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283951" y="8465185"/>
            <a:ext cx="487363" cy="487363"/>
          </a:xfrm>
          <a:prstGeom prst="rect">
            <a:avLst/>
          </a:prstGeom>
        </p:spPr>
      </p:pic>
      <p:pic>
        <p:nvPicPr>
          <p:cNvPr id="61" name="header impact (purchasing102).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8"/>
          <a:stretch>
            <a:fillRect/>
          </a:stretch>
        </p:blipFill>
        <p:spPr>
          <a:xfrm>
            <a:off x="1255339" y="8491500"/>
            <a:ext cx="487363" cy="487363"/>
          </a:xfrm>
          <a:prstGeom prst="rect">
            <a:avLst/>
          </a:prstGeom>
        </p:spPr>
      </p:pic>
      <p:pic>
        <p:nvPicPr>
          <p:cNvPr id="63" name="kick impact 1 (purchasing102).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9"/>
          <a:stretch>
            <a:fillRect/>
          </a:stretch>
        </p:blipFill>
        <p:spPr>
          <a:xfrm>
            <a:off x="2118935" y="8491499"/>
            <a:ext cx="487363" cy="487363"/>
          </a:xfrm>
          <a:prstGeom prst="rect">
            <a:avLst/>
          </a:prstGeom>
        </p:spPr>
      </p:pic>
      <p:pic>
        <p:nvPicPr>
          <p:cNvPr id="65" name="kick impact 2 (purchasing102).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0"/>
          <a:stretch>
            <a:fillRect/>
          </a:stretch>
        </p:blipFill>
        <p:spPr>
          <a:xfrm>
            <a:off x="3071117" y="8506385"/>
            <a:ext cx="487363" cy="487363"/>
          </a:xfrm>
          <a:prstGeom prst="rect">
            <a:avLst/>
          </a:prstGeom>
        </p:spPr>
      </p:pic>
      <p:pic>
        <p:nvPicPr>
          <p:cNvPr id="67" name="save impact (purchasing102).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21"/>
          <a:stretch>
            <a:fillRect/>
          </a:stretch>
        </p:blipFill>
        <p:spPr>
          <a:xfrm>
            <a:off x="4070074" y="8506384"/>
            <a:ext cx="487363" cy="487363"/>
          </a:xfrm>
          <a:prstGeom prst="rect">
            <a:avLst/>
          </a:prstGeom>
        </p:spPr>
      </p:pic>
      <p:pic>
        <p:nvPicPr>
          <p:cNvPr id="81" name="goal cheer 1 (jordiroquer CCBY4.0).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22"/>
          <a:stretch>
            <a:fillRect/>
          </a:stretch>
        </p:blipFill>
        <p:spPr>
          <a:xfrm>
            <a:off x="5515829" y="8574484"/>
            <a:ext cx="487363" cy="487363"/>
          </a:xfrm>
          <a:prstGeom prst="rect">
            <a:avLst/>
          </a:prstGeom>
        </p:spPr>
      </p:pic>
      <p:pic>
        <p:nvPicPr>
          <p:cNvPr id="2" name="Background"/>
          <p:cNvPicPr>
            <a:picLocks noChangeAspect="1"/>
          </p:cNvPicPr>
          <p:nvPr/>
        </p:nvPicPr>
        <p:blipFill rotWithShape="1">
          <a:blip r:embed="rId23">
            <a:extLst>
              <a:ext uri="{BEBA8EAE-BF5A-486C-A8C5-ECC9F3942E4B}">
                <a14:imgProps xmlns:a14="http://schemas.microsoft.com/office/drawing/2010/main">
                  <a14:imgLayer r:embed="rId24">
                    <a14:imgEffect>
                      <a14:brightnessContrast contrast="40000"/>
                    </a14:imgEffect>
                  </a14:imgLayer>
                </a14:imgProps>
              </a:ext>
              <a:ext uri="{28A0092B-C50C-407E-A947-70E740481C1C}">
                <a14:useLocalDpi xmlns:a14="http://schemas.microsoft.com/office/drawing/2010/main" val="0"/>
              </a:ext>
            </a:extLst>
          </a:blip>
          <a:srcRect l="2937" t="1943" r="3046" b="18756"/>
          <a:stretch/>
        </p:blipFill>
        <p:spPr>
          <a:xfrm>
            <a:off x="1" y="1"/>
            <a:ext cx="14630400" cy="8229600"/>
          </a:xfrm>
          <a:prstGeom prst="rect">
            <a:avLst/>
          </a:prstGeom>
        </p:spPr>
      </p:pic>
      <p:pic>
        <p:nvPicPr>
          <p:cNvPr id="7" name="Blue Dragons Logo"/>
          <p:cNvPicPr>
            <a:picLocks noChangeAspect="1"/>
          </p:cNvPicPr>
          <p:nvPr/>
        </p:nvPicPr>
        <p:blipFill>
          <a:blip r:embed="rId25" cstate="print">
            <a:extLst>
              <a:ext uri="{BEBA8EAE-BF5A-486C-A8C5-ECC9F3942E4B}">
                <a14:imgProps xmlns:a14="http://schemas.microsoft.com/office/drawing/2010/main">
                  <a14:imgLayer r:embed="rId26">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376875" y="7101065"/>
            <a:ext cx="916292" cy="1082235"/>
          </a:xfrm>
          <a:prstGeom prst="rect">
            <a:avLst/>
          </a:prstGeom>
          <a:effectLst>
            <a:outerShdw blurRad="50800" dist="38100" dir="8100000" algn="tr" rotWithShape="0">
              <a:prstClr val="black">
                <a:alpha val="40000"/>
              </a:prstClr>
            </a:outerShdw>
          </a:effectLst>
        </p:spPr>
      </p:pic>
      <p:pic>
        <p:nvPicPr>
          <p:cNvPr id="9" name="Red Tigers Logo"/>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12426538" y="7177460"/>
            <a:ext cx="744321" cy="1005840"/>
          </a:xfrm>
          <a:prstGeom prst="rect">
            <a:avLst/>
          </a:prstGeom>
          <a:effectLst>
            <a:outerShdw blurRad="50800" dist="38100" dir="2700000" algn="tl" rotWithShape="0">
              <a:prstClr val="black">
                <a:alpha val="40000"/>
              </a:prstClr>
            </a:outerShdw>
          </a:effectLst>
        </p:spPr>
      </p:pic>
      <p:sp>
        <p:nvSpPr>
          <p:cNvPr id="29" name="Blue Score Box"/>
          <p:cNvSpPr/>
          <p:nvPr/>
        </p:nvSpPr>
        <p:spPr>
          <a:xfrm>
            <a:off x="46299" y="6780125"/>
            <a:ext cx="1278048" cy="1403175"/>
          </a:xfrm>
          <a:prstGeom prst="roundRect">
            <a:avLst>
              <a:gd name="adj" fmla="val 24232"/>
            </a:avLst>
          </a:prstGeom>
          <a:solidFill>
            <a:schemeClr val="tx1">
              <a:alpha val="42000"/>
            </a:schemeClr>
          </a:solidFill>
          <a:ln w="44450">
            <a:solidFill>
              <a:srgbClr val="3D91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d Score Box"/>
          <p:cNvSpPr/>
          <p:nvPr/>
        </p:nvSpPr>
        <p:spPr>
          <a:xfrm>
            <a:off x="13294477" y="6780125"/>
            <a:ext cx="1278048" cy="1403175"/>
          </a:xfrm>
          <a:prstGeom prst="roundRect">
            <a:avLst>
              <a:gd name="adj" fmla="val 24232"/>
            </a:avLst>
          </a:prstGeom>
          <a:solidFill>
            <a:schemeClr val="tx1">
              <a:alpha val="42000"/>
            </a:schemeClr>
          </a:solidFill>
          <a:ln w="44450">
            <a:solidFill>
              <a:srgbClr val="DE32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Goal Blue"/>
          <p:cNvSpPr/>
          <p:nvPr/>
        </p:nvSpPr>
        <p:spPr>
          <a:xfrm>
            <a:off x="46299" y="6775124"/>
            <a:ext cx="1280160" cy="1408176"/>
          </a:xfrm>
          <a:prstGeom prst="roundRect">
            <a:avLst>
              <a:gd name="adj" fmla="val 19691"/>
            </a:avLst>
          </a:prstGeom>
          <a:noFill/>
          <a:ln w="25400" cap="rnd">
            <a:solidFill>
              <a:schemeClr val="bg1"/>
            </a:solidFill>
            <a:round/>
          </a:ln>
          <a:effectLst>
            <a:glow rad="101600">
              <a:srgbClr val="2B81FF">
                <a:alpha val="69804"/>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core Blue 0"/>
          <p:cNvSpPr txBox="1"/>
          <p:nvPr/>
        </p:nvSpPr>
        <p:spPr>
          <a:xfrm>
            <a:off x="188474" y="6917149"/>
            <a:ext cx="1010406" cy="1231106"/>
          </a:xfrm>
          <a:prstGeom prst="rect">
            <a:avLst/>
          </a:prstGeom>
          <a:noFill/>
        </p:spPr>
        <p:txBody>
          <a:bodyPr wrap="square" lIns="0" tIns="0" rIns="0" bIns="0" rtlCol="0" anchor="ctr">
            <a:spAutoFit/>
          </a:bodyPr>
          <a:lstStyle/>
          <a:p>
            <a:pPr algn="ctr"/>
            <a:r>
              <a:rPr lang="en-US" sz="8000" smtClean="0">
                <a:solidFill>
                  <a:schemeClr val="bg1"/>
                </a:solidFill>
                <a:effectLst>
                  <a:outerShdw blurRad="50800" dist="38100" dir="5400000" algn="t" rotWithShape="0">
                    <a:prstClr val="black">
                      <a:alpha val="40000"/>
                    </a:prstClr>
                  </a:outerShdw>
                </a:effectLst>
                <a:latin typeface="Spartan ExtraBold" pitchFamily="2" charset="0"/>
              </a:rPr>
              <a:t>0</a:t>
            </a:r>
            <a:endParaRPr lang="en-US" sz="8000">
              <a:solidFill>
                <a:schemeClr val="bg1"/>
              </a:solidFill>
              <a:effectLst>
                <a:outerShdw blurRad="50800" dist="38100" dir="5400000" algn="t" rotWithShape="0">
                  <a:prstClr val="black">
                    <a:alpha val="40000"/>
                  </a:prstClr>
                </a:outerShdw>
              </a:effectLst>
              <a:latin typeface="Spartan ExtraBold" pitchFamily="2" charset="0"/>
            </a:endParaRPr>
          </a:p>
        </p:txBody>
      </p:sp>
      <p:sp>
        <p:nvSpPr>
          <p:cNvPr id="42" name="Score Blue 1"/>
          <p:cNvSpPr txBox="1"/>
          <p:nvPr/>
        </p:nvSpPr>
        <p:spPr>
          <a:xfrm>
            <a:off x="188474" y="6917149"/>
            <a:ext cx="1010406" cy="1231106"/>
          </a:xfrm>
          <a:prstGeom prst="rect">
            <a:avLst/>
          </a:prstGeom>
          <a:noFill/>
        </p:spPr>
        <p:txBody>
          <a:bodyPr wrap="square" lIns="0" tIns="0" rIns="0" bIns="0" rtlCol="0" anchor="ctr">
            <a:spAutoFit/>
          </a:bodyPr>
          <a:lstStyle/>
          <a:p>
            <a:pPr algn="ctr"/>
            <a:r>
              <a:rPr lang="en-US" sz="8000" smtClean="0">
                <a:solidFill>
                  <a:schemeClr val="bg1"/>
                </a:solidFill>
                <a:effectLst>
                  <a:outerShdw blurRad="50800" dist="38100" dir="5400000" algn="t" rotWithShape="0">
                    <a:prstClr val="black">
                      <a:alpha val="40000"/>
                    </a:prstClr>
                  </a:outerShdw>
                </a:effectLst>
                <a:latin typeface="Spartan ExtraBold" pitchFamily="2" charset="0"/>
              </a:rPr>
              <a:t>1</a:t>
            </a:r>
            <a:endParaRPr lang="en-US" sz="8000">
              <a:solidFill>
                <a:schemeClr val="bg1"/>
              </a:solidFill>
              <a:effectLst>
                <a:outerShdw blurRad="50800" dist="38100" dir="5400000" algn="t" rotWithShape="0">
                  <a:prstClr val="black">
                    <a:alpha val="40000"/>
                  </a:prstClr>
                </a:outerShdw>
              </a:effectLst>
              <a:latin typeface="Spartan ExtraBold" pitchFamily="2" charset="0"/>
            </a:endParaRPr>
          </a:p>
        </p:txBody>
      </p:sp>
      <p:sp>
        <p:nvSpPr>
          <p:cNvPr id="51" name="Score Red 0"/>
          <p:cNvSpPr txBox="1"/>
          <p:nvPr/>
        </p:nvSpPr>
        <p:spPr>
          <a:xfrm>
            <a:off x="13431520" y="6917149"/>
            <a:ext cx="1010406" cy="1231106"/>
          </a:xfrm>
          <a:prstGeom prst="rect">
            <a:avLst/>
          </a:prstGeom>
          <a:noFill/>
        </p:spPr>
        <p:txBody>
          <a:bodyPr wrap="square" lIns="0" tIns="0" rIns="0" bIns="0" rtlCol="0" anchor="ctr">
            <a:spAutoFit/>
          </a:bodyPr>
          <a:lstStyle/>
          <a:p>
            <a:pPr algn="ctr"/>
            <a:r>
              <a:rPr lang="en-US" sz="8000" smtClean="0">
                <a:solidFill>
                  <a:schemeClr val="bg1"/>
                </a:solidFill>
                <a:effectLst>
                  <a:outerShdw blurRad="50800" dist="38100" dir="5400000" algn="t" rotWithShape="0">
                    <a:prstClr val="black">
                      <a:alpha val="40000"/>
                    </a:prstClr>
                  </a:outerShdw>
                </a:effectLst>
                <a:latin typeface="Spartan ExtraBold" pitchFamily="2" charset="0"/>
              </a:rPr>
              <a:t>0</a:t>
            </a:r>
            <a:endParaRPr lang="en-US" sz="8000">
              <a:solidFill>
                <a:schemeClr val="bg1"/>
              </a:solidFill>
              <a:effectLst>
                <a:outerShdw blurRad="50800" dist="38100" dir="5400000" algn="t" rotWithShape="0">
                  <a:prstClr val="black">
                    <a:alpha val="40000"/>
                  </a:prstClr>
                </a:outerShdw>
              </a:effectLst>
              <a:latin typeface="Spartan ExtraBold" pitchFamily="2" charset="0"/>
            </a:endParaRPr>
          </a:p>
        </p:txBody>
      </p:sp>
      <p:pic>
        <p:nvPicPr>
          <p:cNvPr id="6" name="Blue Player 1"/>
          <p:cNvPicPr>
            <a:picLocks noChangeAspect="1"/>
          </p:cNvPicPr>
          <p:nvPr/>
        </p:nvPicPr>
        <p:blipFill>
          <a:blip r:embed="rId28" cstate="print">
            <a:extLst>
              <a:ext uri="{BEBA8EAE-BF5A-486C-A8C5-ECC9F3942E4B}">
                <a14:imgProps xmlns:a14="http://schemas.microsoft.com/office/drawing/2010/main">
                  <a14:imgLayer r:embed="rId29">
                    <a14:imgEffect>
                      <a14:brightnessContrast contrast="20000"/>
                    </a14:imgEffect>
                  </a14:imgLayer>
                </a14:imgProps>
              </a:ext>
              <a:ext uri="{28A0092B-C50C-407E-A947-70E740481C1C}">
                <a14:useLocalDpi xmlns:a14="http://schemas.microsoft.com/office/drawing/2010/main" val="0"/>
              </a:ext>
            </a:extLst>
          </a:blip>
          <a:stretch>
            <a:fillRect/>
          </a:stretch>
        </p:blipFill>
        <p:spPr>
          <a:xfrm flipH="1">
            <a:off x="3247062" y="4616971"/>
            <a:ext cx="1066694" cy="1699121"/>
          </a:xfrm>
          <a:prstGeom prst="rect">
            <a:avLst/>
          </a:prstGeom>
          <a:effectLst>
            <a:outerShdw blurRad="50800" dist="38100" dir="8100000" algn="tr" rotWithShape="0">
              <a:prstClr val="black">
                <a:alpha val="40000"/>
              </a:prstClr>
            </a:outerShdw>
          </a:effectLst>
        </p:spPr>
      </p:pic>
      <p:pic>
        <p:nvPicPr>
          <p:cNvPr id="10" name="Red Player 3"/>
          <p:cNvPicPr>
            <a:picLocks noChangeAspect="1"/>
          </p:cNvPicPr>
          <p:nvPr/>
        </p:nvPicPr>
        <p:blipFill>
          <a:blip r:embed="rId30" cstate="print">
            <a:extLst>
              <a:ext uri="{BEBA8EAE-BF5A-486C-A8C5-ECC9F3942E4B}">
                <a14:imgProps xmlns:a14="http://schemas.microsoft.com/office/drawing/2010/main">
                  <a14:imgLayer r:embed="rId31">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0577521" y="4530619"/>
            <a:ext cx="838540" cy="1894145"/>
          </a:xfrm>
          <a:prstGeom prst="rect">
            <a:avLst/>
          </a:prstGeom>
          <a:effectLst>
            <a:outerShdw blurRad="50800" dist="38100" dir="2700000" algn="tl" rotWithShape="0">
              <a:prstClr val="black">
                <a:alpha val="40000"/>
              </a:prstClr>
            </a:outerShdw>
          </a:effectLst>
        </p:spPr>
      </p:pic>
      <p:pic>
        <p:nvPicPr>
          <p:cNvPr id="11" name="Red Player 4"/>
          <p:cNvPicPr>
            <a:picLocks noChangeAspect="1"/>
          </p:cNvPicPr>
          <p:nvPr/>
        </p:nvPicPr>
        <p:blipFill>
          <a:blip r:embed="rId32" cstate="print">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4531547" y="4679660"/>
            <a:ext cx="928928" cy="1549682"/>
          </a:xfrm>
          <a:prstGeom prst="rect">
            <a:avLst/>
          </a:prstGeom>
          <a:effectLst>
            <a:outerShdw blurRad="50800" dist="38100" dir="2700000" algn="tl" rotWithShape="0">
              <a:prstClr val="black">
                <a:alpha val="40000"/>
              </a:prstClr>
            </a:outerShdw>
          </a:effectLst>
        </p:spPr>
      </p:pic>
      <p:pic>
        <p:nvPicPr>
          <p:cNvPr id="13" name="Blue Player 2"/>
          <p:cNvPicPr>
            <a:picLocks noChangeAspect="1"/>
          </p:cNvPicPr>
          <p:nvPr/>
        </p:nvPicPr>
        <p:blipFill>
          <a:blip r:embed="rId34" cstate="print">
            <a:extLst>
              <a:ext uri="{BEBA8EAE-BF5A-486C-A8C5-ECC9F3942E4B}">
                <a14:imgProps xmlns:a14="http://schemas.microsoft.com/office/drawing/2010/main">
                  <a14:imgLayer r:embed="rId35">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1688565" y="5194265"/>
            <a:ext cx="1443783" cy="1920534"/>
          </a:xfrm>
          <a:prstGeom prst="rect">
            <a:avLst/>
          </a:prstGeom>
          <a:effectLst>
            <a:outerShdw blurRad="50800" dist="38100" dir="8100000" algn="tr" rotWithShape="0">
              <a:prstClr val="black">
                <a:alpha val="40000"/>
              </a:prstClr>
            </a:outerShdw>
          </a:effectLst>
        </p:spPr>
      </p:pic>
      <p:pic>
        <p:nvPicPr>
          <p:cNvPr id="14" name="Blue Player 3"/>
          <p:cNvPicPr>
            <a:picLocks noChangeAspect="1"/>
          </p:cNvPicPr>
          <p:nvPr/>
        </p:nvPicPr>
        <p:blipFill>
          <a:blip r:embed="rId36" cstate="print">
            <a:extLst>
              <a:ext uri="{BEBA8EAE-BF5A-486C-A8C5-ECC9F3942E4B}">
                <a14:imgProps xmlns:a14="http://schemas.microsoft.com/office/drawing/2010/main">
                  <a14:imgLayer r:embed="rId37">
                    <a14:imgEffect>
                      <a14:brightnessContrast contrast="20000"/>
                    </a14:imgEffect>
                  </a14:imgLayer>
                </a14:imgProps>
              </a:ext>
              <a:ext uri="{28A0092B-C50C-407E-A947-70E740481C1C}">
                <a14:useLocalDpi xmlns:a14="http://schemas.microsoft.com/office/drawing/2010/main" val="0"/>
              </a:ext>
            </a:extLst>
          </a:blip>
          <a:stretch>
            <a:fillRect/>
          </a:stretch>
        </p:blipFill>
        <p:spPr>
          <a:xfrm flipH="1">
            <a:off x="8814124" y="4584483"/>
            <a:ext cx="1343407" cy="1546571"/>
          </a:xfrm>
          <a:prstGeom prst="rect">
            <a:avLst/>
          </a:prstGeom>
          <a:effectLst>
            <a:outerShdw blurRad="50800" dist="38100" dir="8100000" algn="tr" rotWithShape="0">
              <a:prstClr val="black">
                <a:alpha val="40000"/>
              </a:prstClr>
            </a:outerShdw>
          </a:effectLst>
        </p:spPr>
      </p:pic>
      <p:pic>
        <p:nvPicPr>
          <p:cNvPr id="77" name="Ball 2"/>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a:off x="10041379" y="4083965"/>
            <a:ext cx="292608" cy="292608"/>
          </a:xfrm>
          <a:prstGeom prst="rect">
            <a:avLst/>
          </a:prstGeom>
        </p:spPr>
      </p:pic>
      <p:pic>
        <p:nvPicPr>
          <p:cNvPr id="12" name="Red Player 5"/>
          <p:cNvPicPr>
            <a:picLocks noChangeAspect="1"/>
          </p:cNvPicPr>
          <p:nvPr/>
        </p:nvPicPr>
        <p:blipFill>
          <a:blip r:embed="rId39" cstate="print">
            <a:extLst>
              <a:ext uri="{BEBA8EAE-BF5A-486C-A8C5-ECC9F3942E4B}">
                <a14:imgProps xmlns:a14="http://schemas.microsoft.com/office/drawing/2010/main">
                  <a14:imgLayer r:embed="rId40">
                    <a14:imgEffect>
                      <a14:brightnessContrast contrast="20000"/>
                    </a14:imgEffect>
                  </a14:imgLayer>
                </a14:imgProps>
              </a:ext>
              <a:ext uri="{28A0092B-C50C-407E-A947-70E740481C1C}">
                <a14:useLocalDpi xmlns:a14="http://schemas.microsoft.com/office/drawing/2010/main" val="0"/>
              </a:ext>
            </a:extLst>
          </a:blip>
          <a:stretch>
            <a:fillRect/>
          </a:stretch>
        </p:blipFill>
        <p:spPr>
          <a:xfrm flipH="1">
            <a:off x="7624880" y="5276744"/>
            <a:ext cx="1290479" cy="2011680"/>
          </a:xfrm>
          <a:prstGeom prst="rect">
            <a:avLst/>
          </a:prstGeom>
          <a:effectLst>
            <a:outerShdw blurRad="50800" dist="38100" dir="2700000" algn="tl" rotWithShape="0">
              <a:prstClr val="black">
                <a:alpha val="40000"/>
              </a:prstClr>
            </a:outerShdw>
          </a:effectLst>
        </p:spPr>
      </p:pic>
      <p:pic>
        <p:nvPicPr>
          <p:cNvPr id="71" name="Ball 5"/>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a:off x="4125872" y="4266845"/>
            <a:ext cx="292608" cy="292608"/>
          </a:xfrm>
          <a:prstGeom prst="rect">
            <a:avLst/>
          </a:prstGeom>
        </p:spPr>
      </p:pic>
      <p:pic>
        <p:nvPicPr>
          <p:cNvPr id="15" name="Blue Player 4"/>
          <p:cNvPicPr>
            <a:picLocks noChangeAspect="1"/>
          </p:cNvPicPr>
          <p:nvPr/>
        </p:nvPicPr>
        <p:blipFill>
          <a:blip r:embed="rId41" cstate="print">
            <a:extLst>
              <a:ext uri="{BEBA8EAE-BF5A-486C-A8C5-ECC9F3942E4B}">
                <a14:imgProps xmlns:a14="http://schemas.microsoft.com/office/drawing/2010/main">
                  <a14:imgLayer r:embed="rId42">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5470324" y="5276744"/>
            <a:ext cx="1884974" cy="1950691"/>
          </a:xfrm>
          <a:prstGeom prst="rect">
            <a:avLst/>
          </a:prstGeom>
          <a:effectLst>
            <a:outerShdw blurRad="50800" dist="38100" dir="8100000" algn="tr" rotWithShape="0">
              <a:prstClr val="black">
                <a:alpha val="40000"/>
              </a:prstClr>
            </a:outerShdw>
          </a:effectLst>
        </p:spPr>
      </p:pic>
      <p:pic>
        <p:nvPicPr>
          <p:cNvPr id="4" name="Ball 1"/>
          <p:cNvPicPr>
            <a:picLocks noChangeAspect="1"/>
          </p:cNvPicPr>
          <p:nvPr/>
        </p:nvPicPr>
        <p:blipFill>
          <a:blip r:embed="rId43" cstate="print">
            <a:extLst>
              <a:ext uri="{28A0092B-C50C-407E-A947-70E740481C1C}">
                <a14:useLocalDpi xmlns:a14="http://schemas.microsoft.com/office/drawing/2010/main" val="0"/>
              </a:ext>
            </a:extLst>
          </a:blip>
          <a:stretch>
            <a:fillRect/>
          </a:stretch>
        </p:blipFill>
        <p:spPr>
          <a:xfrm>
            <a:off x="7530231" y="6912218"/>
            <a:ext cx="381124" cy="381124"/>
          </a:xfrm>
          <a:prstGeom prst="rect">
            <a:avLst/>
          </a:prstGeom>
        </p:spPr>
      </p:pic>
      <p:pic>
        <p:nvPicPr>
          <p:cNvPr id="78" name="Ball 3"/>
          <p:cNvPicPr>
            <a:picLocks noChangeAspect="1"/>
          </p:cNvPicPr>
          <p:nvPr/>
        </p:nvPicPr>
        <p:blipFill>
          <a:blip r:embed="rId43" cstate="print">
            <a:extLst>
              <a:ext uri="{28A0092B-C50C-407E-A947-70E740481C1C}">
                <a14:useLocalDpi xmlns:a14="http://schemas.microsoft.com/office/drawing/2010/main" val="0"/>
              </a:ext>
            </a:extLst>
          </a:blip>
          <a:stretch>
            <a:fillRect/>
          </a:stretch>
        </p:blipFill>
        <p:spPr>
          <a:xfrm>
            <a:off x="13191179" y="6273770"/>
            <a:ext cx="381124" cy="381124"/>
          </a:xfrm>
          <a:prstGeom prst="rect">
            <a:avLst/>
          </a:prstGeom>
        </p:spPr>
      </p:pic>
      <p:pic>
        <p:nvPicPr>
          <p:cNvPr id="79" name="Ball 4"/>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3414636" y="5509747"/>
            <a:ext cx="192024" cy="192024"/>
          </a:xfrm>
          <a:prstGeom prst="rect">
            <a:avLst/>
          </a:prstGeom>
        </p:spPr>
      </p:pic>
      <p:pic>
        <p:nvPicPr>
          <p:cNvPr id="3" name="Blue Goalkeeper"/>
          <p:cNvPicPr>
            <a:picLocks noChangeAspect="1"/>
          </p:cNvPicPr>
          <p:nvPr/>
        </p:nvPicPr>
        <p:blipFill>
          <a:blip r:embed="rId45" cstate="print">
            <a:extLst>
              <a:ext uri="{BEBA8EAE-BF5A-486C-A8C5-ECC9F3942E4B}">
                <a14:imgProps xmlns:a14="http://schemas.microsoft.com/office/drawing/2010/main">
                  <a14:imgLayer r:embed="rId46">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28963" y="4584483"/>
            <a:ext cx="997341" cy="1786418"/>
          </a:xfrm>
          <a:prstGeom prst="rect">
            <a:avLst/>
          </a:prstGeom>
          <a:effectLst>
            <a:outerShdw blurRad="50800" dist="38100" dir="8100000" algn="tr" rotWithShape="0">
              <a:prstClr val="black">
                <a:alpha val="40000"/>
              </a:prstClr>
            </a:outerShdw>
          </a:effectLst>
        </p:spPr>
      </p:pic>
      <p:pic>
        <p:nvPicPr>
          <p:cNvPr id="8" name="Red Player 1"/>
          <p:cNvPicPr>
            <a:picLocks noChangeAspect="1"/>
          </p:cNvPicPr>
          <p:nvPr/>
        </p:nvPicPr>
        <p:blipFill>
          <a:blip r:embed="rId47" cstate="print">
            <a:extLst>
              <a:ext uri="{BEBA8EAE-BF5A-486C-A8C5-ECC9F3942E4B}">
                <a14:imgProps xmlns:a14="http://schemas.microsoft.com/office/drawing/2010/main">
                  <a14:imgLayer r:embed="rId48">
                    <a14:imgEffect>
                      <a14:brightnessContrast contrast="20000"/>
                    </a14:imgEffect>
                  </a14:imgLayer>
                </a14:imgProps>
              </a:ext>
              <a:ext uri="{28A0092B-C50C-407E-A947-70E740481C1C}">
                <a14:useLocalDpi xmlns:a14="http://schemas.microsoft.com/office/drawing/2010/main" val="0"/>
              </a:ext>
            </a:extLst>
          </a:blip>
          <a:stretch>
            <a:fillRect/>
          </a:stretch>
        </p:blipFill>
        <p:spPr>
          <a:xfrm flipH="1">
            <a:off x="1598200" y="5276744"/>
            <a:ext cx="1528834" cy="1549682"/>
          </a:xfrm>
          <a:prstGeom prst="rect">
            <a:avLst/>
          </a:prstGeom>
          <a:effectLst>
            <a:outerShdw blurRad="50800" dist="38100" dir="2700000" algn="tl" rotWithShape="0">
              <a:prstClr val="black">
                <a:alpha val="40000"/>
              </a:prstClr>
            </a:outerShdw>
          </a:effectLst>
        </p:spPr>
      </p:pic>
      <p:pic>
        <p:nvPicPr>
          <p:cNvPr id="5" name="Red Goalkeeper"/>
          <p:cNvPicPr>
            <a:picLocks noChangeAspect="1"/>
          </p:cNvPicPr>
          <p:nvPr/>
        </p:nvPicPr>
        <p:blipFill>
          <a:blip r:embed="rId49" cstate="print">
            <a:extLst>
              <a:ext uri="{BEBA8EAE-BF5A-486C-A8C5-ECC9F3942E4B}">
                <a14:imgProps xmlns:a14="http://schemas.microsoft.com/office/drawing/2010/main">
                  <a14:imgLayer r:embed="rId50">
                    <a14:imgEffect>
                      <a14:brightnessContrast contrast="20000"/>
                    </a14:imgEffect>
                  </a14:imgLayer>
                </a14:imgProps>
              </a:ext>
              <a:ext uri="{28A0092B-C50C-407E-A947-70E740481C1C}">
                <a14:useLocalDpi xmlns:a14="http://schemas.microsoft.com/office/drawing/2010/main" val="0"/>
              </a:ext>
            </a:extLst>
          </a:blip>
          <a:stretch>
            <a:fillRect/>
          </a:stretch>
        </p:blipFill>
        <p:spPr>
          <a:xfrm flipH="1">
            <a:off x="13714896" y="4711808"/>
            <a:ext cx="915504" cy="1548127"/>
          </a:xfrm>
          <a:prstGeom prst="rect">
            <a:avLst/>
          </a:prstGeom>
          <a:effectLst>
            <a:outerShdw blurRad="50800" dist="38100" dir="2700000" algn="tl" rotWithShape="0">
              <a:prstClr val="black">
                <a:alpha val="40000"/>
              </a:prstClr>
            </a:outerShdw>
          </a:effectLst>
        </p:spPr>
      </p:pic>
      <p:pic>
        <p:nvPicPr>
          <p:cNvPr id="62" name="Dragons Logo Large"/>
          <p:cNvPicPr>
            <a:picLocks noChangeAspect="1"/>
          </p:cNvPicPr>
          <p:nvPr/>
        </p:nvPicPr>
        <p:blipFill>
          <a:blip r:embed="rId51" cstate="print">
            <a:extLst>
              <a:ext uri="{BEBA8EAE-BF5A-486C-A8C5-ECC9F3942E4B}">
                <a14:imgProps xmlns:a14="http://schemas.microsoft.com/office/drawing/2010/main">
                  <a14:imgLayer r:embed="rId52">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370069" y="65791"/>
            <a:ext cx="3793542" cy="4480560"/>
          </a:xfrm>
          <a:prstGeom prst="rect">
            <a:avLst/>
          </a:prstGeom>
          <a:effectLst>
            <a:outerShdw blurRad="50800" dist="38100" dir="8100000" algn="tr" rotWithShape="0">
              <a:prstClr val="black">
                <a:alpha val="40000"/>
              </a:prstClr>
            </a:outerShdw>
          </a:effectLst>
        </p:spPr>
      </p:pic>
      <p:pic>
        <p:nvPicPr>
          <p:cNvPr id="64" name="Tigers Logo Large"/>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a:off x="9232938" y="219464"/>
            <a:ext cx="3180282" cy="4297680"/>
          </a:xfrm>
          <a:prstGeom prst="rect">
            <a:avLst/>
          </a:prstGeom>
          <a:effectLst>
            <a:outerShdw blurRad="50800" dist="38100" dir="2700000" algn="tl" rotWithShape="0">
              <a:prstClr val="black">
                <a:alpha val="40000"/>
              </a:prstClr>
            </a:outerShdw>
          </a:effectLst>
        </p:spPr>
      </p:pic>
      <p:sp>
        <p:nvSpPr>
          <p:cNvPr id="66" name="vs."/>
          <p:cNvSpPr txBox="1"/>
          <p:nvPr/>
        </p:nvSpPr>
        <p:spPr>
          <a:xfrm>
            <a:off x="6178206" y="1619275"/>
            <a:ext cx="2273989" cy="1323439"/>
          </a:xfrm>
          <a:prstGeom prst="rect">
            <a:avLst/>
          </a:prstGeom>
          <a:noFill/>
        </p:spPr>
        <p:txBody>
          <a:bodyPr wrap="square" rtlCol="0">
            <a:spAutoFit/>
          </a:bodyPr>
          <a:lstStyle/>
          <a:p>
            <a:pPr algn="ctr"/>
            <a:r>
              <a:rPr lang="en-US" sz="8000" smtClean="0">
                <a:latin typeface="Spartan ExtraBold" pitchFamily="2" charset="0"/>
              </a:rPr>
              <a:t>vs.</a:t>
            </a:r>
            <a:endParaRPr lang="en-US" sz="8000">
              <a:latin typeface="Spartan ExtraBold" pitchFamily="2" charset="0"/>
            </a:endParaRPr>
          </a:p>
        </p:txBody>
      </p:sp>
      <p:grpSp>
        <p:nvGrpSpPr>
          <p:cNvPr id="23" name="Frames"/>
          <p:cNvGrpSpPr/>
          <p:nvPr/>
        </p:nvGrpSpPr>
        <p:grpSpPr>
          <a:xfrm>
            <a:off x="57874" y="-17"/>
            <a:ext cx="14514653" cy="3749040"/>
            <a:chOff x="57874" y="-17"/>
            <a:chExt cx="14514653" cy="3749040"/>
          </a:xfrm>
        </p:grpSpPr>
        <p:sp>
          <p:nvSpPr>
            <p:cNvPr id="17" name="Picture / Text Shade"/>
            <p:cNvSpPr/>
            <p:nvPr/>
          </p:nvSpPr>
          <p:spPr>
            <a:xfrm>
              <a:off x="57874" y="-17"/>
              <a:ext cx="14514653" cy="3749040"/>
            </a:xfrm>
            <a:prstGeom prst="roundRect">
              <a:avLst>
                <a:gd name="adj" fmla="val 4308"/>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Blue Frame 5"/>
            <p:cNvSpPr/>
            <p:nvPr/>
          </p:nvSpPr>
          <p:spPr>
            <a:xfrm>
              <a:off x="11688566" y="67114"/>
              <a:ext cx="2743200" cy="1783080"/>
            </a:xfrm>
            <a:prstGeom prst="rect">
              <a:avLst/>
            </a:prstGeom>
            <a:noFill/>
            <a:ln w="50800">
              <a:solidFill>
                <a:srgbClr val="3D91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Blue Frame 4"/>
            <p:cNvSpPr/>
            <p:nvPr/>
          </p:nvSpPr>
          <p:spPr>
            <a:xfrm>
              <a:off x="8816083" y="67114"/>
              <a:ext cx="2743200" cy="1783080"/>
            </a:xfrm>
            <a:prstGeom prst="rect">
              <a:avLst/>
            </a:prstGeom>
            <a:noFill/>
            <a:ln w="50800">
              <a:solidFill>
                <a:srgbClr val="3D91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Blue Frame 3"/>
            <p:cNvSpPr/>
            <p:nvPr/>
          </p:nvSpPr>
          <p:spPr>
            <a:xfrm>
              <a:off x="5943600" y="67114"/>
              <a:ext cx="2743200" cy="1783080"/>
            </a:xfrm>
            <a:prstGeom prst="rect">
              <a:avLst/>
            </a:prstGeom>
            <a:noFill/>
            <a:ln w="50800">
              <a:solidFill>
                <a:srgbClr val="3D91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Blue Frame 2"/>
            <p:cNvSpPr/>
            <p:nvPr/>
          </p:nvSpPr>
          <p:spPr>
            <a:xfrm>
              <a:off x="3071117" y="67114"/>
              <a:ext cx="2743200" cy="1783080"/>
            </a:xfrm>
            <a:prstGeom prst="rect">
              <a:avLst/>
            </a:prstGeom>
            <a:noFill/>
            <a:ln w="50800">
              <a:solidFill>
                <a:srgbClr val="3D91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Blue Frame 1"/>
            <p:cNvSpPr/>
            <p:nvPr/>
          </p:nvSpPr>
          <p:spPr>
            <a:xfrm>
              <a:off x="198634" y="67114"/>
              <a:ext cx="2743200" cy="1783080"/>
            </a:xfrm>
            <a:prstGeom prst="rect">
              <a:avLst/>
            </a:prstGeom>
            <a:noFill/>
            <a:ln w="50800">
              <a:solidFill>
                <a:srgbClr val="3D91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d Frame 5"/>
            <p:cNvSpPr/>
            <p:nvPr/>
          </p:nvSpPr>
          <p:spPr>
            <a:xfrm>
              <a:off x="11688566" y="1897653"/>
              <a:ext cx="2743200" cy="1783080"/>
            </a:xfrm>
            <a:prstGeom prst="rect">
              <a:avLst/>
            </a:prstGeom>
            <a:noFill/>
            <a:ln w="50800">
              <a:solidFill>
                <a:srgbClr val="DE32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d Frame 4"/>
            <p:cNvSpPr/>
            <p:nvPr/>
          </p:nvSpPr>
          <p:spPr>
            <a:xfrm>
              <a:off x="8816083" y="1897653"/>
              <a:ext cx="2743200" cy="1783080"/>
            </a:xfrm>
            <a:prstGeom prst="rect">
              <a:avLst/>
            </a:prstGeom>
            <a:noFill/>
            <a:ln w="50800">
              <a:solidFill>
                <a:srgbClr val="DE32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d Frame 3"/>
            <p:cNvSpPr/>
            <p:nvPr/>
          </p:nvSpPr>
          <p:spPr>
            <a:xfrm>
              <a:off x="5943600" y="1897653"/>
              <a:ext cx="2743200" cy="1783080"/>
            </a:xfrm>
            <a:prstGeom prst="rect">
              <a:avLst/>
            </a:prstGeom>
            <a:noFill/>
            <a:ln w="50800">
              <a:solidFill>
                <a:srgbClr val="DE32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d Frame 2"/>
            <p:cNvSpPr/>
            <p:nvPr/>
          </p:nvSpPr>
          <p:spPr>
            <a:xfrm>
              <a:off x="3071117" y="1897653"/>
              <a:ext cx="2743200" cy="1783080"/>
            </a:xfrm>
            <a:prstGeom prst="rect">
              <a:avLst/>
            </a:prstGeom>
            <a:noFill/>
            <a:ln w="50800">
              <a:solidFill>
                <a:srgbClr val="DE32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d Frame 1"/>
            <p:cNvSpPr/>
            <p:nvPr/>
          </p:nvSpPr>
          <p:spPr>
            <a:xfrm>
              <a:off x="198634" y="1897653"/>
              <a:ext cx="2743200" cy="1783080"/>
            </a:xfrm>
            <a:prstGeom prst="rect">
              <a:avLst/>
            </a:prstGeom>
            <a:noFill/>
            <a:ln w="50800">
              <a:solidFill>
                <a:srgbClr val="DE32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2" name="Highlight 2"/>
          <p:cNvSpPr/>
          <p:nvPr/>
        </p:nvSpPr>
        <p:spPr>
          <a:xfrm>
            <a:off x="3011822" y="-17"/>
            <a:ext cx="2872483" cy="3737007"/>
          </a:xfrm>
          <a:prstGeom prst="roundRect">
            <a:avLst>
              <a:gd name="adj" fmla="val 3024"/>
            </a:avLst>
          </a:prstGeom>
          <a:noFill/>
          <a:ln w="25400" cap="rnd">
            <a:solidFill>
              <a:schemeClr val="bg1"/>
            </a:solidFill>
            <a:round/>
          </a:ln>
          <a:effectLst>
            <a:glow rad="101600">
              <a:srgbClr val="FFCE33">
                <a:alpha val="90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Highlight 3"/>
          <p:cNvSpPr/>
          <p:nvPr/>
        </p:nvSpPr>
        <p:spPr>
          <a:xfrm>
            <a:off x="5885171" y="-17"/>
            <a:ext cx="2872483" cy="3737007"/>
          </a:xfrm>
          <a:prstGeom prst="roundRect">
            <a:avLst>
              <a:gd name="adj" fmla="val 3024"/>
            </a:avLst>
          </a:prstGeom>
          <a:noFill/>
          <a:ln w="25400" cap="rnd">
            <a:solidFill>
              <a:schemeClr val="bg1"/>
            </a:solidFill>
            <a:round/>
          </a:ln>
          <a:effectLst>
            <a:glow rad="101600">
              <a:srgbClr val="FFCE33">
                <a:alpha val="90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Highlight 4"/>
          <p:cNvSpPr/>
          <p:nvPr/>
        </p:nvSpPr>
        <p:spPr>
          <a:xfrm>
            <a:off x="8758520" y="-17"/>
            <a:ext cx="2872483" cy="3737007"/>
          </a:xfrm>
          <a:prstGeom prst="roundRect">
            <a:avLst>
              <a:gd name="adj" fmla="val 3024"/>
            </a:avLst>
          </a:prstGeom>
          <a:noFill/>
          <a:ln w="25400" cap="rnd">
            <a:solidFill>
              <a:schemeClr val="bg1"/>
            </a:solidFill>
            <a:round/>
          </a:ln>
          <a:effectLst>
            <a:glow rad="101600">
              <a:srgbClr val="FFCE33">
                <a:alpha val="90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Highlight 5"/>
          <p:cNvSpPr/>
          <p:nvPr/>
        </p:nvSpPr>
        <p:spPr>
          <a:xfrm>
            <a:off x="11631869" y="-17"/>
            <a:ext cx="2872483" cy="3737007"/>
          </a:xfrm>
          <a:prstGeom prst="roundRect">
            <a:avLst>
              <a:gd name="adj" fmla="val 3024"/>
            </a:avLst>
          </a:prstGeom>
          <a:noFill/>
          <a:ln w="25400" cap="rnd">
            <a:solidFill>
              <a:schemeClr val="bg1"/>
            </a:solidFill>
            <a:round/>
          </a:ln>
          <a:effectLst>
            <a:glow rad="101600">
              <a:srgbClr val="FFCE33">
                <a:alpha val="90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Highlight Blue"/>
          <p:cNvSpPr/>
          <p:nvPr/>
        </p:nvSpPr>
        <p:spPr>
          <a:xfrm>
            <a:off x="11631869" y="-17"/>
            <a:ext cx="2872483" cy="3737007"/>
          </a:xfrm>
          <a:prstGeom prst="roundRect">
            <a:avLst>
              <a:gd name="adj" fmla="val 3024"/>
            </a:avLst>
          </a:prstGeom>
          <a:noFill/>
          <a:ln w="25400" cap="rnd">
            <a:solidFill>
              <a:schemeClr val="bg1"/>
            </a:solidFill>
            <a:round/>
          </a:ln>
          <a:effectLst>
            <a:glow rad="101600">
              <a:srgbClr val="2B81FF">
                <a:alpha val="69804"/>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utorial 1: Welcome"/>
          <p:cNvSpPr/>
          <p:nvPr/>
        </p:nvSpPr>
        <p:spPr>
          <a:xfrm>
            <a:off x="2332989" y="6654894"/>
            <a:ext cx="9964422" cy="1528406"/>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mtClean="0">
                <a:latin typeface="Spartan ExtraBold" pitchFamily="2" charset="0"/>
              </a:rPr>
              <a:t>Welcome to Soccer Champions!</a:t>
            </a:r>
            <a:endParaRPr lang="en-US" sz="4800">
              <a:latin typeface="Spartan ExtraBold" pitchFamily="2" charset="0"/>
            </a:endParaRPr>
          </a:p>
        </p:txBody>
      </p:sp>
      <p:sp>
        <p:nvSpPr>
          <p:cNvPr id="76" name="Tutorial 2: Today's"/>
          <p:cNvSpPr/>
          <p:nvPr/>
        </p:nvSpPr>
        <p:spPr>
          <a:xfrm>
            <a:off x="2332989" y="6654894"/>
            <a:ext cx="9964422" cy="1528406"/>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mtClean="0">
                <a:latin typeface="Spartan ExtraBold" pitchFamily="2" charset="0"/>
              </a:rPr>
              <a:t>Today’s match:</a:t>
            </a:r>
          </a:p>
          <a:p>
            <a:pPr algn="ctr"/>
            <a:r>
              <a:rPr lang="en-US" sz="4800" smtClean="0">
                <a:latin typeface="Spartan ExtraBold" pitchFamily="2" charset="0"/>
              </a:rPr>
              <a:t>the </a:t>
            </a:r>
            <a:r>
              <a:rPr lang="en-US" sz="4800" smtClean="0">
                <a:solidFill>
                  <a:srgbClr val="3D91ED"/>
                </a:solidFill>
                <a:latin typeface="Spartan ExtraBold" pitchFamily="2" charset="0"/>
              </a:rPr>
              <a:t>Dragons</a:t>
            </a:r>
            <a:r>
              <a:rPr lang="en-US" sz="4800" smtClean="0">
                <a:latin typeface="Spartan ExtraBold" pitchFamily="2" charset="0"/>
              </a:rPr>
              <a:t> vs. the </a:t>
            </a:r>
            <a:r>
              <a:rPr lang="en-US" sz="4800" smtClean="0">
                <a:solidFill>
                  <a:srgbClr val="FB1939"/>
                </a:solidFill>
                <a:latin typeface="Spartan ExtraBold" pitchFamily="2" charset="0"/>
              </a:rPr>
              <a:t>Tigers</a:t>
            </a:r>
            <a:r>
              <a:rPr lang="en-US" sz="4800" smtClean="0">
                <a:latin typeface="Spartan ExtraBold" pitchFamily="2" charset="0"/>
              </a:rPr>
              <a:t>.</a:t>
            </a:r>
            <a:endParaRPr lang="en-US" sz="4800">
              <a:latin typeface="Spartan ExtraBold" pitchFamily="2" charset="0"/>
            </a:endParaRPr>
          </a:p>
        </p:txBody>
      </p:sp>
      <p:sp>
        <p:nvSpPr>
          <p:cNvPr id="100" name="Tutorial 3: One"/>
          <p:cNvSpPr/>
          <p:nvPr/>
        </p:nvSpPr>
        <p:spPr>
          <a:xfrm>
            <a:off x="2332989" y="6654894"/>
            <a:ext cx="9964422" cy="1528406"/>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200" smtClean="0">
                <a:latin typeface="Spartan ExtraBold" pitchFamily="2" charset="0"/>
              </a:rPr>
              <a:t>One student from each team will stand up.</a:t>
            </a:r>
            <a:endParaRPr lang="en-US" sz="4800" spc="-200">
              <a:latin typeface="Spartan ExtraBold" pitchFamily="2" charset="0"/>
            </a:endParaRPr>
          </a:p>
        </p:txBody>
      </p:sp>
      <p:sp>
        <p:nvSpPr>
          <p:cNvPr id="82" name="Tutorial 4: Say"/>
          <p:cNvSpPr/>
          <p:nvPr/>
        </p:nvSpPr>
        <p:spPr>
          <a:xfrm>
            <a:off x="2332989" y="6654894"/>
            <a:ext cx="9964422" cy="1528406"/>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200" smtClean="0">
                <a:latin typeface="Spartan ExtraBold" pitchFamily="2" charset="0"/>
              </a:rPr>
              <a:t>Say a word or sentence for the picture in your team’s box.</a:t>
            </a:r>
            <a:endParaRPr lang="en-US" sz="4800" spc="-200">
              <a:latin typeface="Spartan ExtraBold" pitchFamily="2" charset="0"/>
            </a:endParaRPr>
          </a:p>
        </p:txBody>
      </p:sp>
      <p:grpSp>
        <p:nvGrpSpPr>
          <p:cNvPr id="68" name="Lesson Images"/>
          <p:cNvGrpSpPr/>
          <p:nvPr/>
        </p:nvGrpSpPr>
        <p:grpSpPr>
          <a:xfrm>
            <a:off x="629262" y="-53308"/>
            <a:ext cx="13341001" cy="3665461"/>
            <a:chOff x="629262" y="-53308"/>
            <a:chExt cx="13341001" cy="3665461"/>
          </a:xfrm>
        </p:grpSpPr>
        <p:pic>
          <p:nvPicPr>
            <p:cNvPr id="85" name="Sample Image 5"/>
            <p:cNvPicPr>
              <a:picLocks noChangeAspect="1"/>
            </p:cNvPicPr>
            <p:nvPr/>
          </p:nvPicPr>
          <p:blipFill>
            <a:blip r:embed="rId54" cstate="print">
              <a:extLst>
                <a:ext uri="{28A0092B-C50C-407E-A947-70E740481C1C}">
                  <a14:useLocalDpi xmlns:a14="http://schemas.microsoft.com/office/drawing/2010/main" val="0"/>
                </a:ext>
              </a:extLst>
            </a:blip>
            <a:stretch>
              <a:fillRect/>
            </a:stretch>
          </p:blipFill>
          <p:spPr>
            <a:xfrm>
              <a:off x="9364723" y="1966233"/>
              <a:ext cx="1645920" cy="1645920"/>
            </a:xfrm>
            <a:prstGeom prst="rect">
              <a:avLst/>
            </a:prstGeom>
          </p:spPr>
        </p:pic>
        <p:pic>
          <p:nvPicPr>
            <p:cNvPr id="86" name="Sample Image 4"/>
            <p:cNvPicPr>
              <a:picLocks noChangeAspect="1"/>
            </p:cNvPicPr>
            <p:nvPr/>
          </p:nvPicPr>
          <p:blipFill>
            <a:blip r:embed="rId55" cstate="print">
              <a:extLst>
                <a:ext uri="{28A0092B-C50C-407E-A947-70E740481C1C}">
                  <a14:useLocalDpi xmlns:a14="http://schemas.microsoft.com/office/drawing/2010/main" val="0"/>
                </a:ext>
              </a:extLst>
            </a:blip>
            <a:stretch>
              <a:fillRect/>
            </a:stretch>
          </p:blipFill>
          <p:spPr>
            <a:xfrm>
              <a:off x="3625103" y="1966233"/>
              <a:ext cx="1645920" cy="1645920"/>
            </a:xfrm>
            <a:prstGeom prst="rect">
              <a:avLst/>
            </a:prstGeom>
          </p:spPr>
        </p:pic>
        <p:pic>
          <p:nvPicPr>
            <p:cNvPr id="87" name="Sample Image 3"/>
            <p:cNvPicPr>
              <a:picLocks noChangeAspect="1"/>
            </p:cNvPicPr>
            <p:nvPr/>
          </p:nvPicPr>
          <p:blipFill>
            <a:blip r:embed="rId56" cstate="print">
              <a:extLst>
                <a:ext uri="{28A0092B-C50C-407E-A947-70E740481C1C}">
                  <a14:useLocalDpi xmlns:a14="http://schemas.microsoft.com/office/drawing/2010/main" val="0"/>
                </a:ext>
              </a:extLst>
            </a:blip>
            <a:stretch>
              <a:fillRect/>
            </a:stretch>
          </p:blipFill>
          <p:spPr>
            <a:xfrm>
              <a:off x="12237206" y="137039"/>
              <a:ext cx="1645920" cy="1645920"/>
            </a:xfrm>
            <a:prstGeom prst="rect">
              <a:avLst/>
            </a:prstGeom>
          </p:spPr>
        </p:pic>
        <p:pic>
          <p:nvPicPr>
            <p:cNvPr id="88" name="Sample Image 2"/>
            <p:cNvPicPr>
              <a:picLocks noChangeAspect="1"/>
            </p:cNvPicPr>
            <p:nvPr/>
          </p:nvPicPr>
          <p:blipFill>
            <a:blip r:embed="rId57" cstate="print">
              <a:extLst>
                <a:ext uri="{28A0092B-C50C-407E-A947-70E740481C1C}">
                  <a14:useLocalDpi xmlns:a14="http://schemas.microsoft.com/office/drawing/2010/main" val="0"/>
                </a:ext>
              </a:extLst>
            </a:blip>
            <a:stretch>
              <a:fillRect/>
            </a:stretch>
          </p:blipFill>
          <p:spPr>
            <a:xfrm>
              <a:off x="6498452" y="137039"/>
              <a:ext cx="1645920" cy="1645920"/>
            </a:xfrm>
            <a:prstGeom prst="rect">
              <a:avLst/>
            </a:prstGeom>
          </p:spPr>
        </p:pic>
        <p:pic>
          <p:nvPicPr>
            <p:cNvPr id="89" name="Sample Image 1"/>
            <p:cNvPicPr>
              <a:picLocks noChangeAspect="1"/>
            </p:cNvPicPr>
            <p:nvPr/>
          </p:nvPicPr>
          <p:blipFill>
            <a:blip r:embed="rId58" cstate="print">
              <a:extLst>
                <a:ext uri="{28A0092B-C50C-407E-A947-70E740481C1C}">
                  <a14:useLocalDpi xmlns:a14="http://schemas.microsoft.com/office/drawing/2010/main" val="0"/>
                </a:ext>
              </a:extLst>
            </a:blip>
            <a:stretch>
              <a:fillRect/>
            </a:stretch>
          </p:blipFill>
          <p:spPr>
            <a:xfrm>
              <a:off x="716400" y="137039"/>
              <a:ext cx="1645920" cy="1645920"/>
            </a:xfrm>
            <a:prstGeom prst="rect">
              <a:avLst/>
            </a:prstGeom>
          </p:spPr>
        </p:pic>
        <p:sp>
          <p:nvSpPr>
            <p:cNvPr id="90" name="X"/>
            <p:cNvSpPr/>
            <p:nvPr/>
          </p:nvSpPr>
          <p:spPr>
            <a:xfrm>
              <a:off x="3297088" y="-53308"/>
              <a:ext cx="2294259" cy="2024469"/>
            </a:xfrm>
            <a:prstGeom prst="mathMultiply">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Check"/>
            <p:cNvSpPr/>
            <p:nvPr/>
          </p:nvSpPr>
          <p:spPr>
            <a:xfrm rot="19093793">
              <a:off x="629262" y="2187868"/>
              <a:ext cx="1820196" cy="899980"/>
            </a:xfrm>
            <a:prstGeom prst="corner">
              <a:avLst>
                <a:gd name="adj1" fmla="val 49304"/>
                <a:gd name="adj2" fmla="val 50149"/>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Check"/>
            <p:cNvSpPr/>
            <p:nvPr/>
          </p:nvSpPr>
          <p:spPr>
            <a:xfrm rot="19093793">
              <a:off x="6411314" y="2187868"/>
              <a:ext cx="1820196" cy="899980"/>
            </a:xfrm>
            <a:prstGeom prst="corner">
              <a:avLst>
                <a:gd name="adj1" fmla="val 49304"/>
                <a:gd name="adj2" fmla="val 50149"/>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Check"/>
            <p:cNvSpPr/>
            <p:nvPr/>
          </p:nvSpPr>
          <p:spPr>
            <a:xfrm rot="19093793">
              <a:off x="12150067" y="2187868"/>
              <a:ext cx="1820196" cy="899980"/>
            </a:xfrm>
            <a:prstGeom prst="corner">
              <a:avLst>
                <a:gd name="adj1" fmla="val 49304"/>
                <a:gd name="adj2" fmla="val 50149"/>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X"/>
            <p:cNvSpPr/>
            <p:nvPr/>
          </p:nvSpPr>
          <p:spPr>
            <a:xfrm>
              <a:off x="9040553" y="-53308"/>
              <a:ext cx="2294259" cy="2024469"/>
            </a:xfrm>
            <a:prstGeom prst="mathMultiply">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9" name="Blue Dialogue 1"/>
          <p:cNvSpPr/>
          <p:nvPr/>
        </p:nvSpPr>
        <p:spPr>
          <a:xfrm>
            <a:off x="-174812" y="3321424"/>
            <a:ext cx="3955221" cy="2554941"/>
          </a:xfrm>
          <a:prstGeom prst="wedgeEllipseCallout">
            <a:avLst>
              <a:gd name="adj1" fmla="val -55511"/>
              <a:gd name="adj2" fmla="val 68816"/>
            </a:avLst>
          </a:prstGeom>
          <a:solidFill>
            <a:schemeClr val="bg1"/>
          </a:solidFill>
          <a:ln w="38100">
            <a:solidFill>
              <a:srgbClr val="3D91ED"/>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4800" smtClean="0">
                <a:solidFill>
                  <a:srgbClr val="0070C0"/>
                </a:solidFill>
                <a:latin typeface="Spartan ExtraBold" pitchFamily="2" charset="0"/>
              </a:rPr>
              <a:t>Let’s play soccer.</a:t>
            </a:r>
            <a:endParaRPr lang="en-US" sz="4800">
              <a:solidFill>
                <a:srgbClr val="0070C0"/>
              </a:solidFill>
              <a:latin typeface="Spartan ExtraBold" pitchFamily="2" charset="0"/>
            </a:endParaRPr>
          </a:p>
        </p:txBody>
      </p:sp>
      <p:sp>
        <p:nvSpPr>
          <p:cNvPr id="95" name="Red Dialogue 1"/>
          <p:cNvSpPr/>
          <p:nvPr/>
        </p:nvSpPr>
        <p:spPr>
          <a:xfrm flipH="1">
            <a:off x="10894296" y="3321424"/>
            <a:ext cx="3955221" cy="2554941"/>
          </a:xfrm>
          <a:prstGeom prst="wedgeEllipseCallout">
            <a:avLst>
              <a:gd name="adj1" fmla="val -55511"/>
              <a:gd name="adj2" fmla="val 68816"/>
            </a:avLst>
          </a:prstGeom>
          <a:solidFill>
            <a:schemeClr val="bg1"/>
          </a:solidFill>
          <a:ln w="38100">
            <a:solidFill>
              <a:srgbClr val="FB193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4800" smtClean="0">
                <a:solidFill>
                  <a:srgbClr val="C00000"/>
                </a:solidFill>
                <a:latin typeface="Spartan ExtraBold" pitchFamily="2" charset="0"/>
              </a:rPr>
              <a:t>Sure.</a:t>
            </a:r>
            <a:endParaRPr lang="en-US" sz="4800">
              <a:solidFill>
                <a:srgbClr val="C00000"/>
              </a:solidFill>
              <a:latin typeface="Spartan ExtraBold" pitchFamily="2" charset="0"/>
            </a:endParaRPr>
          </a:p>
        </p:txBody>
      </p:sp>
      <p:sp>
        <p:nvSpPr>
          <p:cNvPr id="96" name="Tutorial 5: Then"/>
          <p:cNvSpPr/>
          <p:nvPr/>
        </p:nvSpPr>
        <p:spPr>
          <a:xfrm>
            <a:off x="2332989" y="6654894"/>
            <a:ext cx="9964422" cy="1528406"/>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200" smtClean="0">
                <a:latin typeface="Spartan ExtraBold" pitchFamily="2" charset="0"/>
              </a:rPr>
              <a:t>Then do rock paper scissors to move the ball forward.</a:t>
            </a:r>
            <a:endParaRPr lang="en-US" sz="4800" spc="-200">
              <a:latin typeface="Spartan ExtraBold" pitchFamily="2" charset="0"/>
            </a:endParaRPr>
          </a:p>
        </p:txBody>
      </p:sp>
      <p:pic>
        <p:nvPicPr>
          <p:cNvPr id="97" name="Rock"/>
          <p:cNvPicPr>
            <a:picLocks noChangeAspect="1"/>
          </p:cNvPicPr>
          <p:nvPr/>
        </p:nvPicPr>
        <p:blipFill rotWithShape="1">
          <a:blip r:embed="rId59" cstate="print">
            <a:extLst>
              <a:ext uri="{28A0092B-C50C-407E-A947-70E740481C1C}">
                <a14:useLocalDpi xmlns:a14="http://schemas.microsoft.com/office/drawing/2010/main" val="0"/>
              </a:ext>
            </a:extLst>
          </a:blip>
          <a:srcRect l="55769" b="41331"/>
          <a:stretch/>
        </p:blipFill>
        <p:spPr>
          <a:xfrm>
            <a:off x="11714684" y="3633516"/>
            <a:ext cx="1694630" cy="1752528"/>
          </a:xfrm>
          <a:prstGeom prst="rect">
            <a:avLst/>
          </a:prstGeom>
          <a:effectLst>
            <a:glow rad="228600">
              <a:srgbClr val="FB1939">
                <a:alpha val="40000"/>
              </a:srgbClr>
            </a:glow>
          </a:effectLst>
        </p:spPr>
      </p:pic>
      <p:pic>
        <p:nvPicPr>
          <p:cNvPr id="98" name="Scissors"/>
          <p:cNvPicPr>
            <a:picLocks noChangeAspect="1"/>
          </p:cNvPicPr>
          <p:nvPr/>
        </p:nvPicPr>
        <p:blipFill rotWithShape="1">
          <a:blip r:embed="rId60" cstate="print">
            <a:extLst>
              <a:ext uri="{28A0092B-C50C-407E-A947-70E740481C1C}">
                <a14:useLocalDpi xmlns:a14="http://schemas.microsoft.com/office/drawing/2010/main" val="0"/>
              </a:ext>
            </a:extLst>
          </a:blip>
          <a:srcRect r="50000" b="50000"/>
          <a:stretch/>
        </p:blipFill>
        <p:spPr>
          <a:xfrm>
            <a:off x="1026304" y="4113826"/>
            <a:ext cx="1844480" cy="1381016"/>
          </a:xfrm>
          <a:prstGeom prst="rect">
            <a:avLst/>
          </a:prstGeom>
          <a:effectLst>
            <a:glow rad="228600">
              <a:srgbClr val="3D91ED">
                <a:alpha val="40000"/>
              </a:srgbClr>
            </a:glow>
          </a:effectLst>
        </p:spPr>
      </p:pic>
      <p:pic>
        <p:nvPicPr>
          <p:cNvPr id="99" name="RPS Hands"/>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5925111" y="4140063"/>
            <a:ext cx="2780178" cy="2136262"/>
          </a:xfrm>
          <a:prstGeom prst="rect">
            <a:avLst/>
          </a:prstGeom>
          <a:effectLst>
            <a:outerShdw blurRad="63500" sx="102000" sy="102000" algn="ctr" rotWithShape="0">
              <a:prstClr val="black">
                <a:alpha val="40000"/>
              </a:prstClr>
            </a:outerShdw>
          </a:effectLst>
        </p:spPr>
      </p:pic>
      <p:sp>
        <p:nvSpPr>
          <p:cNvPr id="101" name="Tutorial 6: The"/>
          <p:cNvSpPr/>
          <p:nvPr/>
        </p:nvSpPr>
        <p:spPr>
          <a:xfrm>
            <a:off x="2332989" y="6654894"/>
            <a:ext cx="9964422" cy="1528406"/>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200" smtClean="0">
                <a:latin typeface="Spartan ExtraBold" pitchFamily="2" charset="0"/>
              </a:rPr>
              <a:t>The next two students will stand up and play.</a:t>
            </a:r>
            <a:endParaRPr lang="en-US" sz="4800" spc="-200">
              <a:latin typeface="Spartan ExtraBold" pitchFamily="2" charset="0"/>
            </a:endParaRPr>
          </a:p>
        </p:txBody>
      </p:sp>
      <p:sp>
        <p:nvSpPr>
          <p:cNvPr id="102" name="Red Dialogue 2"/>
          <p:cNvSpPr/>
          <p:nvPr/>
        </p:nvSpPr>
        <p:spPr>
          <a:xfrm flipH="1">
            <a:off x="10894296" y="3321424"/>
            <a:ext cx="3955221" cy="2554941"/>
          </a:xfrm>
          <a:prstGeom prst="wedgeEllipseCallout">
            <a:avLst>
              <a:gd name="adj1" fmla="val -55511"/>
              <a:gd name="adj2" fmla="val 68816"/>
            </a:avLst>
          </a:prstGeom>
          <a:solidFill>
            <a:schemeClr val="bg1"/>
          </a:solidFill>
          <a:ln w="38100">
            <a:solidFill>
              <a:srgbClr val="FB193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4000" smtClean="0">
                <a:solidFill>
                  <a:srgbClr val="C00000"/>
                </a:solidFill>
                <a:latin typeface="Spartan ExtraBold" pitchFamily="2" charset="0"/>
              </a:rPr>
              <a:t>Let’s play </a:t>
            </a:r>
            <a:r>
              <a:rPr lang="en-US" sz="4000" spc="-300" smtClean="0">
                <a:solidFill>
                  <a:srgbClr val="C00000"/>
                </a:solidFill>
                <a:latin typeface="Spartan ExtraBold" pitchFamily="2" charset="0"/>
              </a:rPr>
              <a:t>basketball.</a:t>
            </a:r>
            <a:endParaRPr lang="en-US" sz="4000" spc="-300">
              <a:solidFill>
                <a:srgbClr val="C00000"/>
              </a:solidFill>
              <a:latin typeface="Spartan ExtraBold" pitchFamily="2" charset="0"/>
            </a:endParaRPr>
          </a:p>
        </p:txBody>
      </p:sp>
      <p:sp>
        <p:nvSpPr>
          <p:cNvPr id="103" name="Blue Dialogue 2"/>
          <p:cNvSpPr/>
          <p:nvPr/>
        </p:nvSpPr>
        <p:spPr>
          <a:xfrm>
            <a:off x="-174812" y="3321424"/>
            <a:ext cx="3955221" cy="2554941"/>
          </a:xfrm>
          <a:prstGeom prst="wedgeEllipseCallout">
            <a:avLst>
              <a:gd name="adj1" fmla="val -55511"/>
              <a:gd name="adj2" fmla="val 68816"/>
            </a:avLst>
          </a:prstGeom>
          <a:solidFill>
            <a:schemeClr val="bg1"/>
          </a:solidFill>
          <a:ln w="38100">
            <a:solidFill>
              <a:srgbClr val="3D91ED"/>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4800" smtClean="0">
                <a:solidFill>
                  <a:srgbClr val="0070C0"/>
                </a:solidFill>
                <a:latin typeface="Spartan ExtraBold" pitchFamily="2" charset="0"/>
              </a:rPr>
              <a:t>Sorry, I can’t.</a:t>
            </a:r>
            <a:endParaRPr lang="en-US" sz="4800">
              <a:solidFill>
                <a:srgbClr val="0070C0"/>
              </a:solidFill>
              <a:latin typeface="Spartan ExtraBold" pitchFamily="2" charset="0"/>
            </a:endParaRPr>
          </a:p>
        </p:txBody>
      </p:sp>
      <p:pic>
        <p:nvPicPr>
          <p:cNvPr id="104" name="RPS Hands 2"/>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5925111" y="4140063"/>
            <a:ext cx="2780178" cy="2136262"/>
          </a:xfrm>
          <a:prstGeom prst="rect">
            <a:avLst/>
          </a:prstGeom>
          <a:effectLst>
            <a:outerShdw blurRad="63500" sx="102000" sy="102000" algn="ctr" rotWithShape="0">
              <a:prstClr val="black">
                <a:alpha val="40000"/>
              </a:prstClr>
            </a:outerShdw>
          </a:effectLst>
        </p:spPr>
      </p:pic>
      <p:pic>
        <p:nvPicPr>
          <p:cNvPr id="105" name="Rock"/>
          <p:cNvPicPr>
            <a:picLocks noChangeAspect="1"/>
          </p:cNvPicPr>
          <p:nvPr/>
        </p:nvPicPr>
        <p:blipFill rotWithShape="1">
          <a:blip r:embed="rId59" cstate="print">
            <a:extLst>
              <a:ext uri="{28A0092B-C50C-407E-A947-70E740481C1C}">
                <a14:useLocalDpi xmlns:a14="http://schemas.microsoft.com/office/drawing/2010/main" val="0"/>
              </a:ext>
            </a:extLst>
          </a:blip>
          <a:srcRect l="55769" b="41331"/>
          <a:stretch/>
        </p:blipFill>
        <p:spPr>
          <a:xfrm flipH="1">
            <a:off x="1012633" y="3605240"/>
            <a:ext cx="1694630" cy="1752528"/>
          </a:xfrm>
          <a:prstGeom prst="rect">
            <a:avLst/>
          </a:prstGeom>
          <a:effectLst>
            <a:glow rad="228600">
              <a:srgbClr val="3D91ED">
                <a:alpha val="40000"/>
              </a:srgbClr>
            </a:glow>
          </a:effectLst>
        </p:spPr>
      </p:pic>
      <p:pic>
        <p:nvPicPr>
          <p:cNvPr id="106" name="Scissors"/>
          <p:cNvPicPr>
            <a:picLocks noChangeAspect="1"/>
          </p:cNvPicPr>
          <p:nvPr/>
        </p:nvPicPr>
        <p:blipFill rotWithShape="1">
          <a:blip r:embed="rId60" cstate="print">
            <a:extLst>
              <a:ext uri="{28A0092B-C50C-407E-A947-70E740481C1C}">
                <a14:useLocalDpi xmlns:a14="http://schemas.microsoft.com/office/drawing/2010/main" val="0"/>
              </a:ext>
            </a:extLst>
          </a:blip>
          <a:srcRect r="50000" b="50000"/>
          <a:stretch/>
        </p:blipFill>
        <p:spPr>
          <a:xfrm flipH="1">
            <a:off x="11553498" y="4157428"/>
            <a:ext cx="1844480" cy="1381016"/>
          </a:xfrm>
          <a:prstGeom prst="rect">
            <a:avLst/>
          </a:prstGeom>
          <a:effectLst>
            <a:glow rad="228600">
              <a:srgbClr val="FB1939">
                <a:alpha val="40000"/>
              </a:srgbClr>
            </a:glow>
          </a:effectLst>
        </p:spPr>
      </p:pic>
      <p:sp>
        <p:nvSpPr>
          <p:cNvPr id="107" name="Tutorial 7: Keep"/>
          <p:cNvSpPr/>
          <p:nvPr/>
        </p:nvSpPr>
        <p:spPr>
          <a:xfrm>
            <a:off x="2332989" y="6654894"/>
            <a:ext cx="9964422" cy="1528406"/>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200" smtClean="0">
                <a:latin typeface="Spartan ExtraBold" pitchFamily="2" charset="0"/>
              </a:rPr>
              <a:t>Keep playing with new students each turn.</a:t>
            </a:r>
            <a:endParaRPr lang="en-US" sz="4800" spc="-200">
              <a:latin typeface="Spartan ExtraBold" pitchFamily="2" charset="0"/>
            </a:endParaRPr>
          </a:p>
        </p:txBody>
      </p:sp>
      <p:sp>
        <p:nvSpPr>
          <p:cNvPr id="108" name="Tutorial 8: Let's"/>
          <p:cNvSpPr/>
          <p:nvPr/>
        </p:nvSpPr>
        <p:spPr>
          <a:xfrm>
            <a:off x="2332989" y="6654894"/>
            <a:ext cx="9964422" cy="1528406"/>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200" smtClean="0">
                <a:latin typeface="Spartan ExtraBold" pitchFamily="2" charset="0"/>
              </a:rPr>
              <a:t>Let’s play!</a:t>
            </a:r>
          </a:p>
          <a:p>
            <a:pPr algn="ctr"/>
            <a:r>
              <a:rPr lang="en-US" sz="4800" spc="-200" smtClean="0">
                <a:latin typeface="Spartan ExtraBold" pitchFamily="2" charset="0"/>
              </a:rPr>
              <a:t>Which team will win?</a:t>
            </a:r>
            <a:endParaRPr lang="en-US" sz="4800" spc="-200">
              <a:latin typeface="Spartan ExtraBold" pitchFamily="2" charset="0"/>
            </a:endParaRPr>
          </a:p>
        </p:txBody>
      </p:sp>
      <p:pic>
        <p:nvPicPr>
          <p:cNvPr id="109" name="football crowd (D.jones).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17"/>
          <a:stretch>
            <a:fillRect/>
          </a:stretch>
        </p:blipFill>
        <p:spPr>
          <a:xfrm>
            <a:off x="6477603" y="8574483"/>
            <a:ext cx="487363" cy="487363"/>
          </a:xfrm>
          <a:prstGeom prst="rect">
            <a:avLst/>
          </a:prstGeom>
        </p:spPr>
      </p:pic>
      <p:sp>
        <p:nvSpPr>
          <p:cNvPr id="70" name="Tutorial Skip">
            <a:hlinkClick r:id="" action="ppaction://hlinkshowjump?jump=nextslide"/>
          </p:cNvPr>
          <p:cNvSpPr/>
          <p:nvPr/>
        </p:nvSpPr>
        <p:spPr>
          <a:xfrm>
            <a:off x="3380322" y="137039"/>
            <a:ext cx="7869757" cy="669785"/>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latin typeface="Spartan ExtraBold" pitchFamily="2" charset="0"/>
              </a:rPr>
              <a:t>Click here to skip this tutorial.</a:t>
            </a:r>
            <a:endParaRPr lang="en-US">
              <a:latin typeface="Spartan ExtraBold" pitchFamily="2" charset="0"/>
            </a:endParaRPr>
          </a:p>
        </p:txBody>
      </p:sp>
    </p:spTree>
    <p:extLst>
      <p:ext uri="{BB962C8B-B14F-4D97-AF65-F5344CB8AC3E}">
        <p14:creationId xmlns:p14="http://schemas.microsoft.com/office/powerpoint/2010/main" val="12594478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additive="base">
                                        <p:cTn id="7" dur="2000" fill="hold"/>
                                        <p:tgtEl>
                                          <p:spTgt spid="70"/>
                                        </p:tgtEl>
                                        <p:attrNameLst>
                                          <p:attrName>ppt_x</p:attrName>
                                        </p:attrNameLst>
                                      </p:cBhvr>
                                      <p:tavLst>
                                        <p:tav tm="0">
                                          <p:val>
                                            <p:strVal val="0-#ppt_w/2"/>
                                          </p:val>
                                        </p:tav>
                                        <p:tav tm="100000">
                                          <p:val>
                                            <p:strVal val="#ppt_x"/>
                                          </p:val>
                                        </p:tav>
                                      </p:tavLst>
                                    </p:anim>
                                    <p:anim calcmode="lin" valueType="num">
                                      <p:cBhvr additive="base">
                                        <p:cTn id="8" dur="2000" fill="hold"/>
                                        <p:tgtEl>
                                          <p:spTgt spid="70"/>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fade">
                                      <p:cBhvr>
                                        <p:cTn id="11" dur="500"/>
                                        <p:tgtEl>
                                          <p:spTgt spid="40"/>
                                        </p:tgtEl>
                                      </p:cBhvr>
                                    </p:animEffect>
                                  </p:childTnLst>
                                </p:cTn>
                              </p:par>
                            </p:childTnLst>
                          </p:cTn>
                        </p:par>
                        <p:par>
                          <p:cTn id="12" fill="hold">
                            <p:stCondLst>
                              <p:cond delay="2000"/>
                            </p:stCondLst>
                            <p:childTnLst>
                              <p:par>
                                <p:cTn id="13" presetID="2" presetClass="exit" presetSubtype="2" fill="hold" grpId="1" nodeType="afterEffect">
                                  <p:stCondLst>
                                    <p:cond delay="0"/>
                                  </p:stCondLst>
                                  <p:childTnLst>
                                    <p:anim calcmode="lin" valueType="num">
                                      <p:cBhvr additive="base">
                                        <p:cTn id="14" dur="2000"/>
                                        <p:tgtEl>
                                          <p:spTgt spid="70"/>
                                        </p:tgtEl>
                                        <p:attrNameLst>
                                          <p:attrName>ppt_x</p:attrName>
                                        </p:attrNameLst>
                                      </p:cBhvr>
                                      <p:tavLst>
                                        <p:tav tm="0">
                                          <p:val>
                                            <p:strVal val="ppt_x"/>
                                          </p:val>
                                        </p:tav>
                                        <p:tav tm="100000">
                                          <p:val>
                                            <p:strVal val="1+ppt_w/2"/>
                                          </p:val>
                                        </p:tav>
                                      </p:tavLst>
                                    </p:anim>
                                    <p:anim calcmode="lin" valueType="num">
                                      <p:cBhvr additive="base">
                                        <p:cTn id="15" dur="2000"/>
                                        <p:tgtEl>
                                          <p:spTgt spid="70"/>
                                        </p:tgtEl>
                                        <p:attrNameLst>
                                          <p:attrName>ppt_y</p:attrName>
                                        </p:attrNameLst>
                                      </p:cBhvr>
                                      <p:tavLst>
                                        <p:tav tm="0">
                                          <p:val>
                                            <p:strVal val="ppt_y"/>
                                          </p:val>
                                        </p:tav>
                                        <p:tav tm="100000">
                                          <p:val>
                                            <p:strVal val="ppt_y"/>
                                          </p:val>
                                        </p:tav>
                                      </p:tavLst>
                                    </p:anim>
                                    <p:set>
                                      <p:cBhvr>
                                        <p:cTn id="16" dur="1" fill="hold">
                                          <p:stCondLst>
                                            <p:cond delay="1999"/>
                                          </p:stCondLst>
                                        </p:cTn>
                                        <p:tgtEl>
                                          <p:spTgt spid="70"/>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1" nodeType="clickEffect">
                                  <p:stCondLst>
                                    <p:cond delay="0"/>
                                  </p:stCondLst>
                                  <p:childTnLst>
                                    <p:animEffect transition="out" filter="fade">
                                      <p:cBhvr>
                                        <p:cTn id="20" dur="500"/>
                                        <p:tgtEl>
                                          <p:spTgt spid="40"/>
                                        </p:tgtEl>
                                      </p:cBhvr>
                                    </p:animEffect>
                                    <p:set>
                                      <p:cBhvr>
                                        <p:cTn id="21" dur="1" fill="hold">
                                          <p:stCondLst>
                                            <p:cond delay="499"/>
                                          </p:stCondLst>
                                        </p:cTn>
                                        <p:tgtEl>
                                          <p:spTgt spid="40"/>
                                        </p:tgtEl>
                                        <p:attrNameLst>
                                          <p:attrName>style.visibility</p:attrName>
                                        </p:attrNameLst>
                                      </p:cBhvr>
                                      <p:to>
                                        <p:strVal val="hidden"/>
                                      </p:to>
                                    </p:set>
                                  </p:childTnLst>
                                </p:cTn>
                              </p:par>
                              <p:par>
                                <p:cTn id="22" presetID="10" presetClass="entr" presetSubtype="0" fill="hold" grpId="0" nodeType="withEffect">
                                  <p:stCondLst>
                                    <p:cond delay="0"/>
                                  </p:stCondLst>
                                  <p:childTnLst>
                                    <p:set>
                                      <p:cBhvr>
                                        <p:cTn id="23" dur="1" fill="hold">
                                          <p:stCondLst>
                                            <p:cond delay="0"/>
                                          </p:stCondLst>
                                        </p:cTn>
                                        <p:tgtEl>
                                          <p:spTgt spid="76"/>
                                        </p:tgtEl>
                                        <p:attrNameLst>
                                          <p:attrName>style.visibility</p:attrName>
                                        </p:attrNameLst>
                                      </p:cBhvr>
                                      <p:to>
                                        <p:strVal val="visible"/>
                                      </p:to>
                                    </p:set>
                                    <p:animEffect transition="in" filter="fade">
                                      <p:cBhvr>
                                        <p:cTn id="24" dur="500"/>
                                        <p:tgtEl>
                                          <p:spTgt spid="76"/>
                                        </p:tgtEl>
                                      </p:cBhvr>
                                    </p:animEffect>
                                  </p:childTnLst>
                                </p:cTn>
                              </p:par>
                              <p:par>
                                <p:cTn id="25" presetID="1" presetClass="mediacall" presetSubtype="0" fill="hold" nodeType="withEffect">
                                  <p:stCondLst>
                                    <p:cond delay="0"/>
                                  </p:stCondLst>
                                  <p:childTnLst>
                                    <p:cmd type="call" cmd="playFrom(0.0)">
                                      <p:cBhvr>
                                        <p:cTn id="26" dur="2533" fill="hold"/>
                                        <p:tgtEl>
                                          <p:spTgt spid="109"/>
                                        </p:tgtEl>
                                      </p:cBhvr>
                                    </p:cmd>
                                  </p:childTnLst>
                                </p:cTn>
                              </p:par>
                              <p:par>
                                <p:cTn id="27" presetID="2" presetClass="entr" presetSubtype="1" fill="hold" nodeType="withEffect">
                                  <p:stCondLst>
                                    <p:cond delay="500"/>
                                  </p:stCondLst>
                                  <p:childTnLst>
                                    <p:set>
                                      <p:cBhvr>
                                        <p:cTn id="28" dur="1" fill="hold">
                                          <p:stCondLst>
                                            <p:cond delay="0"/>
                                          </p:stCondLst>
                                        </p:cTn>
                                        <p:tgtEl>
                                          <p:spTgt spid="62"/>
                                        </p:tgtEl>
                                        <p:attrNameLst>
                                          <p:attrName>style.visibility</p:attrName>
                                        </p:attrNameLst>
                                      </p:cBhvr>
                                      <p:to>
                                        <p:strVal val="visible"/>
                                      </p:to>
                                    </p:set>
                                    <p:anim calcmode="lin" valueType="num">
                                      <p:cBhvr additive="base">
                                        <p:cTn id="29" dur="500" fill="hold"/>
                                        <p:tgtEl>
                                          <p:spTgt spid="62"/>
                                        </p:tgtEl>
                                        <p:attrNameLst>
                                          <p:attrName>ppt_x</p:attrName>
                                        </p:attrNameLst>
                                      </p:cBhvr>
                                      <p:tavLst>
                                        <p:tav tm="0">
                                          <p:val>
                                            <p:strVal val="#ppt_x"/>
                                          </p:val>
                                        </p:tav>
                                        <p:tav tm="100000">
                                          <p:val>
                                            <p:strVal val="#ppt_x"/>
                                          </p:val>
                                        </p:tav>
                                      </p:tavLst>
                                    </p:anim>
                                    <p:anim calcmode="lin" valueType="num">
                                      <p:cBhvr additive="base">
                                        <p:cTn id="30" dur="500" fill="hold"/>
                                        <p:tgtEl>
                                          <p:spTgt spid="62"/>
                                        </p:tgtEl>
                                        <p:attrNameLst>
                                          <p:attrName>ppt_y</p:attrName>
                                        </p:attrNameLst>
                                      </p:cBhvr>
                                      <p:tavLst>
                                        <p:tav tm="0">
                                          <p:val>
                                            <p:strVal val="0-#ppt_h/2"/>
                                          </p:val>
                                        </p:tav>
                                        <p:tav tm="100000">
                                          <p:val>
                                            <p:strVal val="#ppt_y"/>
                                          </p:val>
                                        </p:tav>
                                      </p:tavLst>
                                    </p:anim>
                                  </p:childTnLst>
                                </p:cTn>
                              </p:par>
                              <p:par>
                                <p:cTn id="31" presetID="1" presetClass="entr" presetSubtype="0" fill="hold" grpId="0" nodeType="withEffect">
                                  <p:stCondLst>
                                    <p:cond delay="1000"/>
                                  </p:stCondLst>
                                  <p:childTnLst>
                                    <p:set>
                                      <p:cBhvr>
                                        <p:cTn id="32" dur="1" fill="hold">
                                          <p:stCondLst>
                                            <p:cond delay="0"/>
                                          </p:stCondLst>
                                        </p:cTn>
                                        <p:tgtEl>
                                          <p:spTgt spid="66"/>
                                        </p:tgtEl>
                                        <p:attrNameLst>
                                          <p:attrName>style.visibility</p:attrName>
                                        </p:attrNameLst>
                                      </p:cBhvr>
                                      <p:to>
                                        <p:strVal val="visible"/>
                                      </p:to>
                                    </p:set>
                                  </p:childTnLst>
                                </p:cTn>
                              </p:par>
                              <p:par>
                                <p:cTn id="33" presetID="2" presetClass="entr" presetSubtype="1" fill="hold" nodeType="withEffect">
                                  <p:stCondLst>
                                    <p:cond delay="1500"/>
                                  </p:stCondLst>
                                  <p:childTnLst>
                                    <p:set>
                                      <p:cBhvr>
                                        <p:cTn id="34" dur="1" fill="hold">
                                          <p:stCondLst>
                                            <p:cond delay="0"/>
                                          </p:stCondLst>
                                        </p:cTn>
                                        <p:tgtEl>
                                          <p:spTgt spid="64"/>
                                        </p:tgtEl>
                                        <p:attrNameLst>
                                          <p:attrName>style.visibility</p:attrName>
                                        </p:attrNameLst>
                                      </p:cBhvr>
                                      <p:to>
                                        <p:strVal val="visible"/>
                                      </p:to>
                                    </p:set>
                                    <p:anim calcmode="lin" valueType="num">
                                      <p:cBhvr additive="base">
                                        <p:cTn id="35" dur="500" fill="hold"/>
                                        <p:tgtEl>
                                          <p:spTgt spid="64"/>
                                        </p:tgtEl>
                                        <p:attrNameLst>
                                          <p:attrName>ppt_x</p:attrName>
                                        </p:attrNameLst>
                                      </p:cBhvr>
                                      <p:tavLst>
                                        <p:tav tm="0">
                                          <p:val>
                                            <p:strVal val="#ppt_x"/>
                                          </p:val>
                                        </p:tav>
                                        <p:tav tm="100000">
                                          <p:val>
                                            <p:strVal val="#ppt_x"/>
                                          </p:val>
                                        </p:tav>
                                      </p:tavLst>
                                    </p:anim>
                                    <p:anim calcmode="lin" valueType="num">
                                      <p:cBhvr additive="base">
                                        <p:cTn id="36" dur="500" fill="hold"/>
                                        <p:tgtEl>
                                          <p:spTgt spid="64"/>
                                        </p:tgtEl>
                                        <p:attrNameLst>
                                          <p:attrName>ppt_y</p:attrName>
                                        </p:attrNameLst>
                                      </p:cBhvr>
                                      <p:tavLst>
                                        <p:tav tm="0">
                                          <p:val>
                                            <p:strVal val="0-#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grpId="1" nodeType="clickEffect">
                                  <p:stCondLst>
                                    <p:cond delay="0"/>
                                  </p:stCondLst>
                                  <p:childTnLst>
                                    <p:animEffect transition="out" filter="fade">
                                      <p:cBhvr>
                                        <p:cTn id="40" dur="500"/>
                                        <p:tgtEl>
                                          <p:spTgt spid="76"/>
                                        </p:tgtEl>
                                      </p:cBhvr>
                                    </p:animEffect>
                                    <p:set>
                                      <p:cBhvr>
                                        <p:cTn id="41" dur="1" fill="hold">
                                          <p:stCondLst>
                                            <p:cond delay="499"/>
                                          </p:stCondLst>
                                        </p:cTn>
                                        <p:tgtEl>
                                          <p:spTgt spid="76"/>
                                        </p:tgtEl>
                                        <p:attrNameLst>
                                          <p:attrName>style.visibility</p:attrName>
                                        </p:attrNameLst>
                                      </p:cBhvr>
                                      <p:to>
                                        <p:strVal val="hidden"/>
                                      </p:to>
                                    </p:set>
                                  </p:childTnLst>
                                </p:cTn>
                              </p:par>
                            </p:childTnLst>
                          </p:cTn>
                        </p:par>
                        <p:par>
                          <p:cTn id="42" fill="hold">
                            <p:stCondLst>
                              <p:cond delay="500"/>
                            </p:stCondLst>
                            <p:childTnLst>
                              <p:par>
                                <p:cTn id="43" presetID="10" presetClass="entr" presetSubtype="0" fill="hold" grpId="0" nodeType="afterEffect">
                                  <p:stCondLst>
                                    <p:cond delay="0"/>
                                  </p:stCondLst>
                                  <p:childTnLst>
                                    <p:set>
                                      <p:cBhvr>
                                        <p:cTn id="44" dur="1" fill="hold">
                                          <p:stCondLst>
                                            <p:cond delay="0"/>
                                          </p:stCondLst>
                                        </p:cTn>
                                        <p:tgtEl>
                                          <p:spTgt spid="100"/>
                                        </p:tgtEl>
                                        <p:attrNameLst>
                                          <p:attrName>style.visibility</p:attrName>
                                        </p:attrNameLst>
                                      </p:cBhvr>
                                      <p:to>
                                        <p:strVal val="visible"/>
                                      </p:to>
                                    </p:set>
                                    <p:animEffect transition="in" filter="fade">
                                      <p:cBhvr>
                                        <p:cTn id="45" dur="500"/>
                                        <p:tgtEl>
                                          <p:spTgt spid="100"/>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xit" presetSubtype="0" fill="hold" grpId="1" nodeType="clickEffect">
                                  <p:stCondLst>
                                    <p:cond delay="0"/>
                                  </p:stCondLst>
                                  <p:childTnLst>
                                    <p:animEffect transition="out" filter="fade">
                                      <p:cBhvr>
                                        <p:cTn id="49" dur="500"/>
                                        <p:tgtEl>
                                          <p:spTgt spid="100"/>
                                        </p:tgtEl>
                                      </p:cBhvr>
                                    </p:animEffect>
                                    <p:set>
                                      <p:cBhvr>
                                        <p:cTn id="50" dur="1" fill="hold">
                                          <p:stCondLst>
                                            <p:cond delay="499"/>
                                          </p:stCondLst>
                                        </p:cTn>
                                        <p:tgtEl>
                                          <p:spTgt spid="100"/>
                                        </p:tgtEl>
                                        <p:attrNameLst>
                                          <p:attrName>style.visibility</p:attrName>
                                        </p:attrNameLst>
                                      </p:cBhvr>
                                      <p:to>
                                        <p:strVal val="hidden"/>
                                      </p:to>
                                    </p:set>
                                  </p:childTnLst>
                                </p:cTn>
                              </p:par>
                              <p:par>
                                <p:cTn id="51" presetID="10" presetClass="exit" presetSubtype="0" fill="hold" nodeType="withEffect">
                                  <p:stCondLst>
                                    <p:cond delay="0"/>
                                  </p:stCondLst>
                                  <p:childTnLst>
                                    <p:animEffect transition="out" filter="fade">
                                      <p:cBhvr>
                                        <p:cTn id="52" dur="500"/>
                                        <p:tgtEl>
                                          <p:spTgt spid="62"/>
                                        </p:tgtEl>
                                      </p:cBhvr>
                                    </p:animEffect>
                                    <p:set>
                                      <p:cBhvr>
                                        <p:cTn id="53" dur="1" fill="hold">
                                          <p:stCondLst>
                                            <p:cond delay="499"/>
                                          </p:stCondLst>
                                        </p:cTn>
                                        <p:tgtEl>
                                          <p:spTgt spid="62"/>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66"/>
                                        </p:tgtEl>
                                      </p:cBhvr>
                                    </p:animEffect>
                                    <p:set>
                                      <p:cBhvr>
                                        <p:cTn id="56" dur="1" fill="hold">
                                          <p:stCondLst>
                                            <p:cond delay="499"/>
                                          </p:stCondLst>
                                        </p:cTn>
                                        <p:tgtEl>
                                          <p:spTgt spid="66"/>
                                        </p:tgtEl>
                                        <p:attrNameLst>
                                          <p:attrName>style.visibility</p:attrName>
                                        </p:attrNameLst>
                                      </p:cBhvr>
                                      <p:to>
                                        <p:strVal val="hidden"/>
                                      </p:to>
                                    </p:set>
                                  </p:childTnLst>
                                </p:cTn>
                              </p:par>
                              <p:par>
                                <p:cTn id="57" presetID="10" presetClass="exit" presetSubtype="0" fill="hold" nodeType="withEffect">
                                  <p:stCondLst>
                                    <p:cond delay="0"/>
                                  </p:stCondLst>
                                  <p:childTnLst>
                                    <p:animEffect transition="out" filter="fade">
                                      <p:cBhvr>
                                        <p:cTn id="58" dur="500"/>
                                        <p:tgtEl>
                                          <p:spTgt spid="64"/>
                                        </p:tgtEl>
                                      </p:cBhvr>
                                    </p:animEffect>
                                    <p:set>
                                      <p:cBhvr>
                                        <p:cTn id="59" dur="1" fill="hold">
                                          <p:stCondLst>
                                            <p:cond delay="499"/>
                                          </p:stCondLst>
                                        </p:cTn>
                                        <p:tgtEl>
                                          <p:spTgt spid="64"/>
                                        </p:tgtEl>
                                        <p:attrNameLst>
                                          <p:attrName>style.visibility</p:attrName>
                                        </p:attrNameLst>
                                      </p:cBhvr>
                                      <p:to>
                                        <p:strVal val="hidden"/>
                                      </p:to>
                                    </p:set>
                                  </p:childTnLst>
                                </p:cTn>
                              </p:par>
                              <p:par>
                                <p:cTn id="60" presetID="2" presetClass="entr" presetSubtype="4" fill="hold" nodeType="with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additive="base">
                                        <p:cTn id="62" dur="500" fill="hold"/>
                                        <p:tgtEl>
                                          <p:spTgt spid="7"/>
                                        </p:tgtEl>
                                        <p:attrNameLst>
                                          <p:attrName>ppt_x</p:attrName>
                                        </p:attrNameLst>
                                      </p:cBhvr>
                                      <p:tavLst>
                                        <p:tav tm="0">
                                          <p:val>
                                            <p:strVal val="#ppt_x"/>
                                          </p:val>
                                        </p:tav>
                                        <p:tav tm="100000">
                                          <p:val>
                                            <p:strVal val="#ppt_x"/>
                                          </p:val>
                                        </p:tav>
                                      </p:tavLst>
                                    </p:anim>
                                    <p:anim calcmode="lin" valueType="num">
                                      <p:cBhvr additive="base">
                                        <p:cTn id="63" dur="500" fill="hold"/>
                                        <p:tgtEl>
                                          <p:spTgt spid="7"/>
                                        </p:tgtEl>
                                        <p:attrNameLst>
                                          <p:attrName>ppt_y</p:attrName>
                                        </p:attrNameLst>
                                      </p:cBhvr>
                                      <p:tavLst>
                                        <p:tav tm="0">
                                          <p:val>
                                            <p:strVal val="1+#ppt_h/2"/>
                                          </p:val>
                                        </p:tav>
                                        <p:tav tm="100000">
                                          <p:val>
                                            <p:strVal val="#ppt_y"/>
                                          </p:val>
                                        </p:tav>
                                      </p:tavLst>
                                    </p:anim>
                                  </p:childTnLst>
                                </p:cTn>
                              </p:par>
                              <p:par>
                                <p:cTn id="64" presetID="2" presetClass="entr" presetSubtype="4" fill="hold" nodeType="withEffect">
                                  <p:stCondLst>
                                    <p:cond delay="0"/>
                                  </p:stCondLst>
                                  <p:childTnLst>
                                    <p:set>
                                      <p:cBhvr>
                                        <p:cTn id="65" dur="1" fill="hold">
                                          <p:stCondLst>
                                            <p:cond delay="0"/>
                                          </p:stCondLst>
                                        </p:cTn>
                                        <p:tgtEl>
                                          <p:spTgt spid="9"/>
                                        </p:tgtEl>
                                        <p:attrNameLst>
                                          <p:attrName>style.visibility</p:attrName>
                                        </p:attrNameLst>
                                      </p:cBhvr>
                                      <p:to>
                                        <p:strVal val="visible"/>
                                      </p:to>
                                    </p:set>
                                    <p:anim calcmode="lin" valueType="num">
                                      <p:cBhvr additive="base">
                                        <p:cTn id="66" dur="500" fill="hold"/>
                                        <p:tgtEl>
                                          <p:spTgt spid="9"/>
                                        </p:tgtEl>
                                        <p:attrNameLst>
                                          <p:attrName>ppt_x</p:attrName>
                                        </p:attrNameLst>
                                      </p:cBhvr>
                                      <p:tavLst>
                                        <p:tav tm="0">
                                          <p:val>
                                            <p:strVal val="#ppt_x"/>
                                          </p:val>
                                        </p:tav>
                                        <p:tav tm="100000">
                                          <p:val>
                                            <p:strVal val="#ppt_x"/>
                                          </p:val>
                                        </p:tav>
                                      </p:tavLst>
                                    </p:anim>
                                    <p:anim calcmode="lin" valueType="num">
                                      <p:cBhvr additive="base">
                                        <p:cTn id="67" dur="500" fill="hold"/>
                                        <p:tgtEl>
                                          <p:spTgt spid="9"/>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 calcmode="lin" valueType="num">
                                      <p:cBhvr additive="base">
                                        <p:cTn id="70" dur="500" fill="hold"/>
                                        <p:tgtEl>
                                          <p:spTgt spid="30"/>
                                        </p:tgtEl>
                                        <p:attrNameLst>
                                          <p:attrName>ppt_x</p:attrName>
                                        </p:attrNameLst>
                                      </p:cBhvr>
                                      <p:tavLst>
                                        <p:tav tm="0">
                                          <p:val>
                                            <p:strVal val="#ppt_x"/>
                                          </p:val>
                                        </p:tav>
                                        <p:tav tm="100000">
                                          <p:val>
                                            <p:strVal val="#ppt_x"/>
                                          </p:val>
                                        </p:tav>
                                      </p:tavLst>
                                    </p:anim>
                                    <p:anim calcmode="lin" valueType="num">
                                      <p:cBhvr additive="base">
                                        <p:cTn id="71" dur="500" fill="hold"/>
                                        <p:tgtEl>
                                          <p:spTgt spid="30"/>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29"/>
                                        </p:tgtEl>
                                        <p:attrNameLst>
                                          <p:attrName>style.visibility</p:attrName>
                                        </p:attrNameLst>
                                      </p:cBhvr>
                                      <p:to>
                                        <p:strVal val="visible"/>
                                      </p:to>
                                    </p:set>
                                    <p:anim calcmode="lin" valueType="num">
                                      <p:cBhvr additive="base">
                                        <p:cTn id="74" dur="500" fill="hold"/>
                                        <p:tgtEl>
                                          <p:spTgt spid="29"/>
                                        </p:tgtEl>
                                        <p:attrNameLst>
                                          <p:attrName>ppt_x</p:attrName>
                                        </p:attrNameLst>
                                      </p:cBhvr>
                                      <p:tavLst>
                                        <p:tav tm="0">
                                          <p:val>
                                            <p:strVal val="#ppt_x"/>
                                          </p:val>
                                        </p:tav>
                                        <p:tav tm="100000">
                                          <p:val>
                                            <p:strVal val="#ppt_x"/>
                                          </p:val>
                                        </p:tav>
                                      </p:tavLst>
                                    </p:anim>
                                    <p:anim calcmode="lin" valueType="num">
                                      <p:cBhvr additive="base">
                                        <p:cTn id="75" dur="500" fill="hold"/>
                                        <p:tgtEl>
                                          <p:spTgt spid="29"/>
                                        </p:tgtEl>
                                        <p:attrNameLst>
                                          <p:attrName>ppt_y</p:attrName>
                                        </p:attrNameLst>
                                      </p:cBhvr>
                                      <p:tavLst>
                                        <p:tav tm="0">
                                          <p:val>
                                            <p:strVal val="1+#ppt_h/2"/>
                                          </p:val>
                                        </p:tav>
                                        <p:tav tm="100000">
                                          <p:val>
                                            <p:strVal val="#ppt_y"/>
                                          </p:val>
                                        </p:tav>
                                      </p:tavLst>
                                    </p:anim>
                                  </p:childTnLst>
                                </p:cTn>
                              </p:par>
                            </p:childTnLst>
                          </p:cTn>
                        </p:par>
                        <p:par>
                          <p:cTn id="76" fill="hold">
                            <p:stCondLst>
                              <p:cond delay="500"/>
                            </p:stCondLst>
                            <p:childTnLst>
                              <p:par>
                                <p:cTn id="77" presetID="10" presetClass="entr" presetSubtype="0" fill="hold" grpId="2" nodeType="after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500"/>
                                        <p:tgtEl>
                                          <p:spTgt spid="16"/>
                                        </p:tgtEl>
                                      </p:cBhvr>
                                    </p:animEffect>
                                  </p:childTnLst>
                                </p:cTn>
                              </p:par>
                              <p:par>
                                <p:cTn id="80" presetID="10" presetClass="entr" presetSubtype="0" fill="hold" grpId="2" nodeType="withEffect">
                                  <p:stCondLst>
                                    <p:cond delay="0"/>
                                  </p:stCondLst>
                                  <p:childTnLst>
                                    <p:set>
                                      <p:cBhvr>
                                        <p:cTn id="81" dur="1" fill="hold">
                                          <p:stCondLst>
                                            <p:cond delay="0"/>
                                          </p:stCondLst>
                                        </p:cTn>
                                        <p:tgtEl>
                                          <p:spTgt spid="51"/>
                                        </p:tgtEl>
                                        <p:attrNameLst>
                                          <p:attrName>style.visibility</p:attrName>
                                        </p:attrNameLst>
                                      </p:cBhvr>
                                      <p:to>
                                        <p:strVal val="visible"/>
                                      </p:to>
                                    </p:set>
                                    <p:animEffect transition="in" filter="fade">
                                      <p:cBhvr>
                                        <p:cTn id="82" dur="500"/>
                                        <p:tgtEl>
                                          <p:spTgt spid="51"/>
                                        </p:tgtEl>
                                      </p:cBhvr>
                                    </p:animEffect>
                                  </p:childTnLst>
                                </p:cTn>
                              </p:par>
                            </p:childTnLst>
                          </p:cTn>
                        </p:par>
                        <p:par>
                          <p:cTn id="83" fill="hold">
                            <p:stCondLst>
                              <p:cond delay="1000"/>
                            </p:stCondLst>
                            <p:childTnLst>
                              <p:par>
                                <p:cTn id="84" presetID="2" presetClass="entr" presetSubtype="1" fill="hold" nodeType="afterEffect">
                                  <p:stCondLst>
                                    <p:cond delay="0"/>
                                  </p:stCondLst>
                                  <p:childTnLst>
                                    <p:set>
                                      <p:cBhvr>
                                        <p:cTn id="85" dur="1" fill="hold">
                                          <p:stCondLst>
                                            <p:cond delay="0"/>
                                          </p:stCondLst>
                                        </p:cTn>
                                        <p:tgtEl>
                                          <p:spTgt spid="23"/>
                                        </p:tgtEl>
                                        <p:attrNameLst>
                                          <p:attrName>style.visibility</p:attrName>
                                        </p:attrNameLst>
                                      </p:cBhvr>
                                      <p:to>
                                        <p:strVal val="visible"/>
                                      </p:to>
                                    </p:set>
                                    <p:anim calcmode="lin" valueType="num">
                                      <p:cBhvr additive="base">
                                        <p:cTn id="86" dur="500" fill="hold"/>
                                        <p:tgtEl>
                                          <p:spTgt spid="23"/>
                                        </p:tgtEl>
                                        <p:attrNameLst>
                                          <p:attrName>ppt_x</p:attrName>
                                        </p:attrNameLst>
                                      </p:cBhvr>
                                      <p:tavLst>
                                        <p:tav tm="0">
                                          <p:val>
                                            <p:strVal val="#ppt_x"/>
                                          </p:val>
                                        </p:tav>
                                        <p:tav tm="100000">
                                          <p:val>
                                            <p:strVal val="#ppt_x"/>
                                          </p:val>
                                        </p:tav>
                                      </p:tavLst>
                                    </p:anim>
                                    <p:anim calcmode="lin" valueType="num">
                                      <p:cBhvr additive="base">
                                        <p:cTn id="87" dur="500" fill="hold"/>
                                        <p:tgtEl>
                                          <p:spTgt spid="23"/>
                                        </p:tgtEl>
                                        <p:attrNameLst>
                                          <p:attrName>ppt_y</p:attrName>
                                        </p:attrNameLst>
                                      </p:cBhvr>
                                      <p:tavLst>
                                        <p:tav tm="0">
                                          <p:val>
                                            <p:strVal val="0-#ppt_h/2"/>
                                          </p:val>
                                        </p:tav>
                                        <p:tav tm="100000">
                                          <p:val>
                                            <p:strVal val="#ppt_y"/>
                                          </p:val>
                                        </p:tav>
                                      </p:tavLst>
                                    </p:anim>
                                  </p:childTnLst>
                                </p:cTn>
                              </p:par>
                            </p:childTnLst>
                          </p:cTn>
                        </p:par>
                        <p:par>
                          <p:cTn id="88" fill="hold">
                            <p:stCondLst>
                              <p:cond delay="1500"/>
                            </p:stCondLst>
                            <p:childTnLst>
                              <p:par>
                                <p:cTn id="89" presetID="10" presetClass="entr" presetSubtype="0" fill="hold" nodeType="afterEffect">
                                  <p:stCondLst>
                                    <p:cond delay="0"/>
                                  </p:stCondLst>
                                  <p:childTnLst>
                                    <p:set>
                                      <p:cBhvr>
                                        <p:cTn id="90" dur="1" fill="hold">
                                          <p:stCondLst>
                                            <p:cond delay="0"/>
                                          </p:stCondLst>
                                        </p:cTn>
                                        <p:tgtEl>
                                          <p:spTgt spid="68"/>
                                        </p:tgtEl>
                                        <p:attrNameLst>
                                          <p:attrName>style.visibility</p:attrName>
                                        </p:attrNameLst>
                                      </p:cBhvr>
                                      <p:to>
                                        <p:strVal val="visible"/>
                                      </p:to>
                                    </p:set>
                                    <p:animEffect transition="in" filter="fade">
                                      <p:cBhvr>
                                        <p:cTn id="91" dur="500"/>
                                        <p:tgtEl>
                                          <p:spTgt spid="68"/>
                                        </p:tgtEl>
                                      </p:cBhvr>
                                    </p:animEffect>
                                  </p:childTnLst>
                                </p:cTn>
                              </p:par>
                            </p:childTnLst>
                          </p:cTn>
                        </p:par>
                        <p:par>
                          <p:cTn id="92" fill="hold">
                            <p:stCondLst>
                              <p:cond delay="2000"/>
                            </p:stCondLst>
                            <p:childTnLst>
                              <p:par>
                                <p:cTn id="93" presetID="10" presetClass="entr" presetSubtype="0" fill="hold" grpId="0" nodeType="afterEffect">
                                  <p:stCondLst>
                                    <p:cond delay="0"/>
                                  </p:stCondLst>
                                  <p:childTnLst>
                                    <p:set>
                                      <p:cBhvr>
                                        <p:cTn id="94" dur="1" fill="hold">
                                          <p:stCondLst>
                                            <p:cond delay="0"/>
                                          </p:stCondLst>
                                        </p:cTn>
                                        <p:tgtEl>
                                          <p:spTgt spid="33"/>
                                        </p:tgtEl>
                                        <p:attrNameLst>
                                          <p:attrName>style.visibility</p:attrName>
                                        </p:attrNameLst>
                                      </p:cBhvr>
                                      <p:to>
                                        <p:strVal val="visible"/>
                                      </p:to>
                                    </p:set>
                                    <p:animEffect transition="in" filter="fade">
                                      <p:cBhvr>
                                        <p:cTn id="95" dur="500"/>
                                        <p:tgtEl>
                                          <p:spTgt spid="33"/>
                                        </p:tgtEl>
                                      </p:cBhvr>
                                    </p:animEffect>
                                  </p:childTnLst>
                                </p:cTn>
                              </p:par>
                            </p:childTnLst>
                          </p:cTn>
                        </p:par>
                        <p:par>
                          <p:cTn id="96" fill="hold">
                            <p:stCondLst>
                              <p:cond delay="2500"/>
                            </p:stCondLst>
                            <p:childTnLst>
                              <p:par>
                                <p:cTn id="97" presetID="10" presetClass="entr" presetSubtype="0" fill="hold" grpId="0" nodeType="afterEffect">
                                  <p:stCondLst>
                                    <p:cond delay="0"/>
                                  </p:stCondLst>
                                  <p:childTnLst>
                                    <p:set>
                                      <p:cBhvr>
                                        <p:cTn id="98" dur="1" fill="hold">
                                          <p:stCondLst>
                                            <p:cond delay="0"/>
                                          </p:stCondLst>
                                        </p:cTn>
                                        <p:tgtEl>
                                          <p:spTgt spid="82"/>
                                        </p:tgtEl>
                                        <p:attrNameLst>
                                          <p:attrName>style.visibility</p:attrName>
                                        </p:attrNameLst>
                                      </p:cBhvr>
                                      <p:to>
                                        <p:strVal val="visible"/>
                                      </p:to>
                                    </p:set>
                                    <p:animEffect transition="in" filter="fade">
                                      <p:cBhvr>
                                        <p:cTn id="99" dur="500"/>
                                        <p:tgtEl>
                                          <p:spTgt spid="82"/>
                                        </p:tgtEl>
                                      </p:cBhvr>
                                    </p:animEffect>
                                  </p:childTnLst>
                                </p:cTn>
                              </p:par>
                            </p:childTnLst>
                          </p:cTn>
                        </p:par>
                      </p:childTnLst>
                    </p:cTn>
                  </p:par>
                  <p:par>
                    <p:cTn id="100" fill="hold">
                      <p:stCondLst>
                        <p:cond delay="indefinite"/>
                      </p:stCondLst>
                      <p:childTnLst>
                        <p:par>
                          <p:cTn id="101" fill="hold">
                            <p:stCondLst>
                              <p:cond delay="0"/>
                            </p:stCondLst>
                            <p:childTnLst>
                              <p:par>
                                <p:cTn id="102" presetID="2" presetClass="entr" presetSubtype="8" fill="hold" grpId="0" nodeType="clickEffect">
                                  <p:stCondLst>
                                    <p:cond delay="0"/>
                                  </p:stCondLst>
                                  <p:childTnLst>
                                    <p:set>
                                      <p:cBhvr>
                                        <p:cTn id="103" dur="1" fill="hold">
                                          <p:stCondLst>
                                            <p:cond delay="0"/>
                                          </p:stCondLst>
                                        </p:cTn>
                                        <p:tgtEl>
                                          <p:spTgt spid="69"/>
                                        </p:tgtEl>
                                        <p:attrNameLst>
                                          <p:attrName>style.visibility</p:attrName>
                                        </p:attrNameLst>
                                      </p:cBhvr>
                                      <p:to>
                                        <p:strVal val="visible"/>
                                      </p:to>
                                    </p:set>
                                    <p:anim calcmode="lin" valueType="num">
                                      <p:cBhvr additive="base">
                                        <p:cTn id="104" dur="500" fill="hold"/>
                                        <p:tgtEl>
                                          <p:spTgt spid="69"/>
                                        </p:tgtEl>
                                        <p:attrNameLst>
                                          <p:attrName>ppt_x</p:attrName>
                                        </p:attrNameLst>
                                      </p:cBhvr>
                                      <p:tavLst>
                                        <p:tav tm="0">
                                          <p:val>
                                            <p:strVal val="0-#ppt_w/2"/>
                                          </p:val>
                                        </p:tav>
                                        <p:tav tm="100000">
                                          <p:val>
                                            <p:strVal val="#ppt_x"/>
                                          </p:val>
                                        </p:tav>
                                      </p:tavLst>
                                    </p:anim>
                                    <p:anim calcmode="lin" valueType="num">
                                      <p:cBhvr additive="base">
                                        <p:cTn id="105" dur="500" fill="hold"/>
                                        <p:tgtEl>
                                          <p:spTgt spid="69"/>
                                        </p:tgtEl>
                                        <p:attrNameLst>
                                          <p:attrName>ppt_y</p:attrName>
                                        </p:attrNameLst>
                                      </p:cBhvr>
                                      <p:tavLst>
                                        <p:tav tm="0">
                                          <p:val>
                                            <p:strVal val="#ppt_y"/>
                                          </p:val>
                                        </p:tav>
                                        <p:tav tm="100000">
                                          <p:val>
                                            <p:strVal val="#ppt_y"/>
                                          </p:val>
                                        </p:tav>
                                      </p:tavLst>
                                    </p:anim>
                                  </p:childTnLst>
                                </p:cTn>
                              </p:par>
                            </p:childTnLst>
                          </p:cTn>
                        </p:par>
                        <p:par>
                          <p:cTn id="106" fill="hold">
                            <p:stCondLst>
                              <p:cond delay="500"/>
                            </p:stCondLst>
                            <p:childTnLst>
                              <p:par>
                                <p:cTn id="107" presetID="2" presetClass="entr" presetSubtype="2" fill="hold" grpId="0" nodeType="afterEffect">
                                  <p:stCondLst>
                                    <p:cond delay="500"/>
                                  </p:stCondLst>
                                  <p:childTnLst>
                                    <p:set>
                                      <p:cBhvr>
                                        <p:cTn id="108" dur="1" fill="hold">
                                          <p:stCondLst>
                                            <p:cond delay="0"/>
                                          </p:stCondLst>
                                        </p:cTn>
                                        <p:tgtEl>
                                          <p:spTgt spid="95"/>
                                        </p:tgtEl>
                                        <p:attrNameLst>
                                          <p:attrName>style.visibility</p:attrName>
                                        </p:attrNameLst>
                                      </p:cBhvr>
                                      <p:to>
                                        <p:strVal val="visible"/>
                                      </p:to>
                                    </p:set>
                                    <p:anim calcmode="lin" valueType="num">
                                      <p:cBhvr additive="base">
                                        <p:cTn id="109" dur="500" fill="hold"/>
                                        <p:tgtEl>
                                          <p:spTgt spid="95"/>
                                        </p:tgtEl>
                                        <p:attrNameLst>
                                          <p:attrName>ppt_x</p:attrName>
                                        </p:attrNameLst>
                                      </p:cBhvr>
                                      <p:tavLst>
                                        <p:tav tm="0">
                                          <p:val>
                                            <p:strVal val="1+#ppt_w/2"/>
                                          </p:val>
                                        </p:tav>
                                        <p:tav tm="100000">
                                          <p:val>
                                            <p:strVal val="#ppt_x"/>
                                          </p:val>
                                        </p:tav>
                                      </p:tavLst>
                                    </p:anim>
                                    <p:anim calcmode="lin" valueType="num">
                                      <p:cBhvr additive="base">
                                        <p:cTn id="110" dur="500" fill="hold"/>
                                        <p:tgtEl>
                                          <p:spTgt spid="95"/>
                                        </p:tgtEl>
                                        <p:attrNameLst>
                                          <p:attrName>ppt_y</p:attrName>
                                        </p:attrNameLst>
                                      </p:cBhvr>
                                      <p:tavLst>
                                        <p:tav tm="0">
                                          <p:val>
                                            <p:strVal val="#ppt_y"/>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10" presetClass="exit" presetSubtype="0" fill="hold" grpId="1" nodeType="clickEffect">
                                  <p:stCondLst>
                                    <p:cond delay="0"/>
                                  </p:stCondLst>
                                  <p:childTnLst>
                                    <p:animEffect transition="out" filter="fade">
                                      <p:cBhvr>
                                        <p:cTn id="114" dur="500"/>
                                        <p:tgtEl>
                                          <p:spTgt spid="82"/>
                                        </p:tgtEl>
                                      </p:cBhvr>
                                    </p:animEffect>
                                    <p:set>
                                      <p:cBhvr>
                                        <p:cTn id="115" dur="1" fill="hold">
                                          <p:stCondLst>
                                            <p:cond delay="499"/>
                                          </p:stCondLst>
                                        </p:cTn>
                                        <p:tgtEl>
                                          <p:spTgt spid="82"/>
                                        </p:tgtEl>
                                        <p:attrNameLst>
                                          <p:attrName>style.visibility</p:attrName>
                                        </p:attrNameLst>
                                      </p:cBhvr>
                                      <p:to>
                                        <p:strVal val="hidden"/>
                                      </p:to>
                                    </p:set>
                                  </p:childTnLst>
                                </p:cTn>
                              </p:par>
                              <p:par>
                                <p:cTn id="116" presetID="10" presetClass="exit" presetSubtype="0" fill="hold" grpId="1" nodeType="withEffect">
                                  <p:stCondLst>
                                    <p:cond delay="0"/>
                                  </p:stCondLst>
                                  <p:childTnLst>
                                    <p:animEffect transition="out" filter="fade">
                                      <p:cBhvr>
                                        <p:cTn id="117" dur="500"/>
                                        <p:tgtEl>
                                          <p:spTgt spid="69"/>
                                        </p:tgtEl>
                                      </p:cBhvr>
                                    </p:animEffect>
                                    <p:set>
                                      <p:cBhvr>
                                        <p:cTn id="118" dur="1" fill="hold">
                                          <p:stCondLst>
                                            <p:cond delay="499"/>
                                          </p:stCondLst>
                                        </p:cTn>
                                        <p:tgtEl>
                                          <p:spTgt spid="69"/>
                                        </p:tgtEl>
                                        <p:attrNameLst>
                                          <p:attrName>style.visibility</p:attrName>
                                        </p:attrNameLst>
                                      </p:cBhvr>
                                      <p:to>
                                        <p:strVal val="hidden"/>
                                      </p:to>
                                    </p:set>
                                  </p:childTnLst>
                                </p:cTn>
                              </p:par>
                              <p:par>
                                <p:cTn id="119" presetID="10" presetClass="exit" presetSubtype="0" fill="hold" grpId="1" nodeType="withEffect">
                                  <p:stCondLst>
                                    <p:cond delay="0"/>
                                  </p:stCondLst>
                                  <p:childTnLst>
                                    <p:animEffect transition="out" filter="fade">
                                      <p:cBhvr>
                                        <p:cTn id="120" dur="500"/>
                                        <p:tgtEl>
                                          <p:spTgt spid="95"/>
                                        </p:tgtEl>
                                      </p:cBhvr>
                                    </p:animEffect>
                                    <p:set>
                                      <p:cBhvr>
                                        <p:cTn id="121" dur="1" fill="hold">
                                          <p:stCondLst>
                                            <p:cond delay="499"/>
                                          </p:stCondLst>
                                        </p:cTn>
                                        <p:tgtEl>
                                          <p:spTgt spid="95"/>
                                        </p:tgtEl>
                                        <p:attrNameLst>
                                          <p:attrName>style.visibility</p:attrName>
                                        </p:attrNameLst>
                                      </p:cBhvr>
                                      <p:to>
                                        <p:strVal val="hidden"/>
                                      </p:to>
                                    </p:set>
                                  </p:childTnLst>
                                </p:cTn>
                              </p:par>
                            </p:childTnLst>
                          </p:cTn>
                        </p:par>
                        <p:par>
                          <p:cTn id="122" fill="hold">
                            <p:stCondLst>
                              <p:cond delay="500"/>
                            </p:stCondLst>
                            <p:childTnLst>
                              <p:par>
                                <p:cTn id="123" presetID="10" presetClass="entr" presetSubtype="0" fill="hold" grpId="0" nodeType="afterEffect">
                                  <p:stCondLst>
                                    <p:cond delay="0"/>
                                  </p:stCondLst>
                                  <p:childTnLst>
                                    <p:set>
                                      <p:cBhvr>
                                        <p:cTn id="124" dur="1" fill="hold">
                                          <p:stCondLst>
                                            <p:cond delay="0"/>
                                          </p:stCondLst>
                                        </p:cTn>
                                        <p:tgtEl>
                                          <p:spTgt spid="96"/>
                                        </p:tgtEl>
                                        <p:attrNameLst>
                                          <p:attrName>style.visibility</p:attrName>
                                        </p:attrNameLst>
                                      </p:cBhvr>
                                      <p:to>
                                        <p:strVal val="visible"/>
                                      </p:to>
                                    </p:set>
                                    <p:animEffect transition="in" filter="fade">
                                      <p:cBhvr>
                                        <p:cTn id="125" dur="500"/>
                                        <p:tgtEl>
                                          <p:spTgt spid="96"/>
                                        </p:tgtEl>
                                      </p:cBhvr>
                                    </p:animEffect>
                                  </p:childTnLst>
                                </p:cTn>
                              </p:par>
                            </p:childTnLst>
                          </p:cTn>
                        </p:par>
                        <p:par>
                          <p:cTn id="126" fill="hold">
                            <p:stCondLst>
                              <p:cond delay="1000"/>
                            </p:stCondLst>
                            <p:childTnLst>
                              <p:par>
                                <p:cTn id="127" presetID="10" presetClass="entr" presetSubtype="0" fill="hold" nodeType="afterEffect">
                                  <p:stCondLst>
                                    <p:cond delay="0"/>
                                  </p:stCondLst>
                                  <p:childTnLst>
                                    <p:set>
                                      <p:cBhvr>
                                        <p:cTn id="128" dur="1" fill="hold">
                                          <p:stCondLst>
                                            <p:cond delay="0"/>
                                          </p:stCondLst>
                                        </p:cTn>
                                        <p:tgtEl>
                                          <p:spTgt spid="99"/>
                                        </p:tgtEl>
                                        <p:attrNameLst>
                                          <p:attrName>style.visibility</p:attrName>
                                        </p:attrNameLst>
                                      </p:cBhvr>
                                      <p:to>
                                        <p:strVal val="visible"/>
                                      </p:to>
                                    </p:set>
                                    <p:animEffect transition="in" filter="fade">
                                      <p:cBhvr>
                                        <p:cTn id="129" dur="500"/>
                                        <p:tgtEl>
                                          <p:spTgt spid="99"/>
                                        </p:tgtEl>
                                      </p:cBhvr>
                                    </p:animEffect>
                                  </p:childTnLst>
                                </p:cTn>
                              </p:par>
                              <p:par>
                                <p:cTn id="130" presetID="8" presetClass="emph" presetSubtype="0" repeatCount="indefinite" fill="hold" nodeType="withEffect">
                                  <p:stCondLst>
                                    <p:cond delay="0"/>
                                  </p:stCondLst>
                                  <p:childTnLst>
                                    <p:animRot by="21600000">
                                      <p:cBhvr>
                                        <p:cTn id="131" dur="2000" fill="hold"/>
                                        <p:tgtEl>
                                          <p:spTgt spid="99"/>
                                        </p:tgtEl>
                                        <p:attrNameLst>
                                          <p:attrName>r</p:attrName>
                                        </p:attrNameLst>
                                      </p:cBhvr>
                                    </p:animRot>
                                  </p:childTnLst>
                                </p:cTn>
                              </p:par>
                            </p:childTnLst>
                          </p:cTn>
                        </p:par>
                        <p:par>
                          <p:cTn id="132" fill="hold">
                            <p:stCondLst>
                              <p:cond delay="3000"/>
                            </p:stCondLst>
                            <p:childTnLst>
                              <p:par>
                                <p:cTn id="133" presetID="10" presetClass="entr" presetSubtype="0" fill="hold" nodeType="afterEffect">
                                  <p:stCondLst>
                                    <p:cond delay="0"/>
                                  </p:stCondLst>
                                  <p:childTnLst>
                                    <p:set>
                                      <p:cBhvr>
                                        <p:cTn id="134" dur="1" fill="hold">
                                          <p:stCondLst>
                                            <p:cond delay="0"/>
                                          </p:stCondLst>
                                        </p:cTn>
                                        <p:tgtEl>
                                          <p:spTgt spid="97"/>
                                        </p:tgtEl>
                                        <p:attrNameLst>
                                          <p:attrName>style.visibility</p:attrName>
                                        </p:attrNameLst>
                                      </p:cBhvr>
                                      <p:to>
                                        <p:strVal val="visible"/>
                                      </p:to>
                                    </p:set>
                                    <p:animEffect transition="in" filter="fade">
                                      <p:cBhvr>
                                        <p:cTn id="135" dur="500"/>
                                        <p:tgtEl>
                                          <p:spTgt spid="97"/>
                                        </p:tgtEl>
                                      </p:cBhvr>
                                    </p:animEffect>
                                  </p:childTnLst>
                                </p:cTn>
                              </p:par>
                              <p:par>
                                <p:cTn id="136" presetID="10" presetClass="exit" presetSubtype="0" fill="hold" nodeType="withEffect">
                                  <p:stCondLst>
                                    <p:cond delay="0"/>
                                  </p:stCondLst>
                                  <p:childTnLst>
                                    <p:animEffect transition="out" filter="fade">
                                      <p:cBhvr>
                                        <p:cTn id="137" dur="500"/>
                                        <p:tgtEl>
                                          <p:spTgt spid="99"/>
                                        </p:tgtEl>
                                      </p:cBhvr>
                                    </p:animEffect>
                                    <p:set>
                                      <p:cBhvr>
                                        <p:cTn id="138" dur="1" fill="hold">
                                          <p:stCondLst>
                                            <p:cond delay="499"/>
                                          </p:stCondLst>
                                        </p:cTn>
                                        <p:tgtEl>
                                          <p:spTgt spid="99"/>
                                        </p:tgtEl>
                                        <p:attrNameLst>
                                          <p:attrName>style.visibility</p:attrName>
                                        </p:attrNameLst>
                                      </p:cBhvr>
                                      <p:to>
                                        <p:strVal val="hidden"/>
                                      </p:to>
                                    </p:set>
                                  </p:childTnLst>
                                </p:cTn>
                              </p:par>
                              <p:par>
                                <p:cTn id="139" presetID="10" presetClass="entr" presetSubtype="0" fill="hold" nodeType="withEffect">
                                  <p:stCondLst>
                                    <p:cond delay="0"/>
                                  </p:stCondLst>
                                  <p:childTnLst>
                                    <p:set>
                                      <p:cBhvr>
                                        <p:cTn id="140" dur="1" fill="hold">
                                          <p:stCondLst>
                                            <p:cond delay="0"/>
                                          </p:stCondLst>
                                        </p:cTn>
                                        <p:tgtEl>
                                          <p:spTgt spid="98"/>
                                        </p:tgtEl>
                                        <p:attrNameLst>
                                          <p:attrName>style.visibility</p:attrName>
                                        </p:attrNameLst>
                                      </p:cBhvr>
                                      <p:to>
                                        <p:strVal val="visible"/>
                                      </p:to>
                                    </p:set>
                                    <p:animEffect transition="in" filter="fade">
                                      <p:cBhvr>
                                        <p:cTn id="141" dur="500"/>
                                        <p:tgtEl>
                                          <p:spTgt spid="98"/>
                                        </p:tgtEl>
                                      </p:cBhvr>
                                    </p:animEffect>
                                  </p:childTnLst>
                                </p:cTn>
                              </p:par>
                            </p:childTnLst>
                          </p:cTn>
                        </p:par>
                      </p:childTnLst>
                    </p:cTn>
                  </p:par>
                  <p:par>
                    <p:cTn id="142" fill="hold">
                      <p:stCondLst>
                        <p:cond delay="indefinite"/>
                      </p:stCondLst>
                      <p:childTnLst>
                        <p:par>
                          <p:cTn id="143" fill="hold">
                            <p:stCondLst>
                              <p:cond delay="0"/>
                            </p:stCondLst>
                            <p:childTnLst>
                              <p:par>
                                <p:cTn id="144" presetID="10" presetClass="exit" presetSubtype="0" fill="hold" grpId="1" nodeType="clickEffect">
                                  <p:stCondLst>
                                    <p:cond delay="0"/>
                                  </p:stCondLst>
                                  <p:childTnLst>
                                    <p:animEffect transition="out" filter="fade">
                                      <p:cBhvr>
                                        <p:cTn id="145" dur="500"/>
                                        <p:tgtEl>
                                          <p:spTgt spid="96"/>
                                        </p:tgtEl>
                                      </p:cBhvr>
                                    </p:animEffect>
                                    <p:set>
                                      <p:cBhvr>
                                        <p:cTn id="146" dur="1" fill="hold">
                                          <p:stCondLst>
                                            <p:cond delay="499"/>
                                          </p:stCondLst>
                                        </p:cTn>
                                        <p:tgtEl>
                                          <p:spTgt spid="96"/>
                                        </p:tgtEl>
                                        <p:attrNameLst>
                                          <p:attrName>style.visibility</p:attrName>
                                        </p:attrNameLst>
                                      </p:cBhvr>
                                      <p:to>
                                        <p:strVal val="hidden"/>
                                      </p:to>
                                    </p:set>
                                  </p:childTnLst>
                                </p:cTn>
                              </p:par>
                              <p:par>
                                <p:cTn id="147" presetID="10" presetClass="exit" presetSubtype="0" fill="hold" nodeType="withEffect">
                                  <p:stCondLst>
                                    <p:cond delay="0"/>
                                  </p:stCondLst>
                                  <p:childTnLst>
                                    <p:animEffect transition="out" filter="fade">
                                      <p:cBhvr>
                                        <p:cTn id="148" dur="500"/>
                                        <p:tgtEl>
                                          <p:spTgt spid="97"/>
                                        </p:tgtEl>
                                      </p:cBhvr>
                                    </p:animEffect>
                                    <p:set>
                                      <p:cBhvr>
                                        <p:cTn id="149" dur="1" fill="hold">
                                          <p:stCondLst>
                                            <p:cond delay="499"/>
                                          </p:stCondLst>
                                        </p:cTn>
                                        <p:tgtEl>
                                          <p:spTgt spid="97"/>
                                        </p:tgtEl>
                                        <p:attrNameLst>
                                          <p:attrName>style.visibility</p:attrName>
                                        </p:attrNameLst>
                                      </p:cBhvr>
                                      <p:to>
                                        <p:strVal val="hidden"/>
                                      </p:to>
                                    </p:set>
                                  </p:childTnLst>
                                </p:cTn>
                              </p:par>
                              <p:par>
                                <p:cTn id="150" presetID="10" presetClass="exit" presetSubtype="0" fill="hold" nodeType="withEffect">
                                  <p:stCondLst>
                                    <p:cond delay="0"/>
                                  </p:stCondLst>
                                  <p:childTnLst>
                                    <p:animEffect transition="out" filter="fade">
                                      <p:cBhvr>
                                        <p:cTn id="151" dur="500"/>
                                        <p:tgtEl>
                                          <p:spTgt spid="98"/>
                                        </p:tgtEl>
                                      </p:cBhvr>
                                    </p:animEffect>
                                    <p:set>
                                      <p:cBhvr>
                                        <p:cTn id="152" dur="1" fill="hold">
                                          <p:stCondLst>
                                            <p:cond delay="499"/>
                                          </p:stCondLst>
                                        </p:cTn>
                                        <p:tgtEl>
                                          <p:spTgt spid="98"/>
                                        </p:tgtEl>
                                        <p:attrNameLst>
                                          <p:attrName>style.visibility</p:attrName>
                                        </p:attrNameLst>
                                      </p:cBhvr>
                                      <p:to>
                                        <p:strVal val="hidden"/>
                                      </p:to>
                                    </p:set>
                                  </p:childTnLst>
                                </p:cTn>
                              </p:par>
                            </p:childTnLst>
                          </p:cTn>
                        </p:par>
                        <p:par>
                          <p:cTn id="153" fill="hold">
                            <p:stCondLst>
                              <p:cond delay="500"/>
                            </p:stCondLst>
                            <p:childTnLst>
                              <p:par>
                                <p:cTn id="154" presetID="42" presetClass="path" presetSubtype="0" autoRev="1" fill="hold" nodeType="afterEffect">
                                  <p:stCondLst>
                                    <p:cond delay="0"/>
                                  </p:stCondLst>
                                  <p:childTnLst>
                                    <p:animMotion origin="layout" path="M -2.67361E-6 -1.85185E-7 L -0.05935 0.00096 " pathEditMode="relative" rAng="0" ptsTypes="AA">
                                      <p:cBhvr>
                                        <p:cTn id="155" dur="250" fill="hold"/>
                                        <p:tgtEl>
                                          <p:spTgt spid="12"/>
                                        </p:tgtEl>
                                        <p:attrNameLst>
                                          <p:attrName>ppt_x</p:attrName>
                                          <p:attrName>ppt_y</p:attrName>
                                        </p:attrNameLst>
                                      </p:cBhvr>
                                      <p:rCtr x="-2973" y="39"/>
                                    </p:animMotion>
                                  </p:childTnLst>
                                </p:cTn>
                              </p:par>
                              <p:par>
                                <p:cTn id="156" presetID="0" presetClass="path" presetSubtype="0" autoRev="1" fill="hold" nodeType="withEffect">
                                  <p:stCondLst>
                                    <p:cond delay="250"/>
                                  </p:stCondLst>
                                  <p:childTnLst>
                                    <p:animMotion origin="layout" path="M -0.00011 0.00077 C -0.01671 -0.05864 -0.06033 -0.30189 -0.0995 -0.35629 C -0.13878 -0.41069 -0.20757 -0.33237 -0.23589 -0.326 " pathEditMode="relative" rAng="0" ptsTypes="asa">
                                      <p:cBhvr>
                                        <p:cTn id="157" dur="500" fill="hold"/>
                                        <p:tgtEl>
                                          <p:spTgt spid="4"/>
                                        </p:tgtEl>
                                        <p:attrNameLst>
                                          <p:attrName>ppt_x</p:attrName>
                                          <p:attrName>ppt_y</p:attrName>
                                        </p:attrNameLst>
                                      </p:cBhvr>
                                      <p:rCtr x="-11795" y="-20583"/>
                                    </p:animMotion>
                                  </p:childTnLst>
                                </p:cTn>
                              </p:par>
                              <p:par>
                                <p:cTn id="158" presetID="1" presetClass="mediacall" presetSubtype="0" fill="hold" nodeType="withEffect">
                                  <p:stCondLst>
                                    <p:cond delay="250"/>
                                  </p:stCondLst>
                                  <p:childTnLst>
                                    <p:cmd type="call" cmd="playFrom(0.0)">
                                      <p:cBhvr>
                                        <p:cTn id="159" dur="240" fill="hold"/>
                                        <p:tgtEl>
                                          <p:spTgt spid="63"/>
                                        </p:tgtEl>
                                      </p:cBhvr>
                                    </p:cmd>
                                  </p:childTnLst>
                                </p:cTn>
                              </p:par>
                              <p:par>
                                <p:cTn id="160" presetID="6" presetClass="emph" presetSubtype="0" autoRev="1" fill="hold" nodeType="withEffect">
                                  <p:stCondLst>
                                    <p:cond delay="250"/>
                                  </p:stCondLst>
                                  <p:childTnLst>
                                    <p:animScale>
                                      <p:cBhvr>
                                        <p:cTn id="161" dur="500" fill="hold"/>
                                        <p:tgtEl>
                                          <p:spTgt spid="4"/>
                                        </p:tgtEl>
                                      </p:cBhvr>
                                      <p:by x="75000" y="75000"/>
                                    </p:animScale>
                                  </p:childTnLst>
                                </p:cTn>
                              </p:par>
                              <p:par>
                                <p:cTn id="162" presetID="1" presetClass="exit" presetSubtype="0" fill="hold" nodeType="withEffect">
                                  <p:stCondLst>
                                    <p:cond delay="750"/>
                                  </p:stCondLst>
                                  <p:childTnLst>
                                    <p:set>
                                      <p:cBhvr>
                                        <p:cTn id="163" dur="1" fill="hold">
                                          <p:stCondLst>
                                            <p:cond delay="0"/>
                                          </p:stCondLst>
                                        </p:cTn>
                                        <p:tgtEl>
                                          <p:spTgt spid="4"/>
                                        </p:tgtEl>
                                        <p:attrNameLst>
                                          <p:attrName>style.visibility</p:attrName>
                                        </p:attrNameLst>
                                      </p:cBhvr>
                                      <p:to>
                                        <p:strVal val="hidden"/>
                                      </p:to>
                                    </p:set>
                                  </p:childTnLst>
                                </p:cTn>
                              </p:par>
                              <p:par>
                                <p:cTn id="164" presetID="1" presetClass="entr" presetSubtype="0" fill="hold" nodeType="withEffect">
                                  <p:stCondLst>
                                    <p:cond delay="750"/>
                                  </p:stCondLst>
                                  <p:childTnLst>
                                    <p:set>
                                      <p:cBhvr>
                                        <p:cTn id="165" dur="1" fill="hold">
                                          <p:stCondLst>
                                            <p:cond delay="0"/>
                                          </p:stCondLst>
                                        </p:cTn>
                                        <p:tgtEl>
                                          <p:spTgt spid="71"/>
                                        </p:tgtEl>
                                        <p:attrNameLst>
                                          <p:attrName>style.visibility</p:attrName>
                                        </p:attrNameLst>
                                      </p:cBhvr>
                                      <p:to>
                                        <p:strVal val="visible"/>
                                      </p:to>
                                    </p:set>
                                  </p:childTnLst>
                                </p:cTn>
                              </p:par>
                              <p:par>
                                <p:cTn id="166" presetID="10" presetClass="exit" presetSubtype="0" fill="hold" grpId="3" nodeType="withEffect">
                                  <p:stCondLst>
                                    <p:cond delay="250"/>
                                  </p:stCondLst>
                                  <p:childTnLst>
                                    <p:animEffect transition="out" filter="fade">
                                      <p:cBhvr>
                                        <p:cTn id="167" dur="500"/>
                                        <p:tgtEl>
                                          <p:spTgt spid="33"/>
                                        </p:tgtEl>
                                      </p:cBhvr>
                                    </p:animEffect>
                                    <p:set>
                                      <p:cBhvr>
                                        <p:cTn id="168" dur="1" fill="hold">
                                          <p:stCondLst>
                                            <p:cond delay="499"/>
                                          </p:stCondLst>
                                        </p:cTn>
                                        <p:tgtEl>
                                          <p:spTgt spid="33"/>
                                        </p:tgtEl>
                                        <p:attrNameLst>
                                          <p:attrName>style.visibility</p:attrName>
                                        </p:attrNameLst>
                                      </p:cBhvr>
                                      <p:to>
                                        <p:strVal val="hidden"/>
                                      </p:to>
                                    </p:set>
                                  </p:childTnLst>
                                </p:cTn>
                              </p:par>
                              <p:par>
                                <p:cTn id="169" presetID="10" presetClass="entr" presetSubtype="0" fill="hold" grpId="1" nodeType="withEffect">
                                  <p:stCondLst>
                                    <p:cond delay="250"/>
                                  </p:stCondLst>
                                  <p:childTnLst>
                                    <p:set>
                                      <p:cBhvr>
                                        <p:cTn id="170" dur="1" fill="hold">
                                          <p:stCondLst>
                                            <p:cond delay="0"/>
                                          </p:stCondLst>
                                        </p:cTn>
                                        <p:tgtEl>
                                          <p:spTgt spid="32"/>
                                        </p:tgtEl>
                                        <p:attrNameLst>
                                          <p:attrName>style.visibility</p:attrName>
                                        </p:attrNameLst>
                                      </p:cBhvr>
                                      <p:to>
                                        <p:strVal val="visible"/>
                                      </p:to>
                                    </p:set>
                                    <p:animEffect transition="in" filter="fade">
                                      <p:cBhvr>
                                        <p:cTn id="171" dur="500"/>
                                        <p:tgtEl>
                                          <p:spTgt spid="32"/>
                                        </p:tgtEl>
                                      </p:cBhvr>
                                    </p:animEffect>
                                  </p:childTnLst>
                                </p:cTn>
                              </p:par>
                            </p:childTnLst>
                          </p:cTn>
                        </p:par>
                      </p:childTnLst>
                    </p:cTn>
                  </p:par>
                  <p:par>
                    <p:cTn id="172" fill="hold">
                      <p:stCondLst>
                        <p:cond delay="indefinite"/>
                      </p:stCondLst>
                      <p:childTnLst>
                        <p:par>
                          <p:cTn id="173" fill="hold">
                            <p:stCondLst>
                              <p:cond delay="0"/>
                            </p:stCondLst>
                            <p:childTnLst>
                              <p:par>
                                <p:cTn id="174" presetID="10" presetClass="entr" presetSubtype="0" fill="hold" grpId="0" nodeType="clickEffect">
                                  <p:stCondLst>
                                    <p:cond delay="0"/>
                                  </p:stCondLst>
                                  <p:childTnLst>
                                    <p:set>
                                      <p:cBhvr>
                                        <p:cTn id="175" dur="1" fill="hold">
                                          <p:stCondLst>
                                            <p:cond delay="0"/>
                                          </p:stCondLst>
                                        </p:cTn>
                                        <p:tgtEl>
                                          <p:spTgt spid="101"/>
                                        </p:tgtEl>
                                        <p:attrNameLst>
                                          <p:attrName>style.visibility</p:attrName>
                                        </p:attrNameLst>
                                      </p:cBhvr>
                                      <p:to>
                                        <p:strVal val="visible"/>
                                      </p:to>
                                    </p:set>
                                    <p:animEffect transition="in" filter="fade">
                                      <p:cBhvr>
                                        <p:cTn id="176" dur="500"/>
                                        <p:tgtEl>
                                          <p:spTgt spid="101"/>
                                        </p:tgtEl>
                                      </p:cBhvr>
                                    </p:animEffect>
                                  </p:childTnLst>
                                </p:cTn>
                              </p:par>
                            </p:childTnLst>
                          </p:cTn>
                        </p:par>
                        <p:par>
                          <p:cTn id="177" fill="hold">
                            <p:stCondLst>
                              <p:cond delay="500"/>
                            </p:stCondLst>
                            <p:childTnLst>
                              <p:par>
                                <p:cTn id="178" presetID="2" presetClass="entr" presetSubtype="2" fill="hold" grpId="0" nodeType="afterEffect">
                                  <p:stCondLst>
                                    <p:cond delay="0"/>
                                  </p:stCondLst>
                                  <p:childTnLst>
                                    <p:set>
                                      <p:cBhvr>
                                        <p:cTn id="179" dur="1" fill="hold">
                                          <p:stCondLst>
                                            <p:cond delay="0"/>
                                          </p:stCondLst>
                                        </p:cTn>
                                        <p:tgtEl>
                                          <p:spTgt spid="102"/>
                                        </p:tgtEl>
                                        <p:attrNameLst>
                                          <p:attrName>style.visibility</p:attrName>
                                        </p:attrNameLst>
                                      </p:cBhvr>
                                      <p:to>
                                        <p:strVal val="visible"/>
                                      </p:to>
                                    </p:set>
                                    <p:anim calcmode="lin" valueType="num">
                                      <p:cBhvr additive="base">
                                        <p:cTn id="180" dur="500" fill="hold"/>
                                        <p:tgtEl>
                                          <p:spTgt spid="102"/>
                                        </p:tgtEl>
                                        <p:attrNameLst>
                                          <p:attrName>ppt_x</p:attrName>
                                        </p:attrNameLst>
                                      </p:cBhvr>
                                      <p:tavLst>
                                        <p:tav tm="0">
                                          <p:val>
                                            <p:strVal val="1+#ppt_w/2"/>
                                          </p:val>
                                        </p:tav>
                                        <p:tav tm="100000">
                                          <p:val>
                                            <p:strVal val="#ppt_x"/>
                                          </p:val>
                                        </p:tav>
                                      </p:tavLst>
                                    </p:anim>
                                    <p:anim calcmode="lin" valueType="num">
                                      <p:cBhvr additive="base">
                                        <p:cTn id="181" dur="500" fill="hold"/>
                                        <p:tgtEl>
                                          <p:spTgt spid="102"/>
                                        </p:tgtEl>
                                        <p:attrNameLst>
                                          <p:attrName>ppt_y</p:attrName>
                                        </p:attrNameLst>
                                      </p:cBhvr>
                                      <p:tavLst>
                                        <p:tav tm="0">
                                          <p:val>
                                            <p:strVal val="#ppt_y"/>
                                          </p:val>
                                        </p:tav>
                                        <p:tav tm="100000">
                                          <p:val>
                                            <p:strVal val="#ppt_y"/>
                                          </p:val>
                                        </p:tav>
                                      </p:tavLst>
                                    </p:anim>
                                  </p:childTnLst>
                                </p:cTn>
                              </p:par>
                            </p:childTnLst>
                          </p:cTn>
                        </p:par>
                        <p:par>
                          <p:cTn id="182" fill="hold">
                            <p:stCondLst>
                              <p:cond delay="1000"/>
                            </p:stCondLst>
                            <p:childTnLst>
                              <p:par>
                                <p:cTn id="183" presetID="2" presetClass="entr" presetSubtype="8" fill="hold" grpId="0" nodeType="afterEffect">
                                  <p:stCondLst>
                                    <p:cond delay="500"/>
                                  </p:stCondLst>
                                  <p:childTnLst>
                                    <p:set>
                                      <p:cBhvr>
                                        <p:cTn id="184" dur="1" fill="hold">
                                          <p:stCondLst>
                                            <p:cond delay="0"/>
                                          </p:stCondLst>
                                        </p:cTn>
                                        <p:tgtEl>
                                          <p:spTgt spid="103"/>
                                        </p:tgtEl>
                                        <p:attrNameLst>
                                          <p:attrName>style.visibility</p:attrName>
                                        </p:attrNameLst>
                                      </p:cBhvr>
                                      <p:to>
                                        <p:strVal val="visible"/>
                                      </p:to>
                                    </p:set>
                                    <p:anim calcmode="lin" valueType="num">
                                      <p:cBhvr additive="base">
                                        <p:cTn id="185" dur="500" fill="hold"/>
                                        <p:tgtEl>
                                          <p:spTgt spid="103"/>
                                        </p:tgtEl>
                                        <p:attrNameLst>
                                          <p:attrName>ppt_x</p:attrName>
                                        </p:attrNameLst>
                                      </p:cBhvr>
                                      <p:tavLst>
                                        <p:tav tm="0">
                                          <p:val>
                                            <p:strVal val="0-#ppt_w/2"/>
                                          </p:val>
                                        </p:tav>
                                        <p:tav tm="100000">
                                          <p:val>
                                            <p:strVal val="#ppt_x"/>
                                          </p:val>
                                        </p:tav>
                                      </p:tavLst>
                                    </p:anim>
                                    <p:anim calcmode="lin" valueType="num">
                                      <p:cBhvr additive="base">
                                        <p:cTn id="186" dur="500" fill="hold"/>
                                        <p:tgtEl>
                                          <p:spTgt spid="103"/>
                                        </p:tgtEl>
                                        <p:attrNameLst>
                                          <p:attrName>ppt_y</p:attrName>
                                        </p:attrNameLst>
                                      </p:cBhvr>
                                      <p:tavLst>
                                        <p:tav tm="0">
                                          <p:val>
                                            <p:strVal val="#ppt_y"/>
                                          </p:val>
                                        </p:tav>
                                        <p:tav tm="100000">
                                          <p:val>
                                            <p:strVal val="#ppt_y"/>
                                          </p:val>
                                        </p:tav>
                                      </p:tavLst>
                                    </p:anim>
                                  </p:childTnLst>
                                </p:cTn>
                              </p:par>
                            </p:childTnLst>
                          </p:cTn>
                        </p:par>
                        <p:par>
                          <p:cTn id="187" fill="hold">
                            <p:stCondLst>
                              <p:cond delay="2000"/>
                            </p:stCondLst>
                            <p:childTnLst>
                              <p:par>
                                <p:cTn id="188" presetID="10" presetClass="exit" presetSubtype="0" fill="hold" grpId="1" nodeType="afterEffect">
                                  <p:stCondLst>
                                    <p:cond delay="2500"/>
                                  </p:stCondLst>
                                  <p:childTnLst>
                                    <p:animEffect transition="out" filter="fade">
                                      <p:cBhvr>
                                        <p:cTn id="189" dur="500"/>
                                        <p:tgtEl>
                                          <p:spTgt spid="103"/>
                                        </p:tgtEl>
                                      </p:cBhvr>
                                    </p:animEffect>
                                    <p:set>
                                      <p:cBhvr>
                                        <p:cTn id="190" dur="1" fill="hold">
                                          <p:stCondLst>
                                            <p:cond delay="499"/>
                                          </p:stCondLst>
                                        </p:cTn>
                                        <p:tgtEl>
                                          <p:spTgt spid="103"/>
                                        </p:tgtEl>
                                        <p:attrNameLst>
                                          <p:attrName>style.visibility</p:attrName>
                                        </p:attrNameLst>
                                      </p:cBhvr>
                                      <p:to>
                                        <p:strVal val="hidden"/>
                                      </p:to>
                                    </p:set>
                                  </p:childTnLst>
                                </p:cTn>
                              </p:par>
                              <p:par>
                                <p:cTn id="191" presetID="10" presetClass="exit" presetSubtype="0" fill="hold" grpId="1" nodeType="withEffect">
                                  <p:stCondLst>
                                    <p:cond delay="2500"/>
                                  </p:stCondLst>
                                  <p:childTnLst>
                                    <p:animEffect transition="out" filter="fade">
                                      <p:cBhvr>
                                        <p:cTn id="192" dur="500"/>
                                        <p:tgtEl>
                                          <p:spTgt spid="102"/>
                                        </p:tgtEl>
                                      </p:cBhvr>
                                    </p:animEffect>
                                    <p:set>
                                      <p:cBhvr>
                                        <p:cTn id="193" dur="1" fill="hold">
                                          <p:stCondLst>
                                            <p:cond delay="499"/>
                                          </p:stCondLst>
                                        </p:cTn>
                                        <p:tgtEl>
                                          <p:spTgt spid="102"/>
                                        </p:tgtEl>
                                        <p:attrNameLst>
                                          <p:attrName>style.visibility</p:attrName>
                                        </p:attrNameLst>
                                      </p:cBhvr>
                                      <p:to>
                                        <p:strVal val="hidden"/>
                                      </p:to>
                                    </p:set>
                                  </p:childTnLst>
                                </p:cTn>
                              </p:par>
                            </p:childTnLst>
                          </p:cTn>
                        </p:par>
                        <p:par>
                          <p:cTn id="194" fill="hold">
                            <p:stCondLst>
                              <p:cond delay="5000"/>
                            </p:stCondLst>
                            <p:childTnLst>
                              <p:par>
                                <p:cTn id="195" presetID="10" presetClass="entr" presetSubtype="0" fill="hold" nodeType="afterEffect">
                                  <p:stCondLst>
                                    <p:cond delay="0"/>
                                  </p:stCondLst>
                                  <p:childTnLst>
                                    <p:set>
                                      <p:cBhvr>
                                        <p:cTn id="196" dur="1" fill="hold">
                                          <p:stCondLst>
                                            <p:cond delay="0"/>
                                          </p:stCondLst>
                                        </p:cTn>
                                        <p:tgtEl>
                                          <p:spTgt spid="104"/>
                                        </p:tgtEl>
                                        <p:attrNameLst>
                                          <p:attrName>style.visibility</p:attrName>
                                        </p:attrNameLst>
                                      </p:cBhvr>
                                      <p:to>
                                        <p:strVal val="visible"/>
                                      </p:to>
                                    </p:set>
                                    <p:animEffect transition="in" filter="fade">
                                      <p:cBhvr>
                                        <p:cTn id="197" dur="500"/>
                                        <p:tgtEl>
                                          <p:spTgt spid="104"/>
                                        </p:tgtEl>
                                      </p:cBhvr>
                                    </p:animEffect>
                                  </p:childTnLst>
                                </p:cTn>
                              </p:par>
                              <p:par>
                                <p:cTn id="198" presetID="8" presetClass="emph" presetSubtype="0" repeatCount="indefinite" fill="hold" nodeType="withEffect">
                                  <p:stCondLst>
                                    <p:cond delay="0"/>
                                  </p:stCondLst>
                                  <p:childTnLst>
                                    <p:animRot by="21600000">
                                      <p:cBhvr>
                                        <p:cTn id="199" dur="2000" fill="hold"/>
                                        <p:tgtEl>
                                          <p:spTgt spid="104"/>
                                        </p:tgtEl>
                                        <p:attrNameLst>
                                          <p:attrName>r</p:attrName>
                                        </p:attrNameLst>
                                      </p:cBhvr>
                                    </p:animRot>
                                  </p:childTnLst>
                                </p:cTn>
                              </p:par>
                            </p:childTnLst>
                          </p:cTn>
                        </p:par>
                        <p:par>
                          <p:cTn id="200" fill="hold">
                            <p:stCondLst>
                              <p:cond delay="7000"/>
                            </p:stCondLst>
                            <p:childTnLst>
                              <p:par>
                                <p:cTn id="201" presetID="10" presetClass="entr" presetSubtype="0" fill="hold" nodeType="afterEffect">
                                  <p:stCondLst>
                                    <p:cond delay="0"/>
                                  </p:stCondLst>
                                  <p:childTnLst>
                                    <p:set>
                                      <p:cBhvr>
                                        <p:cTn id="202" dur="1" fill="hold">
                                          <p:stCondLst>
                                            <p:cond delay="0"/>
                                          </p:stCondLst>
                                        </p:cTn>
                                        <p:tgtEl>
                                          <p:spTgt spid="105"/>
                                        </p:tgtEl>
                                        <p:attrNameLst>
                                          <p:attrName>style.visibility</p:attrName>
                                        </p:attrNameLst>
                                      </p:cBhvr>
                                      <p:to>
                                        <p:strVal val="visible"/>
                                      </p:to>
                                    </p:set>
                                    <p:animEffect transition="in" filter="fade">
                                      <p:cBhvr>
                                        <p:cTn id="203" dur="500"/>
                                        <p:tgtEl>
                                          <p:spTgt spid="105"/>
                                        </p:tgtEl>
                                      </p:cBhvr>
                                    </p:animEffect>
                                  </p:childTnLst>
                                </p:cTn>
                              </p:par>
                              <p:par>
                                <p:cTn id="204" presetID="10" presetClass="exit" presetSubtype="0" fill="hold" nodeType="withEffect">
                                  <p:stCondLst>
                                    <p:cond delay="0"/>
                                  </p:stCondLst>
                                  <p:childTnLst>
                                    <p:animEffect transition="out" filter="fade">
                                      <p:cBhvr>
                                        <p:cTn id="205" dur="500"/>
                                        <p:tgtEl>
                                          <p:spTgt spid="104"/>
                                        </p:tgtEl>
                                      </p:cBhvr>
                                    </p:animEffect>
                                    <p:set>
                                      <p:cBhvr>
                                        <p:cTn id="206" dur="1" fill="hold">
                                          <p:stCondLst>
                                            <p:cond delay="499"/>
                                          </p:stCondLst>
                                        </p:cTn>
                                        <p:tgtEl>
                                          <p:spTgt spid="104"/>
                                        </p:tgtEl>
                                        <p:attrNameLst>
                                          <p:attrName>style.visibility</p:attrName>
                                        </p:attrNameLst>
                                      </p:cBhvr>
                                      <p:to>
                                        <p:strVal val="hidden"/>
                                      </p:to>
                                    </p:set>
                                  </p:childTnLst>
                                </p:cTn>
                              </p:par>
                              <p:par>
                                <p:cTn id="207" presetID="10" presetClass="entr" presetSubtype="0" fill="hold" nodeType="withEffect">
                                  <p:stCondLst>
                                    <p:cond delay="0"/>
                                  </p:stCondLst>
                                  <p:childTnLst>
                                    <p:set>
                                      <p:cBhvr>
                                        <p:cTn id="208" dur="1" fill="hold">
                                          <p:stCondLst>
                                            <p:cond delay="0"/>
                                          </p:stCondLst>
                                        </p:cTn>
                                        <p:tgtEl>
                                          <p:spTgt spid="106"/>
                                        </p:tgtEl>
                                        <p:attrNameLst>
                                          <p:attrName>style.visibility</p:attrName>
                                        </p:attrNameLst>
                                      </p:cBhvr>
                                      <p:to>
                                        <p:strVal val="visible"/>
                                      </p:to>
                                    </p:set>
                                    <p:animEffect transition="in" filter="fade">
                                      <p:cBhvr>
                                        <p:cTn id="209" dur="500"/>
                                        <p:tgtEl>
                                          <p:spTgt spid="106"/>
                                        </p:tgtEl>
                                      </p:cBhvr>
                                    </p:animEffect>
                                  </p:childTnLst>
                                </p:cTn>
                              </p:par>
                            </p:childTnLst>
                          </p:cTn>
                        </p:par>
                      </p:childTnLst>
                    </p:cTn>
                  </p:par>
                  <p:par>
                    <p:cTn id="210" fill="hold">
                      <p:stCondLst>
                        <p:cond delay="indefinite"/>
                      </p:stCondLst>
                      <p:childTnLst>
                        <p:par>
                          <p:cTn id="211" fill="hold">
                            <p:stCondLst>
                              <p:cond delay="0"/>
                            </p:stCondLst>
                            <p:childTnLst>
                              <p:par>
                                <p:cTn id="212" presetID="10" presetClass="exit" presetSubtype="0" fill="hold" grpId="1" nodeType="clickEffect">
                                  <p:stCondLst>
                                    <p:cond delay="0"/>
                                  </p:stCondLst>
                                  <p:childTnLst>
                                    <p:animEffect transition="out" filter="fade">
                                      <p:cBhvr>
                                        <p:cTn id="213" dur="500"/>
                                        <p:tgtEl>
                                          <p:spTgt spid="101"/>
                                        </p:tgtEl>
                                      </p:cBhvr>
                                    </p:animEffect>
                                    <p:set>
                                      <p:cBhvr>
                                        <p:cTn id="214" dur="1" fill="hold">
                                          <p:stCondLst>
                                            <p:cond delay="499"/>
                                          </p:stCondLst>
                                        </p:cTn>
                                        <p:tgtEl>
                                          <p:spTgt spid="101"/>
                                        </p:tgtEl>
                                        <p:attrNameLst>
                                          <p:attrName>style.visibility</p:attrName>
                                        </p:attrNameLst>
                                      </p:cBhvr>
                                      <p:to>
                                        <p:strVal val="hidden"/>
                                      </p:to>
                                    </p:set>
                                  </p:childTnLst>
                                </p:cTn>
                              </p:par>
                              <p:par>
                                <p:cTn id="215" presetID="10" presetClass="exit" presetSubtype="0" fill="hold" nodeType="withEffect">
                                  <p:stCondLst>
                                    <p:cond delay="0"/>
                                  </p:stCondLst>
                                  <p:childTnLst>
                                    <p:animEffect transition="out" filter="fade">
                                      <p:cBhvr>
                                        <p:cTn id="216" dur="500"/>
                                        <p:tgtEl>
                                          <p:spTgt spid="105"/>
                                        </p:tgtEl>
                                      </p:cBhvr>
                                    </p:animEffect>
                                    <p:set>
                                      <p:cBhvr>
                                        <p:cTn id="217" dur="1" fill="hold">
                                          <p:stCondLst>
                                            <p:cond delay="499"/>
                                          </p:stCondLst>
                                        </p:cTn>
                                        <p:tgtEl>
                                          <p:spTgt spid="105"/>
                                        </p:tgtEl>
                                        <p:attrNameLst>
                                          <p:attrName>style.visibility</p:attrName>
                                        </p:attrNameLst>
                                      </p:cBhvr>
                                      <p:to>
                                        <p:strVal val="hidden"/>
                                      </p:to>
                                    </p:set>
                                  </p:childTnLst>
                                </p:cTn>
                              </p:par>
                              <p:par>
                                <p:cTn id="218" presetID="10" presetClass="exit" presetSubtype="0" fill="hold" nodeType="withEffect">
                                  <p:stCondLst>
                                    <p:cond delay="0"/>
                                  </p:stCondLst>
                                  <p:childTnLst>
                                    <p:animEffect transition="out" filter="fade">
                                      <p:cBhvr>
                                        <p:cTn id="219" dur="500"/>
                                        <p:tgtEl>
                                          <p:spTgt spid="106"/>
                                        </p:tgtEl>
                                      </p:cBhvr>
                                    </p:animEffect>
                                    <p:set>
                                      <p:cBhvr>
                                        <p:cTn id="220" dur="1" fill="hold">
                                          <p:stCondLst>
                                            <p:cond delay="499"/>
                                          </p:stCondLst>
                                        </p:cTn>
                                        <p:tgtEl>
                                          <p:spTgt spid="106"/>
                                        </p:tgtEl>
                                        <p:attrNameLst>
                                          <p:attrName>style.visibility</p:attrName>
                                        </p:attrNameLst>
                                      </p:cBhvr>
                                      <p:to>
                                        <p:strVal val="hidden"/>
                                      </p:to>
                                    </p:set>
                                  </p:childTnLst>
                                </p:cTn>
                              </p:par>
                              <p:par>
                                <p:cTn id="221" presetID="42" presetClass="path" presetSubtype="0" autoRev="1" fill="hold" nodeType="withEffect">
                                  <p:stCondLst>
                                    <p:cond delay="0"/>
                                  </p:stCondLst>
                                  <p:childTnLst>
                                    <p:animMotion origin="layout" path="M 4.96528E-6 1.04938E-6 L 0.01302 -0.06945 " pathEditMode="relative" rAng="0" ptsTypes="AA">
                                      <p:cBhvr>
                                        <p:cTn id="222" dur="250" fill="hold"/>
                                        <p:tgtEl>
                                          <p:spTgt spid="6"/>
                                        </p:tgtEl>
                                        <p:attrNameLst>
                                          <p:attrName>ppt_x</p:attrName>
                                          <p:attrName>ppt_y</p:attrName>
                                        </p:attrNameLst>
                                      </p:cBhvr>
                                      <p:rCtr x="651" y="-3472"/>
                                    </p:animMotion>
                                  </p:childTnLst>
                                </p:cTn>
                              </p:par>
                              <p:par>
                                <p:cTn id="223" presetID="8" presetClass="emph" presetSubtype="0" autoRev="1" fill="hold" nodeType="withEffect">
                                  <p:stCondLst>
                                    <p:cond delay="0"/>
                                  </p:stCondLst>
                                  <p:childTnLst>
                                    <p:animRot by="1800000">
                                      <p:cBhvr>
                                        <p:cTn id="224" dur="250" fill="hold"/>
                                        <p:tgtEl>
                                          <p:spTgt spid="6"/>
                                        </p:tgtEl>
                                        <p:attrNameLst>
                                          <p:attrName>r</p:attrName>
                                        </p:attrNameLst>
                                      </p:cBhvr>
                                    </p:animRot>
                                  </p:childTnLst>
                                </p:cTn>
                              </p:par>
                              <p:par>
                                <p:cTn id="225" presetID="0" presetClass="path" presetSubtype="0" autoRev="1" fill="hold" nodeType="withEffect">
                                  <p:stCondLst>
                                    <p:cond delay="250"/>
                                  </p:stCondLst>
                                  <p:childTnLst>
                                    <p:animMotion origin="layout" path="M 0.00011 0.00038 C 0.0191 0.01099 0.08561 0.02488 0.11426 0.06365 C 0.14291 0.10243 0.15528 0.20138 0.1722 0.23283 C 0.19694 0.2255 0.20551 0.23688 0.21604 0.2527 C 0.22656 0.26851 0.23145 0.31172 0.23557 0.32735 " pathEditMode="relative" rAng="0" ptsTypes="aafaa">
                                      <p:cBhvr>
                                        <p:cTn id="226" dur="500" fill="hold"/>
                                        <p:tgtEl>
                                          <p:spTgt spid="71"/>
                                        </p:tgtEl>
                                        <p:attrNameLst>
                                          <p:attrName>ppt_x</p:attrName>
                                          <p:attrName>ppt_y</p:attrName>
                                        </p:attrNameLst>
                                      </p:cBhvr>
                                      <p:rCtr x="11773" y="16339"/>
                                    </p:animMotion>
                                  </p:childTnLst>
                                </p:cTn>
                              </p:par>
                              <p:par>
                                <p:cTn id="227" presetID="1" presetClass="mediacall" presetSubtype="0" fill="hold" nodeType="withEffect">
                                  <p:stCondLst>
                                    <p:cond delay="250"/>
                                  </p:stCondLst>
                                  <p:childTnLst>
                                    <p:cmd type="call" cmd="playFrom(0.0)">
                                      <p:cBhvr>
                                        <p:cTn id="228" dur="288" fill="hold"/>
                                        <p:tgtEl>
                                          <p:spTgt spid="61"/>
                                        </p:tgtEl>
                                      </p:cBhvr>
                                    </p:cmd>
                                  </p:childTnLst>
                                </p:cTn>
                              </p:par>
                              <p:par>
                                <p:cTn id="229" presetID="6" presetClass="emph" presetSubtype="0" autoRev="1" fill="hold" nodeType="withEffect">
                                  <p:stCondLst>
                                    <p:cond delay="250"/>
                                  </p:stCondLst>
                                  <p:childTnLst>
                                    <p:animScale>
                                      <p:cBhvr>
                                        <p:cTn id="230" dur="500" fill="hold"/>
                                        <p:tgtEl>
                                          <p:spTgt spid="71"/>
                                        </p:tgtEl>
                                      </p:cBhvr>
                                      <p:by x="133000" y="133000"/>
                                    </p:animScale>
                                  </p:childTnLst>
                                </p:cTn>
                              </p:par>
                              <p:par>
                                <p:cTn id="231" presetID="1" presetClass="exit" presetSubtype="0" fill="hold" nodeType="withEffect">
                                  <p:stCondLst>
                                    <p:cond delay="750"/>
                                  </p:stCondLst>
                                  <p:childTnLst>
                                    <p:set>
                                      <p:cBhvr>
                                        <p:cTn id="232" dur="1" fill="hold">
                                          <p:stCondLst>
                                            <p:cond delay="0"/>
                                          </p:stCondLst>
                                        </p:cTn>
                                        <p:tgtEl>
                                          <p:spTgt spid="71"/>
                                        </p:tgtEl>
                                        <p:attrNameLst>
                                          <p:attrName>style.visibility</p:attrName>
                                        </p:attrNameLst>
                                      </p:cBhvr>
                                      <p:to>
                                        <p:strVal val="hidden"/>
                                      </p:to>
                                    </p:set>
                                  </p:childTnLst>
                                </p:cTn>
                              </p:par>
                              <p:par>
                                <p:cTn id="233" presetID="1" presetClass="entr" presetSubtype="0" fill="hold" nodeType="withEffect">
                                  <p:stCondLst>
                                    <p:cond delay="750"/>
                                  </p:stCondLst>
                                  <p:childTnLst>
                                    <p:set>
                                      <p:cBhvr>
                                        <p:cTn id="234" dur="1" fill="hold">
                                          <p:stCondLst>
                                            <p:cond delay="0"/>
                                          </p:stCondLst>
                                        </p:cTn>
                                        <p:tgtEl>
                                          <p:spTgt spid="4"/>
                                        </p:tgtEl>
                                        <p:attrNameLst>
                                          <p:attrName>style.visibility</p:attrName>
                                        </p:attrNameLst>
                                      </p:cBhvr>
                                      <p:to>
                                        <p:strVal val="visible"/>
                                      </p:to>
                                    </p:set>
                                  </p:childTnLst>
                                </p:cTn>
                              </p:par>
                              <p:par>
                                <p:cTn id="235" presetID="10" presetClass="exit" presetSubtype="0" fill="hold" grpId="3" nodeType="withEffect">
                                  <p:stCondLst>
                                    <p:cond delay="250"/>
                                  </p:stCondLst>
                                  <p:childTnLst>
                                    <p:animEffect transition="out" filter="fade">
                                      <p:cBhvr>
                                        <p:cTn id="236" dur="500"/>
                                        <p:tgtEl>
                                          <p:spTgt spid="32"/>
                                        </p:tgtEl>
                                      </p:cBhvr>
                                    </p:animEffect>
                                    <p:set>
                                      <p:cBhvr>
                                        <p:cTn id="237" dur="1" fill="hold">
                                          <p:stCondLst>
                                            <p:cond delay="499"/>
                                          </p:stCondLst>
                                        </p:cTn>
                                        <p:tgtEl>
                                          <p:spTgt spid="32"/>
                                        </p:tgtEl>
                                        <p:attrNameLst>
                                          <p:attrName>style.visibility</p:attrName>
                                        </p:attrNameLst>
                                      </p:cBhvr>
                                      <p:to>
                                        <p:strVal val="hidden"/>
                                      </p:to>
                                    </p:set>
                                  </p:childTnLst>
                                </p:cTn>
                              </p:par>
                              <p:par>
                                <p:cTn id="238" presetID="10" presetClass="entr" presetSubtype="0" fill="hold" grpId="1" nodeType="withEffect">
                                  <p:stCondLst>
                                    <p:cond delay="250"/>
                                  </p:stCondLst>
                                  <p:childTnLst>
                                    <p:set>
                                      <p:cBhvr>
                                        <p:cTn id="239" dur="1" fill="hold">
                                          <p:stCondLst>
                                            <p:cond delay="0"/>
                                          </p:stCondLst>
                                        </p:cTn>
                                        <p:tgtEl>
                                          <p:spTgt spid="33"/>
                                        </p:tgtEl>
                                        <p:attrNameLst>
                                          <p:attrName>style.visibility</p:attrName>
                                        </p:attrNameLst>
                                      </p:cBhvr>
                                      <p:to>
                                        <p:strVal val="visible"/>
                                      </p:to>
                                    </p:set>
                                    <p:animEffect transition="in" filter="fade">
                                      <p:cBhvr>
                                        <p:cTn id="240" dur="500"/>
                                        <p:tgtEl>
                                          <p:spTgt spid="33"/>
                                        </p:tgtEl>
                                      </p:cBhvr>
                                    </p:animEffect>
                                  </p:childTnLst>
                                </p:cTn>
                              </p:par>
                            </p:childTnLst>
                          </p:cTn>
                        </p:par>
                      </p:childTnLst>
                    </p:cTn>
                  </p:par>
                  <p:par>
                    <p:cTn id="241" fill="hold">
                      <p:stCondLst>
                        <p:cond delay="indefinite"/>
                      </p:stCondLst>
                      <p:childTnLst>
                        <p:par>
                          <p:cTn id="242" fill="hold">
                            <p:stCondLst>
                              <p:cond delay="0"/>
                            </p:stCondLst>
                            <p:childTnLst>
                              <p:par>
                                <p:cTn id="243" presetID="10" presetClass="entr" presetSubtype="0" fill="hold" grpId="0" nodeType="clickEffect">
                                  <p:stCondLst>
                                    <p:cond delay="0"/>
                                  </p:stCondLst>
                                  <p:childTnLst>
                                    <p:set>
                                      <p:cBhvr>
                                        <p:cTn id="244" dur="1" fill="hold">
                                          <p:stCondLst>
                                            <p:cond delay="0"/>
                                          </p:stCondLst>
                                        </p:cTn>
                                        <p:tgtEl>
                                          <p:spTgt spid="107"/>
                                        </p:tgtEl>
                                        <p:attrNameLst>
                                          <p:attrName>style.visibility</p:attrName>
                                        </p:attrNameLst>
                                      </p:cBhvr>
                                      <p:to>
                                        <p:strVal val="visible"/>
                                      </p:to>
                                    </p:set>
                                    <p:animEffect transition="in" filter="fade">
                                      <p:cBhvr>
                                        <p:cTn id="245" dur="500"/>
                                        <p:tgtEl>
                                          <p:spTgt spid="107"/>
                                        </p:tgtEl>
                                      </p:cBhvr>
                                    </p:animEffect>
                                  </p:childTnLst>
                                </p:cTn>
                              </p:par>
                            </p:childTnLst>
                          </p:cTn>
                        </p:par>
                      </p:childTnLst>
                    </p:cTn>
                  </p:par>
                  <p:par>
                    <p:cTn id="246" fill="hold">
                      <p:stCondLst>
                        <p:cond delay="indefinite"/>
                      </p:stCondLst>
                      <p:childTnLst>
                        <p:par>
                          <p:cTn id="247" fill="hold">
                            <p:stCondLst>
                              <p:cond delay="0"/>
                            </p:stCondLst>
                            <p:childTnLst>
                              <p:par>
                                <p:cTn id="248" presetID="10" presetClass="exit" presetSubtype="0" fill="hold" grpId="1" nodeType="clickEffect">
                                  <p:stCondLst>
                                    <p:cond delay="0"/>
                                  </p:stCondLst>
                                  <p:childTnLst>
                                    <p:animEffect transition="out" filter="fade">
                                      <p:cBhvr>
                                        <p:cTn id="249" dur="500"/>
                                        <p:tgtEl>
                                          <p:spTgt spid="107"/>
                                        </p:tgtEl>
                                      </p:cBhvr>
                                    </p:animEffect>
                                    <p:set>
                                      <p:cBhvr>
                                        <p:cTn id="250" dur="1" fill="hold">
                                          <p:stCondLst>
                                            <p:cond delay="499"/>
                                          </p:stCondLst>
                                        </p:cTn>
                                        <p:tgtEl>
                                          <p:spTgt spid="107"/>
                                        </p:tgtEl>
                                        <p:attrNameLst>
                                          <p:attrName>style.visibility</p:attrName>
                                        </p:attrNameLst>
                                      </p:cBhvr>
                                      <p:to>
                                        <p:strVal val="hidden"/>
                                      </p:to>
                                    </p:set>
                                  </p:childTnLst>
                                </p:cTn>
                              </p:par>
                              <p:par>
                                <p:cTn id="251" presetID="42" presetClass="path" presetSubtype="0" autoRev="1" fill="hold" nodeType="withEffect">
                                  <p:stCondLst>
                                    <p:cond delay="0"/>
                                  </p:stCondLst>
                                  <p:childTnLst>
                                    <p:animMotion origin="layout" path="M 4.51389E-7 4.93827E-6 L 0.1008 -0.00039 " pathEditMode="relative" rAng="0" ptsTypes="AA">
                                      <p:cBhvr>
                                        <p:cTn id="252" dur="150" fill="hold"/>
                                        <p:tgtEl>
                                          <p:spTgt spid="15"/>
                                        </p:tgtEl>
                                        <p:attrNameLst>
                                          <p:attrName>ppt_x</p:attrName>
                                          <p:attrName>ppt_y</p:attrName>
                                        </p:attrNameLst>
                                      </p:cBhvr>
                                      <p:rCtr x="5035" y="-19"/>
                                    </p:animMotion>
                                  </p:childTnLst>
                                </p:cTn>
                              </p:par>
                              <p:par>
                                <p:cTn id="253" presetID="37" presetClass="path" presetSubtype="0" autoRev="1" fill="hold" nodeType="withEffect">
                                  <p:stCondLst>
                                    <p:cond delay="150"/>
                                  </p:stCondLst>
                                  <p:childTnLst>
                                    <p:animMotion origin="layout" path="M 0.00022 -1.23457E-7 L 0.01942 -0.15567 C 0.02528 -0.19116 0.03125 -0.24769 0.04611 -0.27855 C 0.06152 -0.31771 0.08355 -0.37944 0.12196 -0.37789 L 0.14692 -0.36748 L 0.16862 -0.34973 " pathEditMode="relative" rAng="0" ptsTypes="FffFAF">
                                      <p:cBhvr>
                                        <p:cTn id="254" dur="500" fill="hold"/>
                                        <p:tgtEl>
                                          <p:spTgt spid="4"/>
                                        </p:tgtEl>
                                        <p:attrNameLst>
                                          <p:attrName>ppt_x</p:attrName>
                                          <p:attrName>ppt_y</p:attrName>
                                        </p:attrNameLst>
                                      </p:cBhvr>
                                      <p:rCtr x="8420" y="-18981"/>
                                    </p:animMotion>
                                  </p:childTnLst>
                                </p:cTn>
                              </p:par>
                              <p:par>
                                <p:cTn id="255" presetID="1" presetClass="mediacall" presetSubtype="0" fill="hold" nodeType="withEffect">
                                  <p:stCondLst>
                                    <p:cond delay="150"/>
                                  </p:stCondLst>
                                  <p:childTnLst>
                                    <p:cmd type="call" cmd="playFrom(0.0)">
                                      <p:cBhvr>
                                        <p:cTn id="256" dur="240" fill="hold"/>
                                        <p:tgtEl>
                                          <p:spTgt spid="63"/>
                                        </p:tgtEl>
                                      </p:cBhvr>
                                    </p:cmd>
                                  </p:childTnLst>
                                </p:cTn>
                              </p:par>
                              <p:par>
                                <p:cTn id="257" presetID="6" presetClass="emph" presetSubtype="0" autoRev="1" fill="hold" nodeType="withEffect">
                                  <p:stCondLst>
                                    <p:cond delay="150"/>
                                  </p:stCondLst>
                                  <p:childTnLst>
                                    <p:animScale>
                                      <p:cBhvr>
                                        <p:cTn id="258" dur="500" fill="hold"/>
                                        <p:tgtEl>
                                          <p:spTgt spid="4"/>
                                        </p:tgtEl>
                                      </p:cBhvr>
                                      <p:by x="75000" y="75000"/>
                                    </p:animScale>
                                  </p:childTnLst>
                                </p:cTn>
                              </p:par>
                              <p:par>
                                <p:cTn id="259" presetID="1" presetClass="exit" presetSubtype="0" fill="hold" nodeType="withEffect">
                                  <p:stCondLst>
                                    <p:cond delay="650"/>
                                  </p:stCondLst>
                                  <p:childTnLst>
                                    <p:set>
                                      <p:cBhvr>
                                        <p:cTn id="260" dur="1" fill="hold">
                                          <p:stCondLst>
                                            <p:cond delay="0"/>
                                          </p:stCondLst>
                                        </p:cTn>
                                        <p:tgtEl>
                                          <p:spTgt spid="4"/>
                                        </p:tgtEl>
                                        <p:attrNameLst>
                                          <p:attrName>style.visibility</p:attrName>
                                        </p:attrNameLst>
                                      </p:cBhvr>
                                      <p:to>
                                        <p:strVal val="hidden"/>
                                      </p:to>
                                    </p:set>
                                  </p:childTnLst>
                                </p:cTn>
                              </p:par>
                              <p:par>
                                <p:cTn id="261" presetID="1" presetClass="entr" presetSubtype="0" fill="hold" nodeType="withEffect">
                                  <p:stCondLst>
                                    <p:cond delay="650"/>
                                  </p:stCondLst>
                                  <p:childTnLst>
                                    <p:set>
                                      <p:cBhvr>
                                        <p:cTn id="262" dur="1" fill="hold">
                                          <p:stCondLst>
                                            <p:cond delay="0"/>
                                          </p:stCondLst>
                                        </p:cTn>
                                        <p:tgtEl>
                                          <p:spTgt spid="77"/>
                                        </p:tgtEl>
                                        <p:attrNameLst>
                                          <p:attrName>style.visibility</p:attrName>
                                        </p:attrNameLst>
                                      </p:cBhvr>
                                      <p:to>
                                        <p:strVal val="visible"/>
                                      </p:to>
                                    </p:set>
                                  </p:childTnLst>
                                </p:cTn>
                              </p:par>
                              <p:par>
                                <p:cTn id="263" presetID="10" presetClass="exit" presetSubtype="0" fill="hold" grpId="4" nodeType="withEffect">
                                  <p:stCondLst>
                                    <p:cond delay="150"/>
                                  </p:stCondLst>
                                  <p:childTnLst>
                                    <p:animEffect transition="out" filter="fade">
                                      <p:cBhvr>
                                        <p:cTn id="264" dur="500"/>
                                        <p:tgtEl>
                                          <p:spTgt spid="33"/>
                                        </p:tgtEl>
                                      </p:cBhvr>
                                    </p:animEffect>
                                    <p:set>
                                      <p:cBhvr>
                                        <p:cTn id="265" dur="1" fill="hold">
                                          <p:stCondLst>
                                            <p:cond delay="499"/>
                                          </p:stCondLst>
                                        </p:cTn>
                                        <p:tgtEl>
                                          <p:spTgt spid="33"/>
                                        </p:tgtEl>
                                        <p:attrNameLst>
                                          <p:attrName>style.visibility</p:attrName>
                                        </p:attrNameLst>
                                      </p:cBhvr>
                                      <p:to>
                                        <p:strVal val="hidden"/>
                                      </p:to>
                                    </p:set>
                                  </p:childTnLst>
                                </p:cTn>
                              </p:par>
                              <p:par>
                                <p:cTn id="266" presetID="10" presetClass="entr" presetSubtype="0" fill="hold" grpId="1" nodeType="withEffect">
                                  <p:stCondLst>
                                    <p:cond delay="150"/>
                                  </p:stCondLst>
                                  <p:childTnLst>
                                    <p:set>
                                      <p:cBhvr>
                                        <p:cTn id="267" dur="1" fill="hold">
                                          <p:stCondLst>
                                            <p:cond delay="0"/>
                                          </p:stCondLst>
                                        </p:cTn>
                                        <p:tgtEl>
                                          <p:spTgt spid="34"/>
                                        </p:tgtEl>
                                        <p:attrNameLst>
                                          <p:attrName>style.visibility</p:attrName>
                                        </p:attrNameLst>
                                      </p:cBhvr>
                                      <p:to>
                                        <p:strVal val="visible"/>
                                      </p:to>
                                    </p:set>
                                    <p:animEffect transition="in" filter="fade">
                                      <p:cBhvr>
                                        <p:cTn id="268" dur="500"/>
                                        <p:tgtEl>
                                          <p:spTgt spid="34"/>
                                        </p:tgtEl>
                                      </p:cBhvr>
                                    </p:animEffect>
                                  </p:childTnLst>
                                </p:cTn>
                              </p:par>
                            </p:childTnLst>
                          </p:cTn>
                        </p:par>
                      </p:childTnLst>
                    </p:cTn>
                  </p:par>
                  <p:par>
                    <p:cTn id="269" fill="hold">
                      <p:stCondLst>
                        <p:cond delay="indefinite"/>
                      </p:stCondLst>
                      <p:childTnLst>
                        <p:par>
                          <p:cTn id="270" fill="hold">
                            <p:stCondLst>
                              <p:cond delay="0"/>
                            </p:stCondLst>
                            <p:childTnLst>
                              <p:par>
                                <p:cTn id="271" presetID="42" presetClass="path" presetSubtype="0" autoRev="1" fill="hold" nodeType="clickEffect">
                                  <p:stCondLst>
                                    <p:cond delay="0"/>
                                  </p:stCondLst>
                                  <p:childTnLst>
                                    <p:animMotion origin="layout" path="M 1.00694E-6 -1.66667E-6 L 0.0204 -0.07118 " pathEditMode="relative" rAng="0" ptsTypes="AA">
                                      <p:cBhvr>
                                        <p:cTn id="272" dur="250" fill="hold"/>
                                        <p:tgtEl>
                                          <p:spTgt spid="14"/>
                                        </p:tgtEl>
                                        <p:attrNameLst>
                                          <p:attrName>ppt_x</p:attrName>
                                          <p:attrName>ppt_y</p:attrName>
                                        </p:attrNameLst>
                                      </p:cBhvr>
                                      <p:rCtr x="1020" y="-3569"/>
                                    </p:animMotion>
                                  </p:childTnLst>
                                </p:cTn>
                              </p:par>
                              <p:par>
                                <p:cTn id="273" presetID="8" presetClass="emph" presetSubtype="0" autoRev="1" fill="hold" nodeType="withEffect">
                                  <p:stCondLst>
                                    <p:cond delay="0"/>
                                  </p:stCondLst>
                                  <p:childTnLst>
                                    <p:animRot by="4200000">
                                      <p:cBhvr>
                                        <p:cTn id="274" dur="250" fill="hold"/>
                                        <p:tgtEl>
                                          <p:spTgt spid="14"/>
                                        </p:tgtEl>
                                        <p:attrNameLst>
                                          <p:attrName>r</p:attrName>
                                        </p:attrNameLst>
                                      </p:cBhvr>
                                    </p:animRot>
                                  </p:childTnLst>
                                </p:cTn>
                              </p:par>
                              <p:par>
                                <p:cTn id="275" presetID="54" presetClass="path" presetSubtype="0" autoRev="1" fill="hold" nodeType="withEffect">
                                  <p:stCondLst>
                                    <p:cond delay="200"/>
                                  </p:stCondLst>
                                  <p:childTnLst>
                                    <p:animMotion origin="layout" path="M 9.375E-7 -1.79012E-6 C 0.0141 0.02817 0.05903 0.09047 0.07823 0.14776 C 0.09744 0.20506 0.09896 0.32195 0.11512 0.34317 C 0.14334 0.30614 0.15571 0.28299 0.17502 0.27566 C 0.19434 0.26833 0.20822 0.27411 0.21832 0.27161 " pathEditMode="relative" rAng="0" ptsTypes="fsfsf">
                                      <p:cBhvr>
                                        <p:cTn id="276" dur="500" fill="hold"/>
                                        <p:tgtEl>
                                          <p:spTgt spid="77"/>
                                        </p:tgtEl>
                                        <p:attrNameLst>
                                          <p:attrName>ppt_x</p:attrName>
                                          <p:attrName>ppt_y</p:attrName>
                                        </p:attrNameLst>
                                      </p:cBhvr>
                                      <p:rCtr x="10916" y="17149"/>
                                    </p:animMotion>
                                  </p:childTnLst>
                                </p:cTn>
                              </p:par>
                              <p:par>
                                <p:cTn id="277" presetID="1" presetClass="mediacall" presetSubtype="0" fill="hold" nodeType="withEffect">
                                  <p:stCondLst>
                                    <p:cond delay="200"/>
                                  </p:stCondLst>
                                  <p:childTnLst>
                                    <p:cmd type="call" cmd="playFrom(0.0)">
                                      <p:cBhvr>
                                        <p:cTn id="278" dur="312" fill="hold"/>
                                        <p:tgtEl>
                                          <p:spTgt spid="65"/>
                                        </p:tgtEl>
                                      </p:cBhvr>
                                    </p:cmd>
                                  </p:childTnLst>
                                </p:cTn>
                              </p:par>
                              <p:par>
                                <p:cTn id="279" presetID="6" presetClass="emph" presetSubtype="0" autoRev="1" fill="hold" nodeType="withEffect">
                                  <p:stCondLst>
                                    <p:cond delay="200"/>
                                  </p:stCondLst>
                                  <p:childTnLst>
                                    <p:animScale>
                                      <p:cBhvr>
                                        <p:cTn id="280" dur="500" fill="hold"/>
                                        <p:tgtEl>
                                          <p:spTgt spid="77"/>
                                        </p:tgtEl>
                                      </p:cBhvr>
                                      <p:by x="133000" y="133000"/>
                                    </p:animScale>
                                  </p:childTnLst>
                                </p:cTn>
                              </p:par>
                              <p:par>
                                <p:cTn id="281" presetID="1" presetClass="exit" presetSubtype="0" fill="hold" nodeType="withEffect">
                                  <p:stCondLst>
                                    <p:cond delay="700"/>
                                  </p:stCondLst>
                                  <p:childTnLst>
                                    <p:set>
                                      <p:cBhvr>
                                        <p:cTn id="282" dur="1" fill="hold">
                                          <p:stCondLst>
                                            <p:cond delay="0"/>
                                          </p:stCondLst>
                                        </p:cTn>
                                        <p:tgtEl>
                                          <p:spTgt spid="77"/>
                                        </p:tgtEl>
                                        <p:attrNameLst>
                                          <p:attrName>style.visibility</p:attrName>
                                        </p:attrNameLst>
                                      </p:cBhvr>
                                      <p:to>
                                        <p:strVal val="hidden"/>
                                      </p:to>
                                    </p:set>
                                  </p:childTnLst>
                                </p:cTn>
                              </p:par>
                              <p:par>
                                <p:cTn id="283" presetID="1" presetClass="entr" presetSubtype="0" fill="hold" nodeType="withEffect">
                                  <p:stCondLst>
                                    <p:cond delay="700"/>
                                  </p:stCondLst>
                                  <p:childTnLst>
                                    <p:set>
                                      <p:cBhvr>
                                        <p:cTn id="284" dur="1" fill="hold">
                                          <p:stCondLst>
                                            <p:cond delay="0"/>
                                          </p:stCondLst>
                                        </p:cTn>
                                        <p:tgtEl>
                                          <p:spTgt spid="78"/>
                                        </p:tgtEl>
                                        <p:attrNameLst>
                                          <p:attrName>style.visibility</p:attrName>
                                        </p:attrNameLst>
                                      </p:cBhvr>
                                      <p:to>
                                        <p:strVal val="visible"/>
                                      </p:to>
                                    </p:set>
                                  </p:childTnLst>
                                </p:cTn>
                              </p:par>
                              <p:par>
                                <p:cTn id="285" presetID="10" presetClass="exit" presetSubtype="0" fill="hold" grpId="3" nodeType="withEffect">
                                  <p:stCondLst>
                                    <p:cond delay="200"/>
                                  </p:stCondLst>
                                  <p:childTnLst>
                                    <p:animEffect transition="out" filter="fade">
                                      <p:cBhvr>
                                        <p:cTn id="286" dur="500"/>
                                        <p:tgtEl>
                                          <p:spTgt spid="34"/>
                                        </p:tgtEl>
                                      </p:cBhvr>
                                    </p:animEffect>
                                    <p:set>
                                      <p:cBhvr>
                                        <p:cTn id="287" dur="1" fill="hold">
                                          <p:stCondLst>
                                            <p:cond delay="499"/>
                                          </p:stCondLst>
                                        </p:cTn>
                                        <p:tgtEl>
                                          <p:spTgt spid="34"/>
                                        </p:tgtEl>
                                        <p:attrNameLst>
                                          <p:attrName>style.visibility</p:attrName>
                                        </p:attrNameLst>
                                      </p:cBhvr>
                                      <p:to>
                                        <p:strVal val="hidden"/>
                                      </p:to>
                                    </p:set>
                                  </p:childTnLst>
                                </p:cTn>
                              </p:par>
                              <p:par>
                                <p:cTn id="288" presetID="10" presetClass="entr" presetSubtype="0" fill="hold" grpId="1" nodeType="withEffect">
                                  <p:stCondLst>
                                    <p:cond delay="200"/>
                                  </p:stCondLst>
                                  <p:childTnLst>
                                    <p:set>
                                      <p:cBhvr>
                                        <p:cTn id="289" dur="1" fill="hold">
                                          <p:stCondLst>
                                            <p:cond delay="0"/>
                                          </p:stCondLst>
                                        </p:cTn>
                                        <p:tgtEl>
                                          <p:spTgt spid="35"/>
                                        </p:tgtEl>
                                        <p:attrNameLst>
                                          <p:attrName>style.visibility</p:attrName>
                                        </p:attrNameLst>
                                      </p:cBhvr>
                                      <p:to>
                                        <p:strVal val="visible"/>
                                      </p:to>
                                    </p:set>
                                    <p:animEffect transition="in" filter="fade">
                                      <p:cBhvr>
                                        <p:cTn id="290" dur="500"/>
                                        <p:tgtEl>
                                          <p:spTgt spid="35"/>
                                        </p:tgtEl>
                                      </p:cBhvr>
                                    </p:animEffect>
                                  </p:childTnLst>
                                </p:cTn>
                              </p:par>
                            </p:childTnLst>
                          </p:cTn>
                        </p:par>
                      </p:childTnLst>
                    </p:cTn>
                  </p:par>
                  <p:par>
                    <p:cTn id="291" fill="hold">
                      <p:stCondLst>
                        <p:cond delay="indefinite"/>
                      </p:stCondLst>
                      <p:childTnLst>
                        <p:par>
                          <p:cTn id="292" fill="hold">
                            <p:stCondLst>
                              <p:cond delay="0"/>
                            </p:stCondLst>
                            <p:childTnLst>
                              <p:par>
                                <p:cTn id="293" presetID="42" presetClass="path" presetSubtype="0" autoRev="1" fill="hold" nodeType="clickEffect">
                                  <p:stCondLst>
                                    <p:cond delay="0"/>
                                  </p:stCondLst>
                                  <p:childTnLst>
                                    <p:animMotion origin="layout" path="M 1.21528E-6 1.91358E-6 L 0.05621 0.00038 " pathEditMode="relative" rAng="0" ptsTypes="AA">
                                      <p:cBhvr>
                                        <p:cTn id="294" dur="250" fill="hold"/>
                                        <p:tgtEl>
                                          <p:spTgt spid="13"/>
                                        </p:tgtEl>
                                        <p:attrNameLst>
                                          <p:attrName>ppt_x</p:attrName>
                                          <p:attrName>ppt_y</p:attrName>
                                        </p:attrNameLst>
                                      </p:cBhvr>
                                      <p:rCtr x="2810" y="19"/>
                                    </p:animMotion>
                                  </p:childTnLst>
                                </p:cTn>
                              </p:par>
                              <p:par>
                                <p:cTn id="295" presetID="8" presetClass="emph" presetSubtype="0" autoRev="1" fill="hold" nodeType="withEffect">
                                  <p:stCondLst>
                                    <p:cond delay="0"/>
                                  </p:stCondLst>
                                  <p:childTnLst>
                                    <p:animRot by="-2700000">
                                      <p:cBhvr>
                                        <p:cTn id="296" dur="250" fill="hold"/>
                                        <p:tgtEl>
                                          <p:spTgt spid="13"/>
                                        </p:tgtEl>
                                        <p:attrNameLst>
                                          <p:attrName>r</p:attrName>
                                        </p:attrNameLst>
                                      </p:cBhvr>
                                    </p:animRot>
                                  </p:childTnLst>
                                </p:cTn>
                              </p:par>
                              <p:par>
                                <p:cTn id="297" presetID="0" presetClass="path" presetSubtype="0" autoRev="1" fill="hold" nodeType="withEffect">
                                  <p:stCondLst>
                                    <p:cond delay="250"/>
                                  </p:stCondLst>
                                  <p:childTnLst>
                                    <p:animMotion origin="layout" path="M -5.97222E-6 0.00116 L -0.00999 -0.21142 L 0.01996 -0.13657 L 0.00878 -0.10397 " pathEditMode="relative" ptsTypes="AAAA">
                                      <p:cBhvr>
                                        <p:cTn id="298" dur="500" fill="hold"/>
                                        <p:tgtEl>
                                          <p:spTgt spid="78"/>
                                        </p:tgtEl>
                                        <p:attrNameLst>
                                          <p:attrName>ppt_x</p:attrName>
                                          <p:attrName>ppt_y</p:attrName>
                                        </p:attrNameLst>
                                      </p:cBhvr>
                                    </p:animMotion>
                                  </p:childTnLst>
                                </p:cTn>
                              </p:par>
                              <p:par>
                                <p:cTn id="299" presetID="1" presetClass="mediacall" presetSubtype="0" fill="hold" nodeType="withEffect">
                                  <p:stCondLst>
                                    <p:cond delay="250"/>
                                  </p:stCondLst>
                                  <p:childTnLst>
                                    <p:cmd type="call" cmd="playFrom(0.0)">
                                      <p:cBhvr>
                                        <p:cTn id="300" dur="288" fill="hold"/>
                                        <p:tgtEl>
                                          <p:spTgt spid="41"/>
                                        </p:tgtEl>
                                      </p:cBhvr>
                                    </p:cmd>
                                  </p:childTnLst>
                                </p:cTn>
                              </p:par>
                              <p:par>
                                <p:cTn id="301" presetID="6" presetClass="emph" presetSubtype="0" autoRev="1" fill="hold" nodeType="withEffect">
                                  <p:stCondLst>
                                    <p:cond delay="250"/>
                                  </p:stCondLst>
                                  <p:childTnLst>
                                    <p:animScale>
                                      <p:cBhvr>
                                        <p:cTn id="302" dur="500" fill="hold"/>
                                        <p:tgtEl>
                                          <p:spTgt spid="78"/>
                                        </p:tgtEl>
                                      </p:cBhvr>
                                      <p:by x="50000" y="50000"/>
                                    </p:animScale>
                                  </p:childTnLst>
                                </p:cTn>
                              </p:par>
                              <p:par>
                                <p:cTn id="303" presetID="42" presetClass="path" presetSubtype="0" autoRev="1" fill="hold" nodeType="withEffect">
                                  <p:stCondLst>
                                    <p:cond delay="250"/>
                                  </p:stCondLst>
                                  <p:childTnLst>
                                    <p:animMotion origin="layout" path="M -1.49306E-6 -3.76543E-6 L -0.03407 -0.00926 " pathEditMode="relative" rAng="0" ptsTypes="AA">
                                      <p:cBhvr>
                                        <p:cTn id="304" dur="500" fill="hold"/>
                                        <p:tgtEl>
                                          <p:spTgt spid="5"/>
                                        </p:tgtEl>
                                        <p:attrNameLst>
                                          <p:attrName>ppt_x</p:attrName>
                                          <p:attrName>ppt_y</p:attrName>
                                        </p:attrNameLst>
                                      </p:cBhvr>
                                      <p:rCtr x="-1704" y="-463"/>
                                    </p:animMotion>
                                  </p:childTnLst>
                                </p:cTn>
                              </p:par>
                              <p:par>
                                <p:cTn id="305" presetID="8" presetClass="emph" presetSubtype="0" autoRev="1" fill="hold" nodeType="withEffect">
                                  <p:stCondLst>
                                    <p:cond delay="250"/>
                                  </p:stCondLst>
                                  <p:childTnLst>
                                    <p:animRot by="-3600000">
                                      <p:cBhvr>
                                        <p:cTn id="306" dur="500" fill="hold"/>
                                        <p:tgtEl>
                                          <p:spTgt spid="5"/>
                                        </p:tgtEl>
                                        <p:attrNameLst>
                                          <p:attrName>r</p:attrName>
                                        </p:attrNameLst>
                                      </p:cBhvr>
                                    </p:animRot>
                                  </p:childTnLst>
                                </p:cTn>
                              </p:par>
                              <p:par>
                                <p:cTn id="307" presetID="1" presetClass="exit" presetSubtype="0" fill="hold" nodeType="withEffect">
                                  <p:stCondLst>
                                    <p:cond delay="750"/>
                                  </p:stCondLst>
                                  <p:childTnLst>
                                    <p:set>
                                      <p:cBhvr>
                                        <p:cTn id="308" dur="1" fill="hold">
                                          <p:stCondLst>
                                            <p:cond delay="0"/>
                                          </p:stCondLst>
                                        </p:cTn>
                                        <p:tgtEl>
                                          <p:spTgt spid="78"/>
                                        </p:tgtEl>
                                        <p:attrNameLst>
                                          <p:attrName>style.visibility</p:attrName>
                                        </p:attrNameLst>
                                      </p:cBhvr>
                                      <p:to>
                                        <p:strVal val="hidden"/>
                                      </p:to>
                                    </p:set>
                                  </p:childTnLst>
                                </p:cTn>
                              </p:par>
                              <p:par>
                                <p:cTn id="309" presetID="1" presetClass="entr" presetSubtype="0" fill="hold" nodeType="withEffect">
                                  <p:stCondLst>
                                    <p:cond delay="750"/>
                                  </p:stCondLst>
                                  <p:childTnLst>
                                    <p:set>
                                      <p:cBhvr>
                                        <p:cTn id="310" dur="1" fill="hold">
                                          <p:stCondLst>
                                            <p:cond delay="0"/>
                                          </p:stCondLst>
                                        </p:cTn>
                                        <p:tgtEl>
                                          <p:spTgt spid="79"/>
                                        </p:tgtEl>
                                        <p:attrNameLst>
                                          <p:attrName>style.visibility</p:attrName>
                                        </p:attrNameLst>
                                      </p:cBhvr>
                                      <p:to>
                                        <p:strVal val="visible"/>
                                      </p:to>
                                    </p:set>
                                  </p:childTnLst>
                                </p:cTn>
                              </p:par>
                              <p:par>
                                <p:cTn id="311" presetID="10" presetClass="exit" presetSubtype="0" fill="hold" grpId="3" nodeType="withEffect">
                                  <p:stCondLst>
                                    <p:cond delay="250"/>
                                  </p:stCondLst>
                                  <p:childTnLst>
                                    <p:animEffect transition="out" filter="fade">
                                      <p:cBhvr>
                                        <p:cTn id="312" dur="500"/>
                                        <p:tgtEl>
                                          <p:spTgt spid="35"/>
                                        </p:tgtEl>
                                      </p:cBhvr>
                                    </p:animEffect>
                                    <p:set>
                                      <p:cBhvr>
                                        <p:cTn id="313" dur="1" fill="hold">
                                          <p:stCondLst>
                                            <p:cond delay="499"/>
                                          </p:stCondLst>
                                        </p:cTn>
                                        <p:tgtEl>
                                          <p:spTgt spid="35"/>
                                        </p:tgtEl>
                                        <p:attrNameLst>
                                          <p:attrName>style.visibility</p:attrName>
                                        </p:attrNameLst>
                                      </p:cBhvr>
                                      <p:to>
                                        <p:strVal val="hidden"/>
                                      </p:to>
                                    </p:set>
                                  </p:childTnLst>
                                </p:cTn>
                              </p:par>
                              <p:par>
                                <p:cTn id="314" presetID="10" presetClass="entr" presetSubtype="0" fill="hold" grpId="1" nodeType="withEffect">
                                  <p:stCondLst>
                                    <p:cond delay="250"/>
                                  </p:stCondLst>
                                  <p:childTnLst>
                                    <p:set>
                                      <p:cBhvr>
                                        <p:cTn id="315" dur="1" fill="hold">
                                          <p:stCondLst>
                                            <p:cond delay="0"/>
                                          </p:stCondLst>
                                        </p:cTn>
                                        <p:tgtEl>
                                          <p:spTgt spid="36"/>
                                        </p:tgtEl>
                                        <p:attrNameLst>
                                          <p:attrName>style.visibility</p:attrName>
                                        </p:attrNameLst>
                                      </p:cBhvr>
                                      <p:to>
                                        <p:strVal val="visible"/>
                                      </p:to>
                                    </p:set>
                                    <p:animEffect transition="in" filter="fade">
                                      <p:cBhvr>
                                        <p:cTn id="316" dur="500"/>
                                        <p:tgtEl>
                                          <p:spTgt spid="36"/>
                                        </p:tgtEl>
                                      </p:cBhvr>
                                    </p:animEffect>
                                  </p:childTnLst>
                                </p:cTn>
                              </p:par>
                              <p:par>
                                <p:cTn id="317" presetID="10" presetClass="entr" presetSubtype="0" fill="hold" grpId="1" nodeType="withEffect">
                                  <p:stCondLst>
                                    <p:cond delay="250"/>
                                  </p:stCondLst>
                                  <p:childTnLst>
                                    <p:set>
                                      <p:cBhvr>
                                        <p:cTn id="318" dur="1" fill="hold">
                                          <p:stCondLst>
                                            <p:cond delay="0"/>
                                          </p:stCondLst>
                                        </p:cTn>
                                        <p:tgtEl>
                                          <p:spTgt spid="38"/>
                                        </p:tgtEl>
                                        <p:attrNameLst>
                                          <p:attrName>style.visibility</p:attrName>
                                        </p:attrNameLst>
                                      </p:cBhvr>
                                      <p:to>
                                        <p:strVal val="visible"/>
                                      </p:to>
                                    </p:set>
                                    <p:animEffect transition="in" filter="fade">
                                      <p:cBhvr>
                                        <p:cTn id="319" dur="500"/>
                                        <p:tgtEl>
                                          <p:spTgt spid="38"/>
                                        </p:tgtEl>
                                      </p:cBhvr>
                                    </p:animEffect>
                                  </p:childTnLst>
                                </p:cTn>
                              </p:par>
                              <p:par>
                                <p:cTn id="320" presetID="1" presetClass="mediacall" presetSubtype="0" fill="hold" nodeType="withEffect">
                                  <p:stCondLst>
                                    <p:cond delay="500"/>
                                  </p:stCondLst>
                                  <p:childTnLst>
                                    <p:cmd type="call" cmd="playFrom(0.0)">
                                      <p:cBhvr>
                                        <p:cTn id="321" dur="5067" fill="hold"/>
                                        <p:tgtEl>
                                          <p:spTgt spid="81"/>
                                        </p:tgtEl>
                                      </p:cBhvr>
                                    </p:cmd>
                                  </p:childTnLst>
                                </p:cTn>
                              </p:par>
                              <p:par>
                                <p:cTn id="322" presetID="26" presetClass="emph" presetSubtype="0" repeatCount="4000" fill="hold" grpId="3" nodeType="withEffect">
                                  <p:stCondLst>
                                    <p:cond delay="750"/>
                                  </p:stCondLst>
                                  <p:childTnLst>
                                    <p:animEffect transition="out" filter="fade">
                                      <p:cBhvr>
                                        <p:cTn id="323" dur="500" tmFilter="0, 0; .2, .5; .8, .5; 1, 0"/>
                                        <p:tgtEl>
                                          <p:spTgt spid="36"/>
                                        </p:tgtEl>
                                      </p:cBhvr>
                                    </p:animEffect>
                                    <p:animScale>
                                      <p:cBhvr>
                                        <p:cTn id="324" dur="250" autoRev="1" fill="hold"/>
                                        <p:tgtEl>
                                          <p:spTgt spid="36"/>
                                        </p:tgtEl>
                                      </p:cBhvr>
                                      <p:by x="105000" y="105000"/>
                                    </p:animScale>
                                  </p:childTnLst>
                                </p:cTn>
                              </p:par>
                              <p:par>
                                <p:cTn id="325" presetID="26" presetClass="emph" presetSubtype="0" repeatCount="4000" fill="hold" grpId="3" nodeType="withEffect">
                                  <p:stCondLst>
                                    <p:cond delay="750"/>
                                  </p:stCondLst>
                                  <p:childTnLst>
                                    <p:animEffect transition="out" filter="fade">
                                      <p:cBhvr>
                                        <p:cTn id="326" dur="500" tmFilter="0, 0; .2, .5; .8, .5; 1, 0"/>
                                        <p:tgtEl>
                                          <p:spTgt spid="38"/>
                                        </p:tgtEl>
                                      </p:cBhvr>
                                    </p:animEffect>
                                    <p:animScale>
                                      <p:cBhvr>
                                        <p:cTn id="327" dur="250" autoRev="1" fill="hold"/>
                                        <p:tgtEl>
                                          <p:spTgt spid="38"/>
                                        </p:tgtEl>
                                      </p:cBhvr>
                                      <p:by x="105000" y="105000"/>
                                    </p:animScale>
                                  </p:childTnLst>
                                </p:cTn>
                              </p:par>
                              <p:par>
                                <p:cTn id="328" presetID="10" presetClass="exit" presetSubtype="0" fill="hold" grpId="2" nodeType="withEffect">
                                  <p:stCondLst>
                                    <p:cond delay="2750"/>
                                  </p:stCondLst>
                                  <p:childTnLst>
                                    <p:animEffect transition="out" filter="fade">
                                      <p:cBhvr>
                                        <p:cTn id="329" dur="500"/>
                                        <p:tgtEl>
                                          <p:spTgt spid="36"/>
                                        </p:tgtEl>
                                      </p:cBhvr>
                                    </p:animEffect>
                                    <p:set>
                                      <p:cBhvr>
                                        <p:cTn id="330" dur="1" fill="hold">
                                          <p:stCondLst>
                                            <p:cond delay="499"/>
                                          </p:stCondLst>
                                        </p:cTn>
                                        <p:tgtEl>
                                          <p:spTgt spid="36"/>
                                        </p:tgtEl>
                                        <p:attrNameLst>
                                          <p:attrName>style.visibility</p:attrName>
                                        </p:attrNameLst>
                                      </p:cBhvr>
                                      <p:to>
                                        <p:strVal val="hidden"/>
                                      </p:to>
                                    </p:set>
                                  </p:childTnLst>
                                </p:cTn>
                              </p:par>
                              <p:par>
                                <p:cTn id="331" presetID="10" presetClass="exit" presetSubtype="0" fill="hold" grpId="2" nodeType="withEffect">
                                  <p:stCondLst>
                                    <p:cond delay="2750"/>
                                  </p:stCondLst>
                                  <p:childTnLst>
                                    <p:animEffect transition="out" filter="fade">
                                      <p:cBhvr>
                                        <p:cTn id="332" dur="500"/>
                                        <p:tgtEl>
                                          <p:spTgt spid="38"/>
                                        </p:tgtEl>
                                      </p:cBhvr>
                                    </p:animEffect>
                                    <p:set>
                                      <p:cBhvr>
                                        <p:cTn id="333" dur="1" fill="hold">
                                          <p:stCondLst>
                                            <p:cond delay="499"/>
                                          </p:stCondLst>
                                        </p:cTn>
                                        <p:tgtEl>
                                          <p:spTgt spid="38"/>
                                        </p:tgtEl>
                                        <p:attrNameLst>
                                          <p:attrName>style.visibility</p:attrName>
                                        </p:attrNameLst>
                                      </p:cBhvr>
                                      <p:to>
                                        <p:strVal val="hidden"/>
                                      </p:to>
                                    </p:set>
                                  </p:childTnLst>
                                </p:cTn>
                              </p:par>
                              <p:par>
                                <p:cTn id="334" presetID="10" presetClass="exit" presetSubtype="0" fill="hold" nodeType="withEffect">
                                  <p:stCondLst>
                                    <p:cond delay="2750"/>
                                  </p:stCondLst>
                                  <p:childTnLst>
                                    <p:animEffect transition="out" filter="fade">
                                      <p:cBhvr>
                                        <p:cTn id="335" dur="500"/>
                                        <p:tgtEl>
                                          <p:spTgt spid="79"/>
                                        </p:tgtEl>
                                      </p:cBhvr>
                                    </p:animEffect>
                                    <p:set>
                                      <p:cBhvr>
                                        <p:cTn id="336" dur="1" fill="hold">
                                          <p:stCondLst>
                                            <p:cond delay="499"/>
                                          </p:stCondLst>
                                        </p:cTn>
                                        <p:tgtEl>
                                          <p:spTgt spid="79"/>
                                        </p:tgtEl>
                                        <p:attrNameLst>
                                          <p:attrName>style.visibility</p:attrName>
                                        </p:attrNameLst>
                                      </p:cBhvr>
                                      <p:to>
                                        <p:strVal val="hidden"/>
                                      </p:to>
                                    </p:set>
                                  </p:childTnLst>
                                </p:cTn>
                              </p:par>
                              <p:par>
                                <p:cTn id="337" presetID="10" presetClass="entr" presetSubtype="0" fill="hold" nodeType="withEffect">
                                  <p:stCondLst>
                                    <p:cond delay="3250"/>
                                  </p:stCondLst>
                                  <p:childTnLst>
                                    <p:set>
                                      <p:cBhvr>
                                        <p:cTn id="338" dur="1" fill="hold">
                                          <p:stCondLst>
                                            <p:cond delay="0"/>
                                          </p:stCondLst>
                                        </p:cTn>
                                        <p:tgtEl>
                                          <p:spTgt spid="4"/>
                                        </p:tgtEl>
                                        <p:attrNameLst>
                                          <p:attrName>style.visibility</p:attrName>
                                        </p:attrNameLst>
                                      </p:cBhvr>
                                      <p:to>
                                        <p:strVal val="visible"/>
                                      </p:to>
                                    </p:set>
                                    <p:animEffect transition="in" filter="fade">
                                      <p:cBhvr>
                                        <p:cTn id="339" dur="500"/>
                                        <p:tgtEl>
                                          <p:spTgt spid="4"/>
                                        </p:tgtEl>
                                      </p:cBhvr>
                                    </p:animEffect>
                                  </p:childTnLst>
                                </p:cTn>
                              </p:par>
                              <p:par>
                                <p:cTn id="340" presetID="10" presetClass="entr" presetSubtype="0" fill="hold" grpId="5" nodeType="withEffect">
                                  <p:stCondLst>
                                    <p:cond delay="3250"/>
                                  </p:stCondLst>
                                  <p:childTnLst>
                                    <p:set>
                                      <p:cBhvr>
                                        <p:cTn id="341" dur="1" fill="hold">
                                          <p:stCondLst>
                                            <p:cond delay="0"/>
                                          </p:stCondLst>
                                        </p:cTn>
                                        <p:tgtEl>
                                          <p:spTgt spid="33"/>
                                        </p:tgtEl>
                                        <p:attrNameLst>
                                          <p:attrName>style.visibility</p:attrName>
                                        </p:attrNameLst>
                                      </p:cBhvr>
                                      <p:to>
                                        <p:strVal val="visible"/>
                                      </p:to>
                                    </p:set>
                                    <p:animEffect transition="in" filter="fade">
                                      <p:cBhvr>
                                        <p:cTn id="342" dur="500"/>
                                        <p:tgtEl>
                                          <p:spTgt spid="33"/>
                                        </p:tgtEl>
                                      </p:cBhvr>
                                    </p:animEffect>
                                  </p:childTnLst>
                                </p:cTn>
                              </p:par>
                            </p:childTnLst>
                          </p:cTn>
                        </p:par>
                        <p:par>
                          <p:cTn id="343" fill="hold">
                            <p:stCondLst>
                              <p:cond delay="5567"/>
                            </p:stCondLst>
                            <p:childTnLst>
                              <p:par>
                                <p:cTn id="344" presetID="1" presetClass="entr" presetSubtype="0" fill="hold" grpId="0" nodeType="afterEffect">
                                  <p:stCondLst>
                                    <p:cond delay="0"/>
                                  </p:stCondLst>
                                  <p:childTnLst>
                                    <p:set>
                                      <p:cBhvr>
                                        <p:cTn id="345" dur="1" fill="hold">
                                          <p:stCondLst>
                                            <p:cond delay="0"/>
                                          </p:stCondLst>
                                        </p:cTn>
                                        <p:tgtEl>
                                          <p:spTgt spid="42"/>
                                        </p:tgtEl>
                                        <p:attrNameLst>
                                          <p:attrName>style.visibility</p:attrName>
                                        </p:attrNameLst>
                                      </p:cBhvr>
                                      <p:to>
                                        <p:strVal val="visible"/>
                                      </p:to>
                                    </p:set>
                                  </p:childTnLst>
                                </p:cTn>
                              </p:par>
                              <p:par>
                                <p:cTn id="346" presetID="1" presetClass="exit" presetSubtype="0" fill="hold" grpId="1" nodeType="withEffect">
                                  <p:stCondLst>
                                    <p:cond delay="0"/>
                                  </p:stCondLst>
                                  <p:childTnLst>
                                    <p:set>
                                      <p:cBhvr>
                                        <p:cTn id="347" dur="1" fill="hold">
                                          <p:stCondLst>
                                            <p:cond delay="0"/>
                                          </p:stCondLst>
                                        </p:cTn>
                                        <p:tgtEl>
                                          <p:spTgt spid="16"/>
                                        </p:tgtEl>
                                        <p:attrNameLst>
                                          <p:attrName>style.visibility</p:attrName>
                                        </p:attrNameLst>
                                      </p:cBhvr>
                                      <p:to>
                                        <p:strVal val="hidden"/>
                                      </p:to>
                                    </p:set>
                                  </p:childTnLst>
                                </p:cTn>
                              </p:par>
                            </p:childTnLst>
                          </p:cTn>
                        </p:par>
                        <p:par>
                          <p:cTn id="348" fill="hold">
                            <p:stCondLst>
                              <p:cond delay="5567"/>
                            </p:stCondLst>
                            <p:childTnLst>
                              <p:par>
                                <p:cTn id="349" presetID="10" presetClass="entr" presetSubtype="0" fill="hold" grpId="0" nodeType="afterEffect">
                                  <p:stCondLst>
                                    <p:cond delay="0"/>
                                  </p:stCondLst>
                                  <p:childTnLst>
                                    <p:set>
                                      <p:cBhvr>
                                        <p:cTn id="350" dur="1" fill="hold">
                                          <p:stCondLst>
                                            <p:cond delay="0"/>
                                          </p:stCondLst>
                                        </p:cTn>
                                        <p:tgtEl>
                                          <p:spTgt spid="108"/>
                                        </p:tgtEl>
                                        <p:attrNameLst>
                                          <p:attrName>style.visibility</p:attrName>
                                        </p:attrNameLst>
                                      </p:cBhvr>
                                      <p:to>
                                        <p:strVal val="visible"/>
                                      </p:to>
                                    </p:set>
                                    <p:animEffect transition="in" filter="fade">
                                      <p:cBhvr>
                                        <p:cTn id="351"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2" fill="hold" display="0">
                  <p:stCondLst>
                    <p:cond delay="indefinite"/>
                  </p:stCondLst>
                  <p:endCondLst>
                    <p:cond evt="onStopAudio" delay="0">
                      <p:tgtEl>
                        <p:sldTgt/>
                      </p:tgtEl>
                    </p:cond>
                  </p:endCondLst>
                </p:cTn>
                <p:tgtEl>
                  <p:spTgt spid="41"/>
                </p:tgtEl>
              </p:cMediaNode>
            </p:audio>
            <p:audio>
              <p:cMediaNode vol="56061">
                <p:cTn id="353" fill="hold" display="0">
                  <p:stCondLst>
                    <p:cond delay="indefinite"/>
                  </p:stCondLst>
                  <p:endCondLst>
                    <p:cond evt="onStopAudio" delay="0">
                      <p:tgtEl>
                        <p:sldTgt/>
                      </p:tgtEl>
                    </p:cond>
                  </p:endCondLst>
                </p:cTn>
                <p:tgtEl>
                  <p:spTgt spid="61"/>
                </p:tgtEl>
              </p:cMediaNode>
            </p:audio>
            <p:audio>
              <p:cMediaNode vol="80000">
                <p:cTn id="354" fill="hold" display="0">
                  <p:stCondLst>
                    <p:cond delay="indefinite"/>
                  </p:stCondLst>
                  <p:endCondLst>
                    <p:cond evt="onStopAudio" delay="0">
                      <p:tgtEl>
                        <p:sldTgt/>
                      </p:tgtEl>
                    </p:cond>
                  </p:endCondLst>
                </p:cTn>
                <p:tgtEl>
                  <p:spTgt spid="63"/>
                </p:tgtEl>
              </p:cMediaNode>
            </p:audio>
            <p:audio>
              <p:cMediaNode vol="80000">
                <p:cTn id="355" fill="hold" display="0">
                  <p:stCondLst>
                    <p:cond delay="indefinite"/>
                  </p:stCondLst>
                  <p:endCondLst>
                    <p:cond evt="onStopAudio" delay="0">
                      <p:tgtEl>
                        <p:sldTgt/>
                      </p:tgtEl>
                    </p:cond>
                  </p:endCondLst>
                </p:cTn>
                <p:tgtEl>
                  <p:spTgt spid="65"/>
                </p:tgtEl>
              </p:cMediaNode>
            </p:audio>
            <p:audio>
              <p:cMediaNode vol="80000">
                <p:cTn id="356" fill="hold" display="0">
                  <p:stCondLst>
                    <p:cond delay="indefinite"/>
                  </p:stCondLst>
                  <p:endCondLst>
                    <p:cond evt="onStopAudio" delay="0">
                      <p:tgtEl>
                        <p:sldTgt/>
                      </p:tgtEl>
                    </p:cond>
                  </p:endCondLst>
                </p:cTn>
                <p:tgtEl>
                  <p:spTgt spid="67"/>
                </p:tgtEl>
              </p:cMediaNode>
            </p:audio>
            <p:audio>
              <p:cMediaNode vol="92424">
                <p:cTn id="357" fill="hold" display="0">
                  <p:stCondLst>
                    <p:cond delay="indefinite"/>
                  </p:stCondLst>
                  <p:endCondLst>
                    <p:cond evt="onStopAudio" delay="0">
                      <p:tgtEl>
                        <p:sldTgt/>
                      </p:tgtEl>
                    </p:cond>
                  </p:endCondLst>
                </p:cTn>
                <p:tgtEl>
                  <p:spTgt spid="81"/>
                </p:tgtEl>
              </p:cMediaNode>
            </p:audio>
            <p:audio>
              <p:cMediaNode vol="80000">
                <p:cTn id="358" fill="hold" display="0">
                  <p:stCondLst>
                    <p:cond delay="indefinite"/>
                  </p:stCondLst>
                  <p:endCondLst>
                    <p:cond evt="onStopAudio" delay="0">
                      <p:tgtEl>
                        <p:sldTgt/>
                      </p:tgtEl>
                    </p:cond>
                  </p:endCondLst>
                </p:cTn>
                <p:tgtEl>
                  <p:spTgt spid="109"/>
                </p:tgtEl>
              </p:cMediaNode>
            </p:audio>
          </p:childTnLst>
        </p:cTn>
      </p:par>
    </p:tnLst>
    <p:bldLst>
      <p:bldP spid="29" grpId="0" animBg="1"/>
      <p:bldP spid="30" grpId="0" animBg="1"/>
      <p:bldP spid="38" grpId="1" animBg="1"/>
      <p:bldP spid="38" grpId="2" animBg="1"/>
      <p:bldP spid="38" grpId="3" animBg="1"/>
      <p:bldP spid="16" grpId="1"/>
      <p:bldP spid="16" grpId="2"/>
      <p:bldP spid="42" grpId="0"/>
      <p:bldP spid="51" grpId="2"/>
      <p:bldP spid="66" grpId="0"/>
      <p:bldP spid="66" grpId="1"/>
      <p:bldP spid="32" grpId="1" animBg="1"/>
      <p:bldP spid="32" grpId="3" animBg="1"/>
      <p:bldP spid="33" grpId="0" animBg="1"/>
      <p:bldP spid="33" grpId="1" animBg="1"/>
      <p:bldP spid="33" grpId="3" animBg="1"/>
      <p:bldP spid="33" grpId="4" animBg="1"/>
      <p:bldP spid="33" grpId="5" animBg="1"/>
      <p:bldP spid="34" grpId="1" animBg="1"/>
      <p:bldP spid="34" grpId="3" animBg="1"/>
      <p:bldP spid="35" grpId="1" animBg="1"/>
      <p:bldP spid="35" grpId="3" animBg="1"/>
      <p:bldP spid="36" grpId="1" animBg="1"/>
      <p:bldP spid="36" grpId="2" animBg="1"/>
      <p:bldP spid="36" grpId="3" animBg="1"/>
      <p:bldP spid="40" grpId="0" animBg="1"/>
      <p:bldP spid="40" grpId="1" animBg="1"/>
      <p:bldP spid="76" grpId="0" animBg="1"/>
      <p:bldP spid="76" grpId="1" animBg="1"/>
      <p:bldP spid="100" grpId="0" animBg="1"/>
      <p:bldP spid="100" grpId="1" animBg="1"/>
      <p:bldP spid="82" grpId="0" animBg="1"/>
      <p:bldP spid="82" grpId="1" animBg="1"/>
      <p:bldP spid="69" grpId="0" animBg="1"/>
      <p:bldP spid="69" grpId="1" animBg="1"/>
      <p:bldP spid="95" grpId="0" animBg="1"/>
      <p:bldP spid="95" grpId="1" animBg="1"/>
      <p:bldP spid="96" grpId="0" animBg="1"/>
      <p:bldP spid="96" grpId="1" animBg="1"/>
      <p:bldP spid="101" grpId="0" animBg="1"/>
      <p:bldP spid="101" grpId="1" animBg="1"/>
      <p:bldP spid="102" grpId="0" animBg="1"/>
      <p:bldP spid="102" grpId="1" animBg="1"/>
      <p:bldP spid="103" grpId="0" animBg="1"/>
      <p:bldP spid="103" grpId="1" animBg="1"/>
      <p:bldP spid="107" grpId="0" animBg="1"/>
      <p:bldP spid="107" grpId="1" animBg="1"/>
      <p:bldP spid="108" grpId="0" animBg="1"/>
      <p:bldP spid="70" grpId="0" animBg="1"/>
      <p:bldP spid="70"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ackground"/>
          <p:cNvPicPr>
            <a:picLocks noChangeAspect="1"/>
          </p:cNvPicPr>
          <p:nvPr/>
        </p:nvPicPr>
        <p:blipFill rotWithShape="1">
          <a:blip r:embed="rId19">
            <a:extLst>
              <a:ext uri="{BEBA8EAE-BF5A-486C-A8C5-ECC9F3942E4B}">
                <a14:imgProps xmlns:a14="http://schemas.microsoft.com/office/drawing/2010/main">
                  <a14:imgLayer r:embed="rId20">
                    <a14:imgEffect>
                      <a14:brightnessContrast contrast="40000"/>
                    </a14:imgEffect>
                  </a14:imgLayer>
                </a14:imgProps>
              </a:ext>
              <a:ext uri="{28A0092B-C50C-407E-A947-70E740481C1C}">
                <a14:useLocalDpi xmlns:a14="http://schemas.microsoft.com/office/drawing/2010/main" val="0"/>
              </a:ext>
            </a:extLst>
          </a:blip>
          <a:srcRect l="2937" t="1943" r="3046" b="18756"/>
          <a:stretch/>
        </p:blipFill>
        <p:spPr>
          <a:xfrm>
            <a:off x="1" y="1"/>
            <a:ext cx="14630400" cy="8229600"/>
          </a:xfrm>
          <a:prstGeom prst="rect">
            <a:avLst/>
          </a:prstGeom>
        </p:spPr>
      </p:pic>
      <p:sp>
        <p:nvSpPr>
          <p:cNvPr id="17" name="Picture / Text Shade"/>
          <p:cNvSpPr/>
          <p:nvPr/>
        </p:nvSpPr>
        <p:spPr>
          <a:xfrm>
            <a:off x="57874" y="-17"/>
            <a:ext cx="14514653" cy="3749040"/>
          </a:xfrm>
          <a:prstGeom prst="roundRect">
            <a:avLst>
              <a:gd name="adj" fmla="val 4308"/>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Blue Frame 5"/>
          <p:cNvSpPr/>
          <p:nvPr/>
        </p:nvSpPr>
        <p:spPr>
          <a:xfrm>
            <a:off x="11688566" y="67114"/>
            <a:ext cx="2743200" cy="1783080"/>
          </a:xfrm>
          <a:prstGeom prst="rect">
            <a:avLst/>
          </a:prstGeom>
          <a:noFill/>
          <a:ln w="50800">
            <a:solidFill>
              <a:srgbClr val="3D91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Blue Frame 4"/>
          <p:cNvSpPr/>
          <p:nvPr/>
        </p:nvSpPr>
        <p:spPr>
          <a:xfrm>
            <a:off x="8816083" y="67114"/>
            <a:ext cx="2743200" cy="1783080"/>
          </a:xfrm>
          <a:prstGeom prst="rect">
            <a:avLst/>
          </a:prstGeom>
          <a:noFill/>
          <a:ln w="50800">
            <a:solidFill>
              <a:srgbClr val="3D91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Blue Frame 3"/>
          <p:cNvSpPr/>
          <p:nvPr/>
        </p:nvSpPr>
        <p:spPr>
          <a:xfrm>
            <a:off x="5943600" y="67114"/>
            <a:ext cx="2743200" cy="1783080"/>
          </a:xfrm>
          <a:prstGeom prst="rect">
            <a:avLst/>
          </a:prstGeom>
          <a:noFill/>
          <a:ln w="50800">
            <a:solidFill>
              <a:srgbClr val="3D91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Blue Frame 2"/>
          <p:cNvSpPr/>
          <p:nvPr/>
        </p:nvSpPr>
        <p:spPr>
          <a:xfrm>
            <a:off x="3071117" y="67114"/>
            <a:ext cx="2743200" cy="1783080"/>
          </a:xfrm>
          <a:prstGeom prst="rect">
            <a:avLst/>
          </a:prstGeom>
          <a:noFill/>
          <a:ln w="50800">
            <a:solidFill>
              <a:srgbClr val="3D91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Blue Frame 1"/>
          <p:cNvSpPr/>
          <p:nvPr/>
        </p:nvSpPr>
        <p:spPr>
          <a:xfrm>
            <a:off x="198634" y="67114"/>
            <a:ext cx="2743200" cy="1783080"/>
          </a:xfrm>
          <a:prstGeom prst="rect">
            <a:avLst/>
          </a:prstGeom>
          <a:noFill/>
          <a:ln w="50800">
            <a:solidFill>
              <a:srgbClr val="3D91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d Frame 5"/>
          <p:cNvSpPr/>
          <p:nvPr/>
        </p:nvSpPr>
        <p:spPr>
          <a:xfrm>
            <a:off x="11688566" y="1897653"/>
            <a:ext cx="2743200" cy="1783080"/>
          </a:xfrm>
          <a:prstGeom prst="rect">
            <a:avLst/>
          </a:prstGeom>
          <a:noFill/>
          <a:ln w="50800">
            <a:solidFill>
              <a:srgbClr val="DE32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d Frame 4"/>
          <p:cNvSpPr/>
          <p:nvPr/>
        </p:nvSpPr>
        <p:spPr>
          <a:xfrm>
            <a:off x="8816083" y="1897653"/>
            <a:ext cx="2743200" cy="1783080"/>
          </a:xfrm>
          <a:prstGeom prst="rect">
            <a:avLst/>
          </a:prstGeom>
          <a:noFill/>
          <a:ln w="50800">
            <a:solidFill>
              <a:srgbClr val="DE32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d Frame 3"/>
          <p:cNvSpPr/>
          <p:nvPr/>
        </p:nvSpPr>
        <p:spPr>
          <a:xfrm>
            <a:off x="5943600" y="1897653"/>
            <a:ext cx="2743200" cy="1783080"/>
          </a:xfrm>
          <a:prstGeom prst="rect">
            <a:avLst/>
          </a:prstGeom>
          <a:noFill/>
          <a:ln w="50800">
            <a:solidFill>
              <a:srgbClr val="DE32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d Frame 2"/>
          <p:cNvSpPr/>
          <p:nvPr/>
        </p:nvSpPr>
        <p:spPr>
          <a:xfrm>
            <a:off x="3071117" y="1897653"/>
            <a:ext cx="2743200" cy="1783080"/>
          </a:xfrm>
          <a:prstGeom prst="rect">
            <a:avLst/>
          </a:prstGeom>
          <a:noFill/>
          <a:ln w="50800">
            <a:solidFill>
              <a:srgbClr val="DE32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d Frame 1"/>
          <p:cNvSpPr/>
          <p:nvPr/>
        </p:nvSpPr>
        <p:spPr>
          <a:xfrm>
            <a:off x="198634" y="1897653"/>
            <a:ext cx="2743200" cy="1783080"/>
          </a:xfrm>
          <a:prstGeom prst="rect">
            <a:avLst/>
          </a:prstGeom>
          <a:noFill/>
          <a:ln w="50800">
            <a:solidFill>
              <a:srgbClr val="DE32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Blue Dragons Logo"/>
          <p:cNvPicPr>
            <a:picLocks noChangeAspect="1"/>
          </p:cNvPicPr>
          <p:nvPr/>
        </p:nvPicPr>
        <p:blipFill>
          <a:blip r:embed="rId21" cstate="print">
            <a:extLst>
              <a:ext uri="{BEBA8EAE-BF5A-486C-A8C5-ECC9F3942E4B}">
                <a14:imgProps xmlns:a14="http://schemas.microsoft.com/office/drawing/2010/main">
                  <a14:imgLayer r:embed="rId22">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376875" y="7101065"/>
            <a:ext cx="916292" cy="1082235"/>
          </a:xfrm>
          <a:prstGeom prst="rect">
            <a:avLst/>
          </a:prstGeom>
          <a:effectLst>
            <a:outerShdw blurRad="50800" dist="38100" dir="8100000" algn="tr" rotWithShape="0">
              <a:prstClr val="black">
                <a:alpha val="40000"/>
              </a:prstClr>
            </a:outerShdw>
          </a:effectLst>
        </p:spPr>
      </p:pic>
      <p:pic>
        <p:nvPicPr>
          <p:cNvPr id="9" name="Red Tigers Logo"/>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12426538" y="7177460"/>
            <a:ext cx="744321" cy="1005840"/>
          </a:xfrm>
          <a:prstGeom prst="rect">
            <a:avLst/>
          </a:prstGeom>
          <a:effectLst>
            <a:outerShdw blurRad="50800" dist="38100" dir="2700000" algn="tl" rotWithShape="0">
              <a:prstClr val="black">
                <a:alpha val="40000"/>
              </a:prstClr>
            </a:outerShdw>
          </a:effectLst>
        </p:spPr>
      </p:pic>
      <p:sp>
        <p:nvSpPr>
          <p:cNvPr id="29" name="Blue Score Box"/>
          <p:cNvSpPr/>
          <p:nvPr/>
        </p:nvSpPr>
        <p:spPr>
          <a:xfrm>
            <a:off x="46299" y="6780125"/>
            <a:ext cx="1278048" cy="1403175"/>
          </a:xfrm>
          <a:prstGeom prst="roundRect">
            <a:avLst>
              <a:gd name="adj" fmla="val 24232"/>
            </a:avLst>
          </a:prstGeom>
          <a:solidFill>
            <a:schemeClr val="tx1">
              <a:alpha val="42000"/>
            </a:schemeClr>
          </a:solidFill>
          <a:ln w="44450">
            <a:solidFill>
              <a:srgbClr val="3D91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d Score Box"/>
          <p:cNvSpPr/>
          <p:nvPr/>
        </p:nvSpPr>
        <p:spPr>
          <a:xfrm>
            <a:off x="13294477" y="6780125"/>
            <a:ext cx="1278048" cy="1403175"/>
          </a:xfrm>
          <a:prstGeom prst="roundRect">
            <a:avLst>
              <a:gd name="adj" fmla="val 24232"/>
            </a:avLst>
          </a:prstGeom>
          <a:solidFill>
            <a:schemeClr val="tx1">
              <a:alpha val="42000"/>
            </a:schemeClr>
          </a:solidFill>
          <a:ln w="44450">
            <a:solidFill>
              <a:srgbClr val="DE32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Highlight 1"/>
          <p:cNvSpPr/>
          <p:nvPr/>
        </p:nvSpPr>
        <p:spPr>
          <a:xfrm>
            <a:off x="138473" y="-17"/>
            <a:ext cx="2872483" cy="3737007"/>
          </a:xfrm>
          <a:prstGeom prst="roundRect">
            <a:avLst>
              <a:gd name="adj" fmla="val 3024"/>
            </a:avLst>
          </a:prstGeom>
          <a:noFill/>
          <a:ln w="25400" cap="rnd">
            <a:solidFill>
              <a:schemeClr val="bg1"/>
            </a:solidFill>
            <a:round/>
          </a:ln>
          <a:effectLst>
            <a:glow rad="101600">
              <a:srgbClr val="FFCE33">
                <a:alpha val="90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Highlight 2"/>
          <p:cNvSpPr/>
          <p:nvPr/>
        </p:nvSpPr>
        <p:spPr>
          <a:xfrm>
            <a:off x="3011822" y="-17"/>
            <a:ext cx="2872483" cy="3737007"/>
          </a:xfrm>
          <a:prstGeom prst="roundRect">
            <a:avLst>
              <a:gd name="adj" fmla="val 3024"/>
            </a:avLst>
          </a:prstGeom>
          <a:noFill/>
          <a:ln w="25400" cap="rnd">
            <a:solidFill>
              <a:schemeClr val="bg1"/>
            </a:solidFill>
            <a:round/>
          </a:ln>
          <a:effectLst>
            <a:glow rad="101600">
              <a:srgbClr val="FFCE33">
                <a:alpha val="90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Highlight 3"/>
          <p:cNvSpPr/>
          <p:nvPr/>
        </p:nvSpPr>
        <p:spPr>
          <a:xfrm>
            <a:off x="5885171" y="-17"/>
            <a:ext cx="2872483" cy="3737007"/>
          </a:xfrm>
          <a:prstGeom prst="roundRect">
            <a:avLst>
              <a:gd name="adj" fmla="val 3024"/>
            </a:avLst>
          </a:prstGeom>
          <a:noFill/>
          <a:ln w="25400" cap="rnd">
            <a:solidFill>
              <a:schemeClr val="bg1"/>
            </a:solidFill>
            <a:round/>
          </a:ln>
          <a:effectLst>
            <a:glow rad="101600">
              <a:srgbClr val="FFCE33">
                <a:alpha val="90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Highlight 4"/>
          <p:cNvSpPr/>
          <p:nvPr/>
        </p:nvSpPr>
        <p:spPr>
          <a:xfrm>
            <a:off x="8758520" y="-17"/>
            <a:ext cx="2872483" cy="3737007"/>
          </a:xfrm>
          <a:prstGeom prst="roundRect">
            <a:avLst>
              <a:gd name="adj" fmla="val 3024"/>
            </a:avLst>
          </a:prstGeom>
          <a:noFill/>
          <a:ln w="25400" cap="rnd">
            <a:solidFill>
              <a:schemeClr val="bg1"/>
            </a:solidFill>
            <a:round/>
          </a:ln>
          <a:effectLst>
            <a:glow rad="101600">
              <a:srgbClr val="FFCE33">
                <a:alpha val="90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Highlight 5"/>
          <p:cNvSpPr/>
          <p:nvPr/>
        </p:nvSpPr>
        <p:spPr>
          <a:xfrm>
            <a:off x="11631869" y="-17"/>
            <a:ext cx="2872483" cy="3737007"/>
          </a:xfrm>
          <a:prstGeom prst="roundRect">
            <a:avLst>
              <a:gd name="adj" fmla="val 3024"/>
            </a:avLst>
          </a:prstGeom>
          <a:noFill/>
          <a:ln w="25400" cap="rnd">
            <a:solidFill>
              <a:schemeClr val="bg1"/>
            </a:solidFill>
            <a:round/>
          </a:ln>
          <a:effectLst>
            <a:glow rad="101600">
              <a:srgbClr val="FFCE33">
                <a:alpha val="90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Highlight Blue"/>
          <p:cNvSpPr/>
          <p:nvPr/>
        </p:nvSpPr>
        <p:spPr>
          <a:xfrm>
            <a:off x="11631869" y="-17"/>
            <a:ext cx="2872483" cy="3737007"/>
          </a:xfrm>
          <a:prstGeom prst="roundRect">
            <a:avLst>
              <a:gd name="adj" fmla="val 3024"/>
            </a:avLst>
          </a:prstGeom>
          <a:noFill/>
          <a:ln w="25400" cap="rnd">
            <a:solidFill>
              <a:schemeClr val="bg1"/>
            </a:solidFill>
            <a:round/>
          </a:ln>
          <a:effectLst>
            <a:glow rad="101600">
              <a:srgbClr val="2B81FF">
                <a:alpha val="69804"/>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Highlight Red"/>
          <p:cNvSpPr/>
          <p:nvPr/>
        </p:nvSpPr>
        <p:spPr>
          <a:xfrm>
            <a:off x="138473" y="-17"/>
            <a:ext cx="2872483" cy="3737007"/>
          </a:xfrm>
          <a:prstGeom prst="roundRect">
            <a:avLst>
              <a:gd name="adj" fmla="val 3024"/>
            </a:avLst>
          </a:prstGeom>
          <a:noFill/>
          <a:ln w="25400" cap="rnd">
            <a:solidFill>
              <a:schemeClr val="bg1"/>
            </a:solidFill>
            <a:round/>
          </a:ln>
          <a:effectLst>
            <a:glow rad="101600">
              <a:srgbClr val="FF0000">
                <a:alpha val="70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Goal Blue"/>
          <p:cNvSpPr/>
          <p:nvPr/>
        </p:nvSpPr>
        <p:spPr>
          <a:xfrm>
            <a:off x="46299" y="6775124"/>
            <a:ext cx="1280160" cy="1408176"/>
          </a:xfrm>
          <a:prstGeom prst="roundRect">
            <a:avLst>
              <a:gd name="adj" fmla="val 19691"/>
            </a:avLst>
          </a:prstGeom>
          <a:noFill/>
          <a:ln w="25400" cap="rnd">
            <a:solidFill>
              <a:schemeClr val="bg1"/>
            </a:solidFill>
            <a:round/>
          </a:ln>
          <a:effectLst>
            <a:glow rad="101600">
              <a:srgbClr val="2B81FF">
                <a:alpha val="69804"/>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Goal Red"/>
          <p:cNvSpPr/>
          <p:nvPr/>
        </p:nvSpPr>
        <p:spPr>
          <a:xfrm>
            <a:off x="13292365" y="6775124"/>
            <a:ext cx="1280160" cy="1408176"/>
          </a:xfrm>
          <a:prstGeom prst="roundRect">
            <a:avLst>
              <a:gd name="adj" fmla="val 19691"/>
            </a:avLst>
          </a:prstGeom>
          <a:noFill/>
          <a:ln w="25400" cap="rnd">
            <a:solidFill>
              <a:schemeClr val="bg1"/>
            </a:solidFill>
            <a:round/>
          </a:ln>
          <a:effectLst>
            <a:glow rad="101600">
              <a:srgbClr val="FF0000">
                <a:alpha val="69804"/>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core Blue 0"/>
          <p:cNvSpPr txBox="1"/>
          <p:nvPr/>
        </p:nvSpPr>
        <p:spPr>
          <a:xfrm>
            <a:off x="188474" y="6917149"/>
            <a:ext cx="1010406" cy="1231106"/>
          </a:xfrm>
          <a:prstGeom prst="rect">
            <a:avLst/>
          </a:prstGeom>
          <a:noFill/>
        </p:spPr>
        <p:txBody>
          <a:bodyPr wrap="square" lIns="0" tIns="0" rIns="0" bIns="0" rtlCol="0" anchor="ctr">
            <a:spAutoFit/>
          </a:bodyPr>
          <a:lstStyle/>
          <a:p>
            <a:pPr algn="ctr"/>
            <a:r>
              <a:rPr lang="en-US" sz="8000" smtClean="0">
                <a:solidFill>
                  <a:schemeClr val="bg1"/>
                </a:solidFill>
                <a:effectLst>
                  <a:outerShdw blurRad="50800" dist="38100" dir="5400000" algn="t" rotWithShape="0">
                    <a:prstClr val="black">
                      <a:alpha val="40000"/>
                    </a:prstClr>
                  </a:outerShdw>
                </a:effectLst>
                <a:latin typeface="Spartan ExtraBold" pitchFamily="2" charset="0"/>
              </a:rPr>
              <a:t>0</a:t>
            </a:r>
            <a:endParaRPr lang="en-US" sz="8000">
              <a:solidFill>
                <a:schemeClr val="bg1"/>
              </a:solidFill>
              <a:effectLst>
                <a:outerShdw blurRad="50800" dist="38100" dir="5400000" algn="t" rotWithShape="0">
                  <a:prstClr val="black">
                    <a:alpha val="40000"/>
                  </a:prstClr>
                </a:outerShdw>
              </a:effectLst>
              <a:latin typeface="Spartan ExtraBold" pitchFamily="2" charset="0"/>
            </a:endParaRPr>
          </a:p>
        </p:txBody>
      </p:sp>
      <p:sp>
        <p:nvSpPr>
          <p:cNvPr id="42" name="Score Blue 1"/>
          <p:cNvSpPr txBox="1"/>
          <p:nvPr/>
        </p:nvSpPr>
        <p:spPr>
          <a:xfrm>
            <a:off x="188474" y="6917149"/>
            <a:ext cx="1010406" cy="1231106"/>
          </a:xfrm>
          <a:prstGeom prst="rect">
            <a:avLst/>
          </a:prstGeom>
          <a:noFill/>
        </p:spPr>
        <p:txBody>
          <a:bodyPr wrap="square" lIns="0" tIns="0" rIns="0" bIns="0" rtlCol="0" anchor="ctr">
            <a:spAutoFit/>
          </a:bodyPr>
          <a:lstStyle/>
          <a:p>
            <a:pPr algn="ctr"/>
            <a:r>
              <a:rPr lang="en-US" sz="8000" smtClean="0">
                <a:solidFill>
                  <a:schemeClr val="bg1"/>
                </a:solidFill>
                <a:effectLst>
                  <a:outerShdw blurRad="50800" dist="38100" dir="5400000" algn="t" rotWithShape="0">
                    <a:prstClr val="black">
                      <a:alpha val="40000"/>
                    </a:prstClr>
                  </a:outerShdw>
                </a:effectLst>
                <a:latin typeface="Spartan ExtraBold" pitchFamily="2" charset="0"/>
              </a:rPr>
              <a:t>1</a:t>
            </a:r>
            <a:endParaRPr lang="en-US" sz="8000">
              <a:solidFill>
                <a:schemeClr val="bg1"/>
              </a:solidFill>
              <a:effectLst>
                <a:outerShdw blurRad="50800" dist="38100" dir="5400000" algn="t" rotWithShape="0">
                  <a:prstClr val="black">
                    <a:alpha val="40000"/>
                  </a:prstClr>
                </a:outerShdw>
              </a:effectLst>
              <a:latin typeface="Spartan ExtraBold" pitchFamily="2" charset="0"/>
            </a:endParaRPr>
          </a:p>
        </p:txBody>
      </p:sp>
      <p:sp>
        <p:nvSpPr>
          <p:cNvPr id="43" name="Score Blue 2"/>
          <p:cNvSpPr txBox="1"/>
          <p:nvPr/>
        </p:nvSpPr>
        <p:spPr>
          <a:xfrm>
            <a:off x="188474" y="6917149"/>
            <a:ext cx="1010406" cy="1231106"/>
          </a:xfrm>
          <a:prstGeom prst="rect">
            <a:avLst/>
          </a:prstGeom>
          <a:noFill/>
        </p:spPr>
        <p:txBody>
          <a:bodyPr wrap="square" lIns="0" tIns="0" rIns="0" bIns="0" rtlCol="0" anchor="ctr">
            <a:spAutoFit/>
          </a:bodyPr>
          <a:lstStyle/>
          <a:p>
            <a:pPr algn="ctr"/>
            <a:r>
              <a:rPr lang="en-US" sz="8000" smtClean="0">
                <a:solidFill>
                  <a:schemeClr val="bg1"/>
                </a:solidFill>
                <a:effectLst>
                  <a:outerShdw blurRad="50800" dist="38100" dir="5400000" algn="t" rotWithShape="0">
                    <a:prstClr val="black">
                      <a:alpha val="40000"/>
                    </a:prstClr>
                  </a:outerShdw>
                </a:effectLst>
                <a:latin typeface="Spartan ExtraBold" pitchFamily="2" charset="0"/>
              </a:rPr>
              <a:t>2</a:t>
            </a:r>
            <a:endParaRPr lang="en-US" sz="8000">
              <a:solidFill>
                <a:schemeClr val="bg1"/>
              </a:solidFill>
              <a:effectLst>
                <a:outerShdw blurRad="50800" dist="38100" dir="5400000" algn="t" rotWithShape="0">
                  <a:prstClr val="black">
                    <a:alpha val="40000"/>
                  </a:prstClr>
                </a:outerShdw>
              </a:effectLst>
              <a:latin typeface="Spartan ExtraBold" pitchFamily="2" charset="0"/>
            </a:endParaRPr>
          </a:p>
        </p:txBody>
      </p:sp>
      <p:sp>
        <p:nvSpPr>
          <p:cNvPr id="44" name="Score Blue 3"/>
          <p:cNvSpPr txBox="1"/>
          <p:nvPr/>
        </p:nvSpPr>
        <p:spPr>
          <a:xfrm>
            <a:off x="188474" y="6917149"/>
            <a:ext cx="1010406" cy="1231106"/>
          </a:xfrm>
          <a:prstGeom prst="rect">
            <a:avLst/>
          </a:prstGeom>
          <a:noFill/>
        </p:spPr>
        <p:txBody>
          <a:bodyPr wrap="square" lIns="0" tIns="0" rIns="0" bIns="0" rtlCol="0" anchor="ctr">
            <a:spAutoFit/>
          </a:bodyPr>
          <a:lstStyle/>
          <a:p>
            <a:pPr algn="ctr"/>
            <a:r>
              <a:rPr lang="en-US" sz="8000" smtClean="0">
                <a:solidFill>
                  <a:schemeClr val="bg1"/>
                </a:solidFill>
                <a:effectLst>
                  <a:outerShdw blurRad="50800" dist="38100" dir="5400000" algn="t" rotWithShape="0">
                    <a:prstClr val="black">
                      <a:alpha val="40000"/>
                    </a:prstClr>
                  </a:outerShdw>
                </a:effectLst>
                <a:latin typeface="Spartan ExtraBold" pitchFamily="2" charset="0"/>
              </a:rPr>
              <a:t>3</a:t>
            </a:r>
            <a:endParaRPr lang="en-US" sz="8000">
              <a:solidFill>
                <a:schemeClr val="bg1"/>
              </a:solidFill>
              <a:effectLst>
                <a:outerShdw blurRad="50800" dist="38100" dir="5400000" algn="t" rotWithShape="0">
                  <a:prstClr val="black">
                    <a:alpha val="40000"/>
                  </a:prstClr>
                </a:outerShdw>
              </a:effectLst>
              <a:latin typeface="Spartan ExtraBold" pitchFamily="2" charset="0"/>
            </a:endParaRPr>
          </a:p>
        </p:txBody>
      </p:sp>
      <p:sp>
        <p:nvSpPr>
          <p:cNvPr id="45" name="Score Blue 4"/>
          <p:cNvSpPr txBox="1"/>
          <p:nvPr/>
        </p:nvSpPr>
        <p:spPr>
          <a:xfrm>
            <a:off x="188474" y="6917149"/>
            <a:ext cx="1010406" cy="1231106"/>
          </a:xfrm>
          <a:prstGeom prst="rect">
            <a:avLst/>
          </a:prstGeom>
          <a:noFill/>
        </p:spPr>
        <p:txBody>
          <a:bodyPr wrap="square" lIns="0" tIns="0" rIns="0" bIns="0" rtlCol="0" anchor="ctr">
            <a:spAutoFit/>
          </a:bodyPr>
          <a:lstStyle/>
          <a:p>
            <a:pPr algn="ctr"/>
            <a:r>
              <a:rPr lang="en-US" sz="8000" smtClean="0">
                <a:solidFill>
                  <a:schemeClr val="bg1"/>
                </a:solidFill>
                <a:effectLst>
                  <a:outerShdw blurRad="50800" dist="38100" dir="5400000" algn="t" rotWithShape="0">
                    <a:prstClr val="black">
                      <a:alpha val="40000"/>
                    </a:prstClr>
                  </a:outerShdw>
                </a:effectLst>
                <a:latin typeface="Spartan ExtraBold" pitchFamily="2" charset="0"/>
              </a:rPr>
              <a:t>4</a:t>
            </a:r>
            <a:endParaRPr lang="en-US" sz="8000">
              <a:solidFill>
                <a:schemeClr val="bg1"/>
              </a:solidFill>
              <a:effectLst>
                <a:outerShdw blurRad="50800" dist="38100" dir="5400000" algn="t" rotWithShape="0">
                  <a:prstClr val="black">
                    <a:alpha val="40000"/>
                  </a:prstClr>
                </a:outerShdw>
              </a:effectLst>
              <a:latin typeface="Spartan ExtraBold" pitchFamily="2" charset="0"/>
            </a:endParaRPr>
          </a:p>
        </p:txBody>
      </p:sp>
      <p:sp>
        <p:nvSpPr>
          <p:cNvPr id="46" name="Score Blue 5"/>
          <p:cNvSpPr txBox="1"/>
          <p:nvPr/>
        </p:nvSpPr>
        <p:spPr>
          <a:xfrm>
            <a:off x="188474" y="6917149"/>
            <a:ext cx="1010406" cy="1231106"/>
          </a:xfrm>
          <a:prstGeom prst="rect">
            <a:avLst/>
          </a:prstGeom>
          <a:noFill/>
        </p:spPr>
        <p:txBody>
          <a:bodyPr wrap="square" lIns="0" tIns="0" rIns="0" bIns="0" rtlCol="0" anchor="ctr">
            <a:spAutoFit/>
          </a:bodyPr>
          <a:lstStyle/>
          <a:p>
            <a:pPr algn="ctr"/>
            <a:r>
              <a:rPr lang="en-US" sz="8000" smtClean="0">
                <a:solidFill>
                  <a:schemeClr val="bg1"/>
                </a:solidFill>
                <a:effectLst>
                  <a:outerShdw blurRad="50800" dist="38100" dir="5400000" algn="t" rotWithShape="0">
                    <a:prstClr val="black">
                      <a:alpha val="40000"/>
                    </a:prstClr>
                  </a:outerShdw>
                </a:effectLst>
                <a:latin typeface="Spartan ExtraBold" pitchFamily="2" charset="0"/>
              </a:rPr>
              <a:t>5</a:t>
            </a:r>
            <a:endParaRPr lang="en-US" sz="8000">
              <a:solidFill>
                <a:schemeClr val="bg1"/>
              </a:solidFill>
              <a:effectLst>
                <a:outerShdw blurRad="50800" dist="38100" dir="5400000" algn="t" rotWithShape="0">
                  <a:prstClr val="black">
                    <a:alpha val="40000"/>
                  </a:prstClr>
                </a:outerShdw>
              </a:effectLst>
              <a:latin typeface="Spartan ExtraBold" pitchFamily="2" charset="0"/>
            </a:endParaRPr>
          </a:p>
        </p:txBody>
      </p:sp>
      <p:sp>
        <p:nvSpPr>
          <p:cNvPr id="47" name="Score Blue 6"/>
          <p:cNvSpPr txBox="1"/>
          <p:nvPr/>
        </p:nvSpPr>
        <p:spPr>
          <a:xfrm>
            <a:off x="188474" y="6917149"/>
            <a:ext cx="1010406" cy="1231106"/>
          </a:xfrm>
          <a:prstGeom prst="rect">
            <a:avLst/>
          </a:prstGeom>
          <a:noFill/>
        </p:spPr>
        <p:txBody>
          <a:bodyPr wrap="square" lIns="0" tIns="0" rIns="0" bIns="0" rtlCol="0" anchor="ctr">
            <a:spAutoFit/>
          </a:bodyPr>
          <a:lstStyle/>
          <a:p>
            <a:pPr algn="ctr"/>
            <a:r>
              <a:rPr lang="en-US" sz="8000" smtClean="0">
                <a:solidFill>
                  <a:schemeClr val="bg1"/>
                </a:solidFill>
                <a:effectLst>
                  <a:outerShdw blurRad="50800" dist="38100" dir="5400000" algn="t" rotWithShape="0">
                    <a:prstClr val="black">
                      <a:alpha val="40000"/>
                    </a:prstClr>
                  </a:outerShdw>
                </a:effectLst>
                <a:latin typeface="Spartan ExtraBold" pitchFamily="2" charset="0"/>
              </a:rPr>
              <a:t>6</a:t>
            </a:r>
            <a:endParaRPr lang="en-US" sz="8000">
              <a:solidFill>
                <a:schemeClr val="bg1"/>
              </a:solidFill>
              <a:effectLst>
                <a:outerShdw blurRad="50800" dist="38100" dir="5400000" algn="t" rotWithShape="0">
                  <a:prstClr val="black">
                    <a:alpha val="40000"/>
                  </a:prstClr>
                </a:outerShdw>
              </a:effectLst>
              <a:latin typeface="Spartan ExtraBold" pitchFamily="2" charset="0"/>
            </a:endParaRPr>
          </a:p>
        </p:txBody>
      </p:sp>
      <p:sp>
        <p:nvSpPr>
          <p:cNvPr id="48" name="Score Blue 7"/>
          <p:cNvSpPr txBox="1"/>
          <p:nvPr/>
        </p:nvSpPr>
        <p:spPr>
          <a:xfrm>
            <a:off x="188474" y="6917149"/>
            <a:ext cx="1010406" cy="1231106"/>
          </a:xfrm>
          <a:prstGeom prst="rect">
            <a:avLst/>
          </a:prstGeom>
          <a:noFill/>
        </p:spPr>
        <p:txBody>
          <a:bodyPr wrap="square" lIns="0" tIns="0" rIns="0" bIns="0" rtlCol="0" anchor="ctr">
            <a:spAutoFit/>
          </a:bodyPr>
          <a:lstStyle/>
          <a:p>
            <a:pPr algn="ctr"/>
            <a:r>
              <a:rPr lang="en-US" sz="8000" smtClean="0">
                <a:solidFill>
                  <a:schemeClr val="bg1"/>
                </a:solidFill>
                <a:effectLst>
                  <a:outerShdw blurRad="50800" dist="38100" dir="5400000" algn="t" rotWithShape="0">
                    <a:prstClr val="black">
                      <a:alpha val="40000"/>
                    </a:prstClr>
                  </a:outerShdw>
                </a:effectLst>
                <a:latin typeface="Spartan ExtraBold" pitchFamily="2" charset="0"/>
              </a:rPr>
              <a:t>7</a:t>
            </a:r>
            <a:endParaRPr lang="en-US" sz="8000">
              <a:solidFill>
                <a:schemeClr val="bg1"/>
              </a:solidFill>
              <a:effectLst>
                <a:outerShdw blurRad="50800" dist="38100" dir="5400000" algn="t" rotWithShape="0">
                  <a:prstClr val="black">
                    <a:alpha val="40000"/>
                  </a:prstClr>
                </a:outerShdw>
              </a:effectLst>
              <a:latin typeface="Spartan ExtraBold" pitchFamily="2" charset="0"/>
            </a:endParaRPr>
          </a:p>
        </p:txBody>
      </p:sp>
      <p:sp>
        <p:nvSpPr>
          <p:cNvPr id="49" name="Score Blue 8"/>
          <p:cNvSpPr txBox="1"/>
          <p:nvPr/>
        </p:nvSpPr>
        <p:spPr>
          <a:xfrm>
            <a:off x="188474" y="6917149"/>
            <a:ext cx="1010406" cy="1231106"/>
          </a:xfrm>
          <a:prstGeom prst="rect">
            <a:avLst/>
          </a:prstGeom>
          <a:noFill/>
        </p:spPr>
        <p:txBody>
          <a:bodyPr wrap="square" lIns="0" tIns="0" rIns="0" bIns="0" rtlCol="0" anchor="ctr">
            <a:spAutoFit/>
          </a:bodyPr>
          <a:lstStyle/>
          <a:p>
            <a:pPr algn="ctr"/>
            <a:r>
              <a:rPr lang="en-US" sz="8000" smtClean="0">
                <a:solidFill>
                  <a:schemeClr val="bg1"/>
                </a:solidFill>
                <a:effectLst>
                  <a:outerShdw blurRad="50800" dist="38100" dir="5400000" algn="t" rotWithShape="0">
                    <a:prstClr val="black">
                      <a:alpha val="40000"/>
                    </a:prstClr>
                  </a:outerShdw>
                </a:effectLst>
                <a:latin typeface="Spartan ExtraBold" pitchFamily="2" charset="0"/>
              </a:rPr>
              <a:t>8</a:t>
            </a:r>
            <a:endParaRPr lang="en-US" sz="8000">
              <a:solidFill>
                <a:schemeClr val="bg1"/>
              </a:solidFill>
              <a:effectLst>
                <a:outerShdw blurRad="50800" dist="38100" dir="5400000" algn="t" rotWithShape="0">
                  <a:prstClr val="black">
                    <a:alpha val="40000"/>
                  </a:prstClr>
                </a:outerShdw>
              </a:effectLst>
              <a:latin typeface="Spartan ExtraBold" pitchFamily="2" charset="0"/>
            </a:endParaRPr>
          </a:p>
        </p:txBody>
      </p:sp>
      <p:sp>
        <p:nvSpPr>
          <p:cNvPr id="50" name="Score Blue 9"/>
          <p:cNvSpPr txBox="1"/>
          <p:nvPr/>
        </p:nvSpPr>
        <p:spPr>
          <a:xfrm>
            <a:off x="188474" y="6917149"/>
            <a:ext cx="1010406" cy="1231106"/>
          </a:xfrm>
          <a:prstGeom prst="rect">
            <a:avLst/>
          </a:prstGeom>
          <a:noFill/>
        </p:spPr>
        <p:txBody>
          <a:bodyPr wrap="square" lIns="0" tIns="0" rIns="0" bIns="0" rtlCol="0" anchor="ctr">
            <a:spAutoFit/>
          </a:bodyPr>
          <a:lstStyle/>
          <a:p>
            <a:pPr algn="ctr"/>
            <a:r>
              <a:rPr lang="en-US" sz="8000" smtClean="0">
                <a:solidFill>
                  <a:schemeClr val="bg1"/>
                </a:solidFill>
                <a:effectLst>
                  <a:outerShdw blurRad="50800" dist="38100" dir="5400000" algn="t" rotWithShape="0">
                    <a:prstClr val="black">
                      <a:alpha val="40000"/>
                    </a:prstClr>
                  </a:outerShdw>
                </a:effectLst>
                <a:latin typeface="Spartan ExtraBold" pitchFamily="2" charset="0"/>
              </a:rPr>
              <a:t>9</a:t>
            </a:r>
            <a:endParaRPr lang="en-US" sz="8000">
              <a:solidFill>
                <a:schemeClr val="bg1"/>
              </a:solidFill>
              <a:effectLst>
                <a:outerShdw blurRad="50800" dist="38100" dir="5400000" algn="t" rotWithShape="0">
                  <a:prstClr val="black">
                    <a:alpha val="40000"/>
                  </a:prstClr>
                </a:outerShdw>
              </a:effectLst>
              <a:latin typeface="Spartan ExtraBold" pitchFamily="2" charset="0"/>
            </a:endParaRPr>
          </a:p>
        </p:txBody>
      </p:sp>
      <p:sp>
        <p:nvSpPr>
          <p:cNvPr id="51" name="Score Red 0"/>
          <p:cNvSpPr txBox="1"/>
          <p:nvPr/>
        </p:nvSpPr>
        <p:spPr>
          <a:xfrm>
            <a:off x="13431520" y="6917149"/>
            <a:ext cx="1010406" cy="1231106"/>
          </a:xfrm>
          <a:prstGeom prst="rect">
            <a:avLst/>
          </a:prstGeom>
          <a:noFill/>
        </p:spPr>
        <p:txBody>
          <a:bodyPr wrap="square" lIns="0" tIns="0" rIns="0" bIns="0" rtlCol="0" anchor="ctr">
            <a:spAutoFit/>
          </a:bodyPr>
          <a:lstStyle/>
          <a:p>
            <a:pPr algn="ctr"/>
            <a:r>
              <a:rPr lang="en-US" sz="8000" smtClean="0">
                <a:solidFill>
                  <a:schemeClr val="bg1"/>
                </a:solidFill>
                <a:effectLst>
                  <a:outerShdw blurRad="50800" dist="38100" dir="5400000" algn="t" rotWithShape="0">
                    <a:prstClr val="black">
                      <a:alpha val="40000"/>
                    </a:prstClr>
                  </a:outerShdw>
                </a:effectLst>
                <a:latin typeface="Spartan ExtraBold" pitchFamily="2" charset="0"/>
              </a:rPr>
              <a:t>0</a:t>
            </a:r>
            <a:endParaRPr lang="en-US" sz="8000">
              <a:solidFill>
                <a:schemeClr val="bg1"/>
              </a:solidFill>
              <a:effectLst>
                <a:outerShdw blurRad="50800" dist="38100" dir="5400000" algn="t" rotWithShape="0">
                  <a:prstClr val="black">
                    <a:alpha val="40000"/>
                  </a:prstClr>
                </a:outerShdw>
              </a:effectLst>
              <a:latin typeface="Spartan ExtraBold" pitchFamily="2" charset="0"/>
            </a:endParaRPr>
          </a:p>
        </p:txBody>
      </p:sp>
      <p:sp>
        <p:nvSpPr>
          <p:cNvPr id="52" name="Score Red 1"/>
          <p:cNvSpPr txBox="1"/>
          <p:nvPr/>
        </p:nvSpPr>
        <p:spPr>
          <a:xfrm>
            <a:off x="13431520" y="6917149"/>
            <a:ext cx="1010406" cy="1231106"/>
          </a:xfrm>
          <a:prstGeom prst="rect">
            <a:avLst/>
          </a:prstGeom>
          <a:noFill/>
        </p:spPr>
        <p:txBody>
          <a:bodyPr wrap="square" lIns="0" tIns="0" rIns="0" bIns="0" rtlCol="0" anchor="ctr">
            <a:spAutoFit/>
          </a:bodyPr>
          <a:lstStyle/>
          <a:p>
            <a:pPr algn="ctr"/>
            <a:r>
              <a:rPr lang="en-US" sz="8000" smtClean="0">
                <a:solidFill>
                  <a:schemeClr val="bg1"/>
                </a:solidFill>
                <a:effectLst>
                  <a:outerShdw blurRad="50800" dist="38100" dir="5400000" algn="t" rotWithShape="0">
                    <a:prstClr val="black">
                      <a:alpha val="40000"/>
                    </a:prstClr>
                  </a:outerShdw>
                </a:effectLst>
                <a:latin typeface="Spartan ExtraBold" pitchFamily="2" charset="0"/>
              </a:rPr>
              <a:t>1</a:t>
            </a:r>
            <a:endParaRPr lang="en-US" sz="8000">
              <a:solidFill>
                <a:schemeClr val="bg1"/>
              </a:solidFill>
              <a:effectLst>
                <a:outerShdw blurRad="50800" dist="38100" dir="5400000" algn="t" rotWithShape="0">
                  <a:prstClr val="black">
                    <a:alpha val="40000"/>
                  </a:prstClr>
                </a:outerShdw>
              </a:effectLst>
              <a:latin typeface="Spartan ExtraBold" pitchFamily="2" charset="0"/>
            </a:endParaRPr>
          </a:p>
        </p:txBody>
      </p:sp>
      <p:sp>
        <p:nvSpPr>
          <p:cNvPr id="53" name="Score Red 2"/>
          <p:cNvSpPr txBox="1"/>
          <p:nvPr/>
        </p:nvSpPr>
        <p:spPr>
          <a:xfrm>
            <a:off x="13431520" y="6917149"/>
            <a:ext cx="1010406" cy="1231106"/>
          </a:xfrm>
          <a:prstGeom prst="rect">
            <a:avLst/>
          </a:prstGeom>
          <a:noFill/>
        </p:spPr>
        <p:txBody>
          <a:bodyPr wrap="square" lIns="0" tIns="0" rIns="0" bIns="0" rtlCol="0" anchor="ctr">
            <a:spAutoFit/>
          </a:bodyPr>
          <a:lstStyle/>
          <a:p>
            <a:pPr algn="ctr"/>
            <a:r>
              <a:rPr lang="en-US" sz="8000" smtClean="0">
                <a:solidFill>
                  <a:schemeClr val="bg1"/>
                </a:solidFill>
                <a:effectLst>
                  <a:outerShdw blurRad="50800" dist="38100" dir="5400000" algn="t" rotWithShape="0">
                    <a:prstClr val="black">
                      <a:alpha val="40000"/>
                    </a:prstClr>
                  </a:outerShdw>
                </a:effectLst>
                <a:latin typeface="Spartan ExtraBold" pitchFamily="2" charset="0"/>
              </a:rPr>
              <a:t>2</a:t>
            </a:r>
            <a:endParaRPr lang="en-US" sz="8000">
              <a:solidFill>
                <a:schemeClr val="bg1"/>
              </a:solidFill>
              <a:effectLst>
                <a:outerShdw blurRad="50800" dist="38100" dir="5400000" algn="t" rotWithShape="0">
                  <a:prstClr val="black">
                    <a:alpha val="40000"/>
                  </a:prstClr>
                </a:outerShdw>
              </a:effectLst>
              <a:latin typeface="Spartan ExtraBold" pitchFamily="2" charset="0"/>
            </a:endParaRPr>
          </a:p>
        </p:txBody>
      </p:sp>
      <p:sp>
        <p:nvSpPr>
          <p:cNvPr id="54" name="Score Red 3"/>
          <p:cNvSpPr txBox="1"/>
          <p:nvPr/>
        </p:nvSpPr>
        <p:spPr>
          <a:xfrm>
            <a:off x="13431520" y="6917149"/>
            <a:ext cx="1010406" cy="1231106"/>
          </a:xfrm>
          <a:prstGeom prst="rect">
            <a:avLst/>
          </a:prstGeom>
          <a:noFill/>
        </p:spPr>
        <p:txBody>
          <a:bodyPr wrap="square" lIns="0" tIns="0" rIns="0" bIns="0" rtlCol="0" anchor="ctr">
            <a:spAutoFit/>
          </a:bodyPr>
          <a:lstStyle/>
          <a:p>
            <a:pPr algn="ctr"/>
            <a:r>
              <a:rPr lang="en-US" sz="8000" smtClean="0">
                <a:solidFill>
                  <a:schemeClr val="bg1"/>
                </a:solidFill>
                <a:effectLst>
                  <a:outerShdw blurRad="50800" dist="38100" dir="5400000" algn="t" rotWithShape="0">
                    <a:prstClr val="black">
                      <a:alpha val="40000"/>
                    </a:prstClr>
                  </a:outerShdw>
                </a:effectLst>
                <a:latin typeface="Spartan ExtraBold" pitchFamily="2" charset="0"/>
              </a:rPr>
              <a:t>3</a:t>
            </a:r>
            <a:endParaRPr lang="en-US" sz="8000">
              <a:solidFill>
                <a:schemeClr val="bg1"/>
              </a:solidFill>
              <a:effectLst>
                <a:outerShdw blurRad="50800" dist="38100" dir="5400000" algn="t" rotWithShape="0">
                  <a:prstClr val="black">
                    <a:alpha val="40000"/>
                  </a:prstClr>
                </a:outerShdw>
              </a:effectLst>
              <a:latin typeface="Spartan ExtraBold" pitchFamily="2" charset="0"/>
            </a:endParaRPr>
          </a:p>
        </p:txBody>
      </p:sp>
      <p:sp>
        <p:nvSpPr>
          <p:cNvPr id="55" name="Score Red 4"/>
          <p:cNvSpPr txBox="1"/>
          <p:nvPr/>
        </p:nvSpPr>
        <p:spPr>
          <a:xfrm>
            <a:off x="13431520" y="6917149"/>
            <a:ext cx="1010406" cy="1231106"/>
          </a:xfrm>
          <a:prstGeom prst="rect">
            <a:avLst/>
          </a:prstGeom>
          <a:noFill/>
        </p:spPr>
        <p:txBody>
          <a:bodyPr wrap="square" lIns="0" tIns="0" rIns="0" bIns="0" rtlCol="0" anchor="ctr">
            <a:spAutoFit/>
          </a:bodyPr>
          <a:lstStyle/>
          <a:p>
            <a:pPr algn="ctr"/>
            <a:r>
              <a:rPr lang="en-US" sz="8000" smtClean="0">
                <a:solidFill>
                  <a:schemeClr val="bg1"/>
                </a:solidFill>
                <a:effectLst>
                  <a:outerShdw blurRad="50800" dist="38100" dir="5400000" algn="t" rotWithShape="0">
                    <a:prstClr val="black">
                      <a:alpha val="40000"/>
                    </a:prstClr>
                  </a:outerShdw>
                </a:effectLst>
                <a:latin typeface="Spartan ExtraBold" pitchFamily="2" charset="0"/>
              </a:rPr>
              <a:t>4</a:t>
            </a:r>
            <a:endParaRPr lang="en-US" sz="8000">
              <a:solidFill>
                <a:schemeClr val="bg1"/>
              </a:solidFill>
              <a:effectLst>
                <a:outerShdw blurRad="50800" dist="38100" dir="5400000" algn="t" rotWithShape="0">
                  <a:prstClr val="black">
                    <a:alpha val="40000"/>
                  </a:prstClr>
                </a:outerShdw>
              </a:effectLst>
              <a:latin typeface="Spartan ExtraBold" pitchFamily="2" charset="0"/>
            </a:endParaRPr>
          </a:p>
        </p:txBody>
      </p:sp>
      <p:sp>
        <p:nvSpPr>
          <p:cNvPr id="56" name="Score Red 5"/>
          <p:cNvSpPr txBox="1"/>
          <p:nvPr/>
        </p:nvSpPr>
        <p:spPr>
          <a:xfrm>
            <a:off x="13431520" y="6917149"/>
            <a:ext cx="1010406" cy="1231106"/>
          </a:xfrm>
          <a:prstGeom prst="rect">
            <a:avLst/>
          </a:prstGeom>
          <a:noFill/>
        </p:spPr>
        <p:txBody>
          <a:bodyPr wrap="square" lIns="0" tIns="0" rIns="0" bIns="0" rtlCol="0" anchor="ctr">
            <a:spAutoFit/>
          </a:bodyPr>
          <a:lstStyle/>
          <a:p>
            <a:pPr algn="ctr"/>
            <a:r>
              <a:rPr lang="en-US" sz="8000" smtClean="0">
                <a:solidFill>
                  <a:schemeClr val="bg1"/>
                </a:solidFill>
                <a:effectLst>
                  <a:outerShdw blurRad="50800" dist="38100" dir="5400000" algn="t" rotWithShape="0">
                    <a:prstClr val="black">
                      <a:alpha val="40000"/>
                    </a:prstClr>
                  </a:outerShdw>
                </a:effectLst>
                <a:latin typeface="Spartan ExtraBold" pitchFamily="2" charset="0"/>
              </a:rPr>
              <a:t>5</a:t>
            </a:r>
            <a:endParaRPr lang="en-US" sz="8000">
              <a:solidFill>
                <a:schemeClr val="bg1"/>
              </a:solidFill>
              <a:effectLst>
                <a:outerShdw blurRad="50800" dist="38100" dir="5400000" algn="t" rotWithShape="0">
                  <a:prstClr val="black">
                    <a:alpha val="40000"/>
                  </a:prstClr>
                </a:outerShdw>
              </a:effectLst>
              <a:latin typeface="Spartan ExtraBold" pitchFamily="2" charset="0"/>
            </a:endParaRPr>
          </a:p>
        </p:txBody>
      </p:sp>
      <p:sp>
        <p:nvSpPr>
          <p:cNvPr id="57" name="Score Red 6"/>
          <p:cNvSpPr txBox="1"/>
          <p:nvPr/>
        </p:nvSpPr>
        <p:spPr>
          <a:xfrm>
            <a:off x="13431520" y="6917149"/>
            <a:ext cx="1010406" cy="1231106"/>
          </a:xfrm>
          <a:prstGeom prst="rect">
            <a:avLst/>
          </a:prstGeom>
          <a:noFill/>
        </p:spPr>
        <p:txBody>
          <a:bodyPr wrap="square" lIns="0" tIns="0" rIns="0" bIns="0" rtlCol="0" anchor="ctr">
            <a:spAutoFit/>
          </a:bodyPr>
          <a:lstStyle/>
          <a:p>
            <a:pPr algn="ctr"/>
            <a:r>
              <a:rPr lang="en-US" sz="8000" smtClean="0">
                <a:solidFill>
                  <a:schemeClr val="bg1"/>
                </a:solidFill>
                <a:effectLst>
                  <a:outerShdw blurRad="50800" dist="38100" dir="5400000" algn="t" rotWithShape="0">
                    <a:prstClr val="black">
                      <a:alpha val="40000"/>
                    </a:prstClr>
                  </a:outerShdw>
                </a:effectLst>
                <a:latin typeface="Spartan ExtraBold" pitchFamily="2" charset="0"/>
              </a:rPr>
              <a:t>6</a:t>
            </a:r>
            <a:endParaRPr lang="en-US" sz="8000">
              <a:solidFill>
                <a:schemeClr val="bg1"/>
              </a:solidFill>
              <a:effectLst>
                <a:outerShdw blurRad="50800" dist="38100" dir="5400000" algn="t" rotWithShape="0">
                  <a:prstClr val="black">
                    <a:alpha val="40000"/>
                  </a:prstClr>
                </a:outerShdw>
              </a:effectLst>
              <a:latin typeface="Spartan ExtraBold" pitchFamily="2" charset="0"/>
            </a:endParaRPr>
          </a:p>
        </p:txBody>
      </p:sp>
      <p:sp>
        <p:nvSpPr>
          <p:cNvPr id="58" name="Score Red 7"/>
          <p:cNvSpPr txBox="1"/>
          <p:nvPr/>
        </p:nvSpPr>
        <p:spPr>
          <a:xfrm>
            <a:off x="13431520" y="6917149"/>
            <a:ext cx="1010406" cy="1231106"/>
          </a:xfrm>
          <a:prstGeom prst="rect">
            <a:avLst/>
          </a:prstGeom>
          <a:noFill/>
        </p:spPr>
        <p:txBody>
          <a:bodyPr wrap="square" lIns="0" tIns="0" rIns="0" bIns="0" rtlCol="0" anchor="ctr">
            <a:spAutoFit/>
          </a:bodyPr>
          <a:lstStyle/>
          <a:p>
            <a:pPr algn="ctr"/>
            <a:r>
              <a:rPr lang="en-US" sz="8000" smtClean="0">
                <a:solidFill>
                  <a:schemeClr val="bg1"/>
                </a:solidFill>
                <a:effectLst>
                  <a:outerShdw blurRad="50800" dist="38100" dir="5400000" algn="t" rotWithShape="0">
                    <a:prstClr val="black">
                      <a:alpha val="40000"/>
                    </a:prstClr>
                  </a:outerShdw>
                </a:effectLst>
                <a:latin typeface="Spartan ExtraBold" pitchFamily="2" charset="0"/>
              </a:rPr>
              <a:t>7</a:t>
            </a:r>
            <a:endParaRPr lang="en-US" sz="8000">
              <a:solidFill>
                <a:schemeClr val="bg1"/>
              </a:solidFill>
              <a:effectLst>
                <a:outerShdw blurRad="50800" dist="38100" dir="5400000" algn="t" rotWithShape="0">
                  <a:prstClr val="black">
                    <a:alpha val="40000"/>
                  </a:prstClr>
                </a:outerShdw>
              </a:effectLst>
              <a:latin typeface="Spartan ExtraBold" pitchFamily="2" charset="0"/>
            </a:endParaRPr>
          </a:p>
        </p:txBody>
      </p:sp>
      <p:sp>
        <p:nvSpPr>
          <p:cNvPr id="59" name="Score Red 8"/>
          <p:cNvSpPr txBox="1"/>
          <p:nvPr/>
        </p:nvSpPr>
        <p:spPr>
          <a:xfrm>
            <a:off x="13431520" y="6917149"/>
            <a:ext cx="1010406" cy="1231106"/>
          </a:xfrm>
          <a:prstGeom prst="rect">
            <a:avLst/>
          </a:prstGeom>
          <a:noFill/>
        </p:spPr>
        <p:txBody>
          <a:bodyPr wrap="square" lIns="0" tIns="0" rIns="0" bIns="0" rtlCol="0" anchor="ctr">
            <a:spAutoFit/>
          </a:bodyPr>
          <a:lstStyle/>
          <a:p>
            <a:pPr algn="ctr"/>
            <a:r>
              <a:rPr lang="en-US" sz="8000" smtClean="0">
                <a:solidFill>
                  <a:schemeClr val="bg1"/>
                </a:solidFill>
                <a:effectLst>
                  <a:outerShdw blurRad="50800" dist="38100" dir="5400000" algn="t" rotWithShape="0">
                    <a:prstClr val="black">
                      <a:alpha val="40000"/>
                    </a:prstClr>
                  </a:outerShdw>
                </a:effectLst>
                <a:latin typeface="Spartan ExtraBold" pitchFamily="2" charset="0"/>
              </a:rPr>
              <a:t>8</a:t>
            </a:r>
            <a:endParaRPr lang="en-US" sz="8000">
              <a:solidFill>
                <a:schemeClr val="bg1"/>
              </a:solidFill>
              <a:effectLst>
                <a:outerShdw blurRad="50800" dist="38100" dir="5400000" algn="t" rotWithShape="0">
                  <a:prstClr val="black">
                    <a:alpha val="40000"/>
                  </a:prstClr>
                </a:outerShdw>
              </a:effectLst>
              <a:latin typeface="Spartan ExtraBold" pitchFamily="2" charset="0"/>
            </a:endParaRPr>
          </a:p>
        </p:txBody>
      </p:sp>
      <p:sp>
        <p:nvSpPr>
          <p:cNvPr id="60" name="Score Red 9"/>
          <p:cNvSpPr txBox="1"/>
          <p:nvPr/>
        </p:nvSpPr>
        <p:spPr>
          <a:xfrm>
            <a:off x="13431520" y="6917149"/>
            <a:ext cx="1010406" cy="1231106"/>
          </a:xfrm>
          <a:prstGeom prst="rect">
            <a:avLst/>
          </a:prstGeom>
          <a:noFill/>
        </p:spPr>
        <p:txBody>
          <a:bodyPr wrap="square" lIns="0" tIns="0" rIns="0" bIns="0" rtlCol="0" anchor="ctr">
            <a:spAutoFit/>
          </a:bodyPr>
          <a:lstStyle/>
          <a:p>
            <a:pPr algn="ctr"/>
            <a:r>
              <a:rPr lang="en-US" sz="8000" smtClean="0">
                <a:solidFill>
                  <a:schemeClr val="bg1"/>
                </a:solidFill>
                <a:effectLst>
                  <a:outerShdw blurRad="50800" dist="38100" dir="5400000" algn="t" rotWithShape="0">
                    <a:prstClr val="black">
                      <a:alpha val="40000"/>
                    </a:prstClr>
                  </a:outerShdw>
                </a:effectLst>
                <a:latin typeface="Spartan ExtraBold" pitchFamily="2" charset="0"/>
              </a:rPr>
              <a:t>9</a:t>
            </a:r>
            <a:endParaRPr lang="en-US" sz="8000">
              <a:solidFill>
                <a:schemeClr val="bg1"/>
              </a:solidFill>
              <a:effectLst>
                <a:outerShdw blurRad="50800" dist="38100" dir="5400000" algn="t" rotWithShape="0">
                  <a:prstClr val="black">
                    <a:alpha val="40000"/>
                  </a:prstClr>
                </a:outerShdw>
              </a:effectLst>
              <a:latin typeface="Spartan ExtraBold" pitchFamily="2" charset="0"/>
            </a:endParaRPr>
          </a:p>
        </p:txBody>
      </p:sp>
      <p:pic>
        <p:nvPicPr>
          <p:cNvPr id="6" name="Blue Player 1"/>
          <p:cNvPicPr>
            <a:picLocks noChangeAspect="1"/>
          </p:cNvPicPr>
          <p:nvPr/>
        </p:nvPicPr>
        <p:blipFill>
          <a:blip r:embed="rId24" cstate="print">
            <a:extLst>
              <a:ext uri="{BEBA8EAE-BF5A-486C-A8C5-ECC9F3942E4B}">
                <a14:imgProps xmlns:a14="http://schemas.microsoft.com/office/drawing/2010/main">
                  <a14:imgLayer r:embed="rId25">
                    <a14:imgEffect>
                      <a14:brightnessContrast contrast="20000"/>
                    </a14:imgEffect>
                  </a14:imgLayer>
                </a14:imgProps>
              </a:ext>
              <a:ext uri="{28A0092B-C50C-407E-A947-70E740481C1C}">
                <a14:useLocalDpi xmlns:a14="http://schemas.microsoft.com/office/drawing/2010/main" val="0"/>
              </a:ext>
            </a:extLst>
          </a:blip>
          <a:stretch>
            <a:fillRect/>
          </a:stretch>
        </p:blipFill>
        <p:spPr>
          <a:xfrm flipH="1">
            <a:off x="3247062" y="4616971"/>
            <a:ext cx="1066694" cy="1699121"/>
          </a:xfrm>
          <a:prstGeom prst="rect">
            <a:avLst/>
          </a:prstGeom>
          <a:effectLst>
            <a:outerShdw blurRad="50800" dist="38100" dir="8100000" algn="tr" rotWithShape="0">
              <a:prstClr val="black">
                <a:alpha val="40000"/>
              </a:prstClr>
            </a:outerShdw>
          </a:effectLst>
        </p:spPr>
      </p:pic>
      <p:pic>
        <p:nvPicPr>
          <p:cNvPr id="10" name="Red Player 3"/>
          <p:cNvPicPr>
            <a:picLocks noChangeAspect="1"/>
          </p:cNvPicPr>
          <p:nvPr/>
        </p:nvPicPr>
        <p:blipFill>
          <a:blip r:embed="rId26" cstate="print">
            <a:extLst>
              <a:ext uri="{BEBA8EAE-BF5A-486C-A8C5-ECC9F3942E4B}">
                <a14:imgProps xmlns:a14="http://schemas.microsoft.com/office/drawing/2010/main">
                  <a14:imgLayer r:embed="rId27">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0577521" y="4530619"/>
            <a:ext cx="838540" cy="1894145"/>
          </a:xfrm>
          <a:prstGeom prst="rect">
            <a:avLst/>
          </a:prstGeom>
          <a:effectLst>
            <a:outerShdw blurRad="50800" dist="38100" dir="2700000" algn="tl" rotWithShape="0">
              <a:prstClr val="black">
                <a:alpha val="40000"/>
              </a:prstClr>
            </a:outerShdw>
          </a:effectLst>
        </p:spPr>
      </p:pic>
      <p:pic>
        <p:nvPicPr>
          <p:cNvPr id="11" name="Red Player 4"/>
          <p:cNvPicPr>
            <a:picLocks noChangeAspect="1"/>
          </p:cNvPicPr>
          <p:nvPr/>
        </p:nvPicPr>
        <p:blipFill>
          <a:blip r:embed="rId28" cstate="print">
            <a:extLst>
              <a:ext uri="{BEBA8EAE-BF5A-486C-A8C5-ECC9F3942E4B}">
                <a14:imgProps xmlns:a14="http://schemas.microsoft.com/office/drawing/2010/main">
                  <a14:imgLayer r:embed="rId29">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4531547" y="4679660"/>
            <a:ext cx="928928" cy="1549682"/>
          </a:xfrm>
          <a:prstGeom prst="rect">
            <a:avLst/>
          </a:prstGeom>
          <a:effectLst>
            <a:outerShdw blurRad="50800" dist="38100" dir="2700000" algn="tl" rotWithShape="0">
              <a:prstClr val="black">
                <a:alpha val="40000"/>
              </a:prstClr>
            </a:outerShdw>
          </a:effectLst>
        </p:spPr>
      </p:pic>
      <p:pic>
        <p:nvPicPr>
          <p:cNvPr id="13" name="Blue Player 2"/>
          <p:cNvPicPr>
            <a:picLocks noChangeAspect="1"/>
          </p:cNvPicPr>
          <p:nvPr/>
        </p:nvPicPr>
        <p:blipFill>
          <a:blip r:embed="rId30" cstate="print">
            <a:extLst>
              <a:ext uri="{BEBA8EAE-BF5A-486C-A8C5-ECC9F3942E4B}">
                <a14:imgProps xmlns:a14="http://schemas.microsoft.com/office/drawing/2010/main">
                  <a14:imgLayer r:embed="rId31">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1688565" y="5194265"/>
            <a:ext cx="1443783" cy="1920534"/>
          </a:xfrm>
          <a:prstGeom prst="rect">
            <a:avLst/>
          </a:prstGeom>
          <a:effectLst>
            <a:outerShdw blurRad="50800" dist="38100" dir="8100000" algn="tr" rotWithShape="0">
              <a:prstClr val="black">
                <a:alpha val="40000"/>
              </a:prstClr>
            </a:outerShdw>
          </a:effectLst>
        </p:spPr>
      </p:pic>
      <p:pic>
        <p:nvPicPr>
          <p:cNvPr id="14" name="Blue Player 3"/>
          <p:cNvPicPr>
            <a:picLocks noChangeAspect="1"/>
          </p:cNvPicPr>
          <p:nvPr/>
        </p:nvPicPr>
        <p:blipFill>
          <a:blip r:embed="rId32" cstate="print">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flipH="1">
            <a:off x="8814124" y="4584483"/>
            <a:ext cx="1343407" cy="1546571"/>
          </a:xfrm>
          <a:prstGeom prst="rect">
            <a:avLst/>
          </a:prstGeom>
          <a:effectLst>
            <a:outerShdw blurRad="50800" dist="38100" dir="8100000" algn="tr" rotWithShape="0">
              <a:prstClr val="black">
                <a:alpha val="40000"/>
              </a:prstClr>
            </a:outerShdw>
          </a:effectLst>
        </p:spPr>
      </p:pic>
      <p:pic>
        <p:nvPicPr>
          <p:cNvPr id="77" name="Ball 2"/>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10041379" y="4083965"/>
            <a:ext cx="292608" cy="292608"/>
          </a:xfrm>
          <a:prstGeom prst="rect">
            <a:avLst/>
          </a:prstGeom>
        </p:spPr>
      </p:pic>
      <p:pic>
        <p:nvPicPr>
          <p:cNvPr id="12" name="Red Player 5"/>
          <p:cNvPicPr>
            <a:picLocks noChangeAspect="1"/>
          </p:cNvPicPr>
          <p:nvPr/>
        </p:nvPicPr>
        <p:blipFill>
          <a:blip r:embed="rId35" cstate="print">
            <a:extLst>
              <a:ext uri="{BEBA8EAE-BF5A-486C-A8C5-ECC9F3942E4B}">
                <a14:imgProps xmlns:a14="http://schemas.microsoft.com/office/drawing/2010/main">
                  <a14:imgLayer r:embed="rId36">
                    <a14:imgEffect>
                      <a14:brightnessContrast contrast="20000"/>
                    </a14:imgEffect>
                  </a14:imgLayer>
                </a14:imgProps>
              </a:ext>
              <a:ext uri="{28A0092B-C50C-407E-A947-70E740481C1C}">
                <a14:useLocalDpi xmlns:a14="http://schemas.microsoft.com/office/drawing/2010/main" val="0"/>
              </a:ext>
            </a:extLst>
          </a:blip>
          <a:stretch>
            <a:fillRect/>
          </a:stretch>
        </p:blipFill>
        <p:spPr>
          <a:xfrm flipH="1">
            <a:off x="7624880" y="5276744"/>
            <a:ext cx="1290479" cy="2011680"/>
          </a:xfrm>
          <a:prstGeom prst="rect">
            <a:avLst/>
          </a:prstGeom>
          <a:effectLst>
            <a:outerShdw blurRad="50800" dist="38100" dir="2700000" algn="tl" rotWithShape="0">
              <a:prstClr val="black">
                <a:alpha val="40000"/>
              </a:prstClr>
            </a:outerShdw>
          </a:effectLst>
        </p:spPr>
      </p:pic>
      <p:pic>
        <p:nvPicPr>
          <p:cNvPr id="71" name="Ball 5"/>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4125872" y="4266845"/>
            <a:ext cx="292608" cy="292608"/>
          </a:xfrm>
          <a:prstGeom prst="rect">
            <a:avLst/>
          </a:prstGeom>
        </p:spPr>
      </p:pic>
      <p:pic>
        <p:nvPicPr>
          <p:cNvPr id="15" name="Blue Player 4"/>
          <p:cNvPicPr>
            <a:picLocks noChangeAspect="1"/>
          </p:cNvPicPr>
          <p:nvPr/>
        </p:nvPicPr>
        <p:blipFill>
          <a:blip r:embed="rId37" cstate="print">
            <a:extLst>
              <a:ext uri="{BEBA8EAE-BF5A-486C-A8C5-ECC9F3942E4B}">
                <a14:imgProps xmlns:a14="http://schemas.microsoft.com/office/drawing/2010/main">
                  <a14:imgLayer r:embed="rId38">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5470324" y="5276744"/>
            <a:ext cx="1884974" cy="1950691"/>
          </a:xfrm>
          <a:prstGeom prst="rect">
            <a:avLst/>
          </a:prstGeom>
          <a:effectLst>
            <a:outerShdw blurRad="50800" dist="38100" dir="8100000" algn="tr" rotWithShape="0">
              <a:prstClr val="black">
                <a:alpha val="40000"/>
              </a:prstClr>
            </a:outerShdw>
          </a:effectLst>
        </p:spPr>
      </p:pic>
      <p:pic>
        <p:nvPicPr>
          <p:cNvPr id="4" name="Ball 1"/>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a:off x="7530231" y="6912218"/>
            <a:ext cx="381124" cy="381124"/>
          </a:xfrm>
          <a:prstGeom prst="rect">
            <a:avLst/>
          </a:prstGeom>
        </p:spPr>
      </p:pic>
      <p:pic>
        <p:nvPicPr>
          <p:cNvPr id="78" name="Ball 3"/>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a:off x="13191179" y="6273770"/>
            <a:ext cx="381124" cy="381124"/>
          </a:xfrm>
          <a:prstGeom prst="rect">
            <a:avLst/>
          </a:prstGeom>
        </p:spPr>
      </p:pic>
      <p:pic>
        <p:nvPicPr>
          <p:cNvPr id="79" name="Ball 4"/>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a:off x="13414636" y="5509747"/>
            <a:ext cx="192024" cy="192024"/>
          </a:xfrm>
          <a:prstGeom prst="rect">
            <a:avLst/>
          </a:prstGeom>
        </p:spPr>
      </p:pic>
      <p:pic>
        <p:nvPicPr>
          <p:cNvPr id="75" name="Ball 7"/>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a:off x="-21000" y="4823003"/>
            <a:ext cx="192024" cy="192024"/>
          </a:xfrm>
          <a:prstGeom prst="rect">
            <a:avLst/>
          </a:prstGeom>
        </p:spPr>
      </p:pic>
      <p:pic>
        <p:nvPicPr>
          <p:cNvPr id="3" name="Blue Goalkeeper"/>
          <p:cNvPicPr>
            <a:picLocks noChangeAspect="1"/>
          </p:cNvPicPr>
          <p:nvPr/>
        </p:nvPicPr>
        <p:blipFill>
          <a:blip r:embed="rId41" cstate="print">
            <a:extLst>
              <a:ext uri="{BEBA8EAE-BF5A-486C-A8C5-ECC9F3942E4B}">
                <a14:imgProps xmlns:a14="http://schemas.microsoft.com/office/drawing/2010/main">
                  <a14:imgLayer r:embed="rId42">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28963" y="4584483"/>
            <a:ext cx="997341" cy="1786418"/>
          </a:xfrm>
          <a:prstGeom prst="rect">
            <a:avLst/>
          </a:prstGeom>
          <a:effectLst>
            <a:outerShdw blurRad="50800" dist="38100" dir="8100000" algn="tr" rotWithShape="0">
              <a:prstClr val="black">
                <a:alpha val="40000"/>
              </a:prstClr>
            </a:outerShdw>
          </a:effectLst>
        </p:spPr>
      </p:pic>
      <p:pic>
        <p:nvPicPr>
          <p:cNvPr id="73" name="Ball 6"/>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a:off x="1064777" y="5624438"/>
            <a:ext cx="381124" cy="381124"/>
          </a:xfrm>
          <a:prstGeom prst="rect">
            <a:avLst/>
          </a:prstGeom>
        </p:spPr>
      </p:pic>
      <p:pic>
        <p:nvPicPr>
          <p:cNvPr id="8" name="Red Player 1"/>
          <p:cNvPicPr>
            <a:picLocks noChangeAspect="1"/>
          </p:cNvPicPr>
          <p:nvPr/>
        </p:nvPicPr>
        <p:blipFill>
          <a:blip r:embed="rId43" cstate="print">
            <a:extLst>
              <a:ext uri="{BEBA8EAE-BF5A-486C-A8C5-ECC9F3942E4B}">
                <a14:imgProps xmlns:a14="http://schemas.microsoft.com/office/drawing/2010/main">
                  <a14:imgLayer r:embed="rId44">
                    <a14:imgEffect>
                      <a14:brightnessContrast contrast="20000"/>
                    </a14:imgEffect>
                  </a14:imgLayer>
                </a14:imgProps>
              </a:ext>
              <a:ext uri="{28A0092B-C50C-407E-A947-70E740481C1C}">
                <a14:useLocalDpi xmlns:a14="http://schemas.microsoft.com/office/drawing/2010/main" val="0"/>
              </a:ext>
            </a:extLst>
          </a:blip>
          <a:stretch>
            <a:fillRect/>
          </a:stretch>
        </p:blipFill>
        <p:spPr>
          <a:xfrm flipH="1">
            <a:off x="1598200" y="5276744"/>
            <a:ext cx="1528834" cy="1549682"/>
          </a:xfrm>
          <a:prstGeom prst="rect">
            <a:avLst/>
          </a:prstGeom>
          <a:effectLst>
            <a:outerShdw blurRad="50800" dist="38100" dir="2700000" algn="tl" rotWithShape="0">
              <a:prstClr val="black">
                <a:alpha val="40000"/>
              </a:prstClr>
            </a:outerShdw>
          </a:effectLst>
        </p:spPr>
      </p:pic>
      <p:pic>
        <p:nvPicPr>
          <p:cNvPr id="5" name="Red Goalkeeper"/>
          <p:cNvPicPr>
            <a:picLocks noChangeAspect="1"/>
          </p:cNvPicPr>
          <p:nvPr/>
        </p:nvPicPr>
        <p:blipFill>
          <a:blip r:embed="rId45" cstate="print">
            <a:extLst>
              <a:ext uri="{BEBA8EAE-BF5A-486C-A8C5-ECC9F3942E4B}">
                <a14:imgProps xmlns:a14="http://schemas.microsoft.com/office/drawing/2010/main">
                  <a14:imgLayer r:embed="rId46">
                    <a14:imgEffect>
                      <a14:brightnessContrast contrast="20000"/>
                    </a14:imgEffect>
                  </a14:imgLayer>
                </a14:imgProps>
              </a:ext>
              <a:ext uri="{28A0092B-C50C-407E-A947-70E740481C1C}">
                <a14:useLocalDpi xmlns:a14="http://schemas.microsoft.com/office/drawing/2010/main" val="0"/>
              </a:ext>
            </a:extLst>
          </a:blip>
          <a:stretch>
            <a:fillRect/>
          </a:stretch>
        </p:blipFill>
        <p:spPr>
          <a:xfrm flipH="1">
            <a:off x="13714896" y="4711808"/>
            <a:ext cx="915504" cy="1548127"/>
          </a:xfrm>
          <a:prstGeom prst="rect">
            <a:avLst/>
          </a:prstGeom>
          <a:effectLst>
            <a:outerShdw blurRad="50800" dist="38100" dir="2700000" algn="tl" rotWithShape="0">
              <a:prstClr val="black">
                <a:alpha val="40000"/>
              </a:prstClr>
            </a:outerShdw>
          </a:effectLst>
        </p:spPr>
      </p:pic>
      <p:pic>
        <p:nvPicPr>
          <p:cNvPr id="41" name="goal impact (purchasing102).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7"/>
          <a:stretch>
            <a:fillRect/>
          </a:stretch>
        </p:blipFill>
        <p:spPr>
          <a:xfrm>
            <a:off x="283951" y="8465185"/>
            <a:ext cx="487363" cy="487363"/>
          </a:xfrm>
          <a:prstGeom prst="rect">
            <a:avLst/>
          </a:prstGeom>
        </p:spPr>
      </p:pic>
      <p:pic>
        <p:nvPicPr>
          <p:cNvPr id="61" name="header impact (purchasing102).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48"/>
          <a:stretch>
            <a:fillRect/>
          </a:stretch>
        </p:blipFill>
        <p:spPr>
          <a:xfrm>
            <a:off x="1255339" y="8491500"/>
            <a:ext cx="487363" cy="487363"/>
          </a:xfrm>
          <a:prstGeom prst="rect">
            <a:avLst/>
          </a:prstGeom>
        </p:spPr>
      </p:pic>
      <p:pic>
        <p:nvPicPr>
          <p:cNvPr id="63" name="kick impact 1 (purchasing102).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49"/>
          <a:stretch>
            <a:fillRect/>
          </a:stretch>
        </p:blipFill>
        <p:spPr>
          <a:xfrm>
            <a:off x="2118935" y="8491499"/>
            <a:ext cx="487363" cy="487363"/>
          </a:xfrm>
          <a:prstGeom prst="rect">
            <a:avLst/>
          </a:prstGeom>
        </p:spPr>
      </p:pic>
      <p:pic>
        <p:nvPicPr>
          <p:cNvPr id="65" name="kick impact 2 (purchasing102).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50"/>
          <a:stretch>
            <a:fillRect/>
          </a:stretch>
        </p:blipFill>
        <p:spPr>
          <a:xfrm>
            <a:off x="3071117" y="8506385"/>
            <a:ext cx="487363" cy="487363"/>
          </a:xfrm>
          <a:prstGeom prst="rect">
            <a:avLst/>
          </a:prstGeom>
        </p:spPr>
      </p:pic>
      <p:pic>
        <p:nvPicPr>
          <p:cNvPr id="67" name="save impact (purchasing102).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51"/>
          <a:stretch>
            <a:fillRect/>
          </a:stretch>
        </p:blipFill>
        <p:spPr>
          <a:xfrm>
            <a:off x="4070074" y="8506384"/>
            <a:ext cx="487363" cy="487363"/>
          </a:xfrm>
          <a:prstGeom prst="rect">
            <a:avLst/>
          </a:prstGeom>
        </p:spPr>
      </p:pic>
      <p:pic>
        <p:nvPicPr>
          <p:cNvPr id="80" name="goal cheer 2 (D.jones).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50"/>
          <a:stretch>
            <a:fillRect/>
          </a:stretch>
        </p:blipFill>
        <p:spPr>
          <a:xfrm>
            <a:off x="4752329" y="8541658"/>
            <a:ext cx="487363" cy="487363"/>
          </a:xfrm>
          <a:prstGeom prst="rect">
            <a:avLst/>
          </a:prstGeom>
        </p:spPr>
      </p:pic>
      <p:pic>
        <p:nvPicPr>
          <p:cNvPr id="81" name="goal cheer 1 (jordiroquer CCBY4.0).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52"/>
          <a:stretch>
            <a:fillRect/>
          </a:stretch>
        </p:blipFill>
        <p:spPr>
          <a:xfrm>
            <a:off x="5515829" y="8574484"/>
            <a:ext cx="487363" cy="487363"/>
          </a:xfrm>
          <a:prstGeom prst="rect">
            <a:avLst/>
          </a:prstGeom>
        </p:spPr>
      </p:pic>
      <p:pic>
        <p:nvPicPr>
          <p:cNvPr id="83" name="crowd reaction (icmusic).mp3">
            <a:hlinkClick r:id="" action="ppaction://media"/>
          </p:cNvPr>
          <p:cNvPicPr>
            <a:picLocks noChangeAspect="1"/>
          </p:cNvPicPr>
          <p:nvPr>
            <a:audioFile r:link="rId16"/>
            <p:extLst>
              <p:ext uri="{DAA4B4D4-6D71-4841-9C94-3DE7FCFB9230}">
                <p14:media xmlns:p14="http://schemas.microsoft.com/office/powerpoint/2010/main" r:embed="rId15"/>
              </p:ext>
            </p:extLst>
          </p:nvPr>
        </p:nvPicPr>
        <p:blipFill>
          <a:blip r:embed="rId53"/>
          <a:stretch>
            <a:fillRect/>
          </a:stretch>
        </p:blipFill>
        <p:spPr>
          <a:xfrm>
            <a:off x="6169129" y="8574484"/>
            <a:ext cx="487363" cy="487363"/>
          </a:xfrm>
          <a:prstGeom prst="rect">
            <a:avLst/>
          </a:prstGeom>
        </p:spPr>
      </p:pic>
    </p:spTree>
    <p:extLst>
      <p:ext uri="{BB962C8B-B14F-4D97-AF65-F5344CB8AC3E}">
        <p14:creationId xmlns:p14="http://schemas.microsoft.com/office/powerpoint/2010/main" val="179592092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1" nodeType="withEffect">
                                  <p:stCondLst>
                                    <p:cond delay="0"/>
                                  </p:stCondLst>
                                  <p:childTnLst>
                                    <p:set>
                                      <p:cBhvr>
                                        <p:cTn id="6" dur="1" fill="hold">
                                          <p:stCondLst>
                                            <p:cond delay="0"/>
                                          </p:stCondLst>
                                        </p:cTn>
                                        <p:tgtEl>
                                          <p:spTgt spid="31"/>
                                        </p:tgtEl>
                                        <p:attrNameLst>
                                          <p:attrName>style.visibility</p:attrName>
                                        </p:attrNameLst>
                                      </p:cBhvr>
                                      <p:to>
                                        <p:strVal val="hidden"/>
                                      </p:to>
                                    </p:set>
                                  </p:childTnLst>
                                </p:cTn>
                              </p:par>
                              <p:par>
                                <p:cTn id="7" presetID="1" presetClass="exit" presetSubtype="0" fill="hold" grpId="4" nodeType="withEffect">
                                  <p:stCondLst>
                                    <p:cond delay="0"/>
                                  </p:stCondLst>
                                  <p:childTnLst>
                                    <p:set>
                                      <p:cBhvr>
                                        <p:cTn id="8" dur="1" fill="hold">
                                          <p:stCondLst>
                                            <p:cond delay="0"/>
                                          </p:stCondLst>
                                        </p:cTn>
                                        <p:tgtEl>
                                          <p:spTgt spid="32"/>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34"/>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35"/>
                                        </p:tgtEl>
                                        <p:attrNameLst>
                                          <p:attrName>style.visibility</p:attrName>
                                        </p:attrNameLst>
                                      </p:cBhvr>
                                      <p:to>
                                        <p:strVal val="hidden"/>
                                      </p:to>
                                    </p:set>
                                  </p:childTnLst>
                                </p:cTn>
                              </p:par>
                              <p:par>
                                <p:cTn id="13" presetID="1" presetClass="exit" presetSubtype="0" fill="hold" grpId="0" nodeType="withEffect">
                                  <p:stCondLst>
                                    <p:cond delay="0"/>
                                  </p:stCondLst>
                                  <p:childTnLst>
                                    <p:set>
                                      <p:cBhvr>
                                        <p:cTn id="14" dur="1" fill="hold">
                                          <p:stCondLst>
                                            <p:cond delay="0"/>
                                          </p:stCondLst>
                                        </p:cTn>
                                        <p:tgtEl>
                                          <p:spTgt spid="36"/>
                                        </p:tgtEl>
                                        <p:attrNameLst>
                                          <p:attrName>style.visibility</p:attrName>
                                        </p:attrNameLst>
                                      </p:cBhvr>
                                      <p:to>
                                        <p:strVal val="hidden"/>
                                      </p:to>
                                    </p:set>
                                  </p:childTnLst>
                                </p:cTn>
                              </p:par>
                              <p:par>
                                <p:cTn id="15" presetID="1" presetClass="exit" presetSubtype="0" fill="hold" grpId="0" nodeType="withEffect">
                                  <p:stCondLst>
                                    <p:cond delay="0"/>
                                  </p:stCondLst>
                                  <p:childTnLst>
                                    <p:set>
                                      <p:cBhvr>
                                        <p:cTn id="16" dur="1" fill="hold">
                                          <p:stCondLst>
                                            <p:cond delay="0"/>
                                          </p:stCondLst>
                                        </p:cTn>
                                        <p:tgtEl>
                                          <p:spTgt spid="37"/>
                                        </p:tgtEl>
                                        <p:attrNameLst>
                                          <p:attrName>style.visibility</p:attrName>
                                        </p:attrNameLst>
                                      </p:cBhvr>
                                      <p:to>
                                        <p:strVal val="hidden"/>
                                      </p:to>
                                    </p:set>
                                  </p:childTnLst>
                                </p:cTn>
                              </p:par>
                              <p:par>
                                <p:cTn id="17" presetID="1" presetClass="exit" presetSubtype="0" fill="hold" grpId="0" nodeType="withEffect">
                                  <p:stCondLst>
                                    <p:cond delay="0"/>
                                  </p:stCondLst>
                                  <p:childTnLst>
                                    <p:set>
                                      <p:cBhvr>
                                        <p:cTn id="18" dur="1" fill="hold">
                                          <p:stCondLst>
                                            <p:cond delay="0"/>
                                          </p:stCondLst>
                                        </p:cTn>
                                        <p:tgtEl>
                                          <p:spTgt spid="38"/>
                                        </p:tgtEl>
                                        <p:attrNameLst>
                                          <p:attrName>style.visibility</p:attrName>
                                        </p:attrNameLst>
                                      </p:cBhvr>
                                      <p:to>
                                        <p:strVal val="hidden"/>
                                      </p:to>
                                    </p:set>
                                  </p:childTnLst>
                                </p:cTn>
                              </p:par>
                              <p:par>
                                <p:cTn id="19" presetID="1" presetClass="exit" presetSubtype="0" fill="hold" grpId="0" nodeType="withEffect">
                                  <p:stCondLst>
                                    <p:cond delay="0"/>
                                  </p:stCondLst>
                                  <p:childTnLst>
                                    <p:set>
                                      <p:cBhvr>
                                        <p:cTn id="20" dur="1" fill="hold">
                                          <p:stCondLst>
                                            <p:cond delay="0"/>
                                          </p:stCondLst>
                                        </p:cTn>
                                        <p:tgtEl>
                                          <p:spTgt spid="39"/>
                                        </p:tgtEl>
                                        <p:attrNameLst>
                                          <p:attrName>style.visibility</p:attrName>
                                        </p:attrNameLst>
                                      </p:cBhvr>
                                      <p:to>
                                        <p:strVal val="hidden"/>
                                      </p:to>
                                    </p:set>
                                  </p:childTnLst>
                                </p:cTn>
                              </p:par>
                              <p:par>
                                <p:cTn id="21" presetID="1" presetClass="exit" presetSubtype="0" fill="hold" nodeType="withEffect">
                                  <p:stCondLst>
                                    <p:cond delay="0"/>
                                  </p:stCondLst>
                                  <p:childTnLst>
                                    <p:set>
                                      <p:cBhvr>
                                        <p:cTn id="22" dur="1" fill="hold">
                                          <p:stCondLst>
                                            <p:cond delay="0"/>
                                          </p:stCondLst>
                                        </p:cTn>
                                        <p:tgtEl>
                                          <p:spTgt spid="77"/>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78"/>
                                        </p:tgtEl>
                                        <p:attrNameLst>
                                          <p:attrName>style.visibility</p:attrName>
                                        </p:attrNameLst>
                                      </p:cBhvr>
                                      <p:to>
                                        <p:strVal val="hidden"/>
                                      </p:to>
                                    </p:set>
                                  </p:childTnLst>
                                </p:cTn>
                              </p:par>
                              <p:par>
                                <p:cTn id="25" presetID="1" presetClass="exit" presetSubtype="0" fill="hold" nodeType="withEffect">
                                  <p:stCondLst>
                                    <p:cond delay="0"/>
                                  </p:stCondLst>
                                  <p:childTnLst>
                                    <p:set>
                                      <p:cBhvr>
                                        <p:cTn id="26" dur="1" fill="hold">
                                          <p:stCondLst>
                                            <p:cond delay="0"/>
                                          </p:stCondLst>
                                        </p:cTn>
                                        <p:tgtEl>
                                          <p:spTgt spid="79"/>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71"/>
                                        </p:tgtEl>
                                        <p:attrNameLst>
                                          <p:attrName>style.visibility</p:attrName>
                                        </p:attrNameLst>
                                      </p:cBhvr>
                                      <p:to>
                                        <p:strVal val="hidden"/>
                                      </p:to>
                                    </p:set>
                                  </p:childTnLst>
                                </p:cTn>
                              </p:par>
                              <p:par>
                                <p:cTn id="29" presetID="1" presetClass="exit" presetSubtype="0" fill="hold" nodeType="withEffect">
                                  <p:stCondLst>
                                    <p:cond delay="0"/>
                                  </p:stCondLst>
                                  <p:childTnLst>
                                    <p:set>
                                      <p:cBhvr>
                                        <p:cTn id="30" dur="1" fill="hold">
                                          <p:stCondLst>
                                            <p:cond delay="0"/>
                                          </p:stCondLst>
                                        </p:cTn>
                                        <p:tgtEl>
                                          <p:spTgt spid="73"/>
                                        </p:tgtEl>
                                        <p:attrNameLst>
                                          <p:attrName>style.visibility</p:attrName>
                                        </p:attrNameLst>
                                      </p:cBhvr>
                                      <p:to>
                                        <p:strVal val="hidden"/>
                                      </p:to>
                                    </p:set>
                                  </p:childTnLst>
                                </p:cTn>
                              </p:par>
                              <p:par>
                                <p:cTn id="31" presetID="1" presetClass="exit" presetSubtype="0" fill="hold" nodeType="withEffect">
                                  <p:stCondLst>
                                    <p:cond delay="0"/>
                                  </p:stCondLst>
                                  <p:childTnLst>
                                    <p:set>
                                      <p:cBhvr>
                                        <p:cTn id="32" dur="1" fill="hold">
                                          <p:stCondLst>
                                            <p:cond delay="0"/>
                                          </p:stCondLst>
                                        </p:cTn>
                                        <p:tgtEl>
                                          <p:spTgt spid="75"/>
                                        </p:tgtEl>
                                        <p:attrNameLst>
                                          <p:attrName>style.visibility</p:attrName>
                                        </p:attrNameLst>
                                      </p:cBhvr>
                                      <p:to>
                                        <p:strVal val="hidden"/>
                                      </p:to>
                                    </p:set>
                                  </p:childTnLst>
                                </p:cTn>
                              </p:par>
                              <p:par>
                                <p:cTn id="33" presetID="1" presetClass="entr" presetSubtype="0" fill="hold" grpId="0" nodeType="withEffect">
                                  <p:stCondLst>
                                    <p:cond delay="0"/>
                                  </p:stCondLst>
                                  <p:childTnLst>
                                    <p:set>
                                      <p:cBhvr>
                                        <p:cTn id="34" dur="1" fill="hold">
                                          <p:stCondLst>
                                            <p:cond delay="0"/>
                                          </p:stCondLst>
                                        </p:cTn>
                                        <p:tgtEl>
                                          <p:spTgt spid="33"/>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7" restart="whenNotActive" fill="hold" evtFilter="cancelBubble" nodeType="interactiveSeq">
                <p:stCondLst>
                  <p:cond evt="onClick" delay="0">
                    <p:tgtEl>
                      <p:spTgt spid="11"/>
                    </p:tgtEl>
                  </p:cond>
                </p:stCondLst>
                <p:endSync evt="end" delay="0">
                  <p:rtn val="all"/>
                </p:endSync>
                <p:childTnLst>
                  <p:par>
                    <p:cTn id="38" fill="hold">
                      <p:stCondLst>
                        <p:cond delay="0"/>
                      </p:stCondLst>
                      <p:childTnLst>
                        <p:par>
                          <p:cTn id="39" fill="hold">
                            <p:stCondLst>
                              <p:cond delay="0"/>
                            </p:stCondLst>
                            <p:childTnLst>
                              <p:par>
                                <p:cTn id="40" presetID="1" presetClass="exit" presetSubtype="0" fill="hold" nodeType="withEffect">
                                  <p:stCondLst>
                                    <p:cond delay="0"/>
                                  </p:stCondLst>
                                  <p:childTnLst>
                                    <p:set>
                                      <p:cBhvr>
                                        <p:cTn id="41" dur="1" fill="hold">
                                          <p:stCondLst>
                                            <p:cond delay="0"/>
                                          </p:stCondLst>
                                        </p:cTn>
                                        <p:tgtEl>
                                          <p:spTgt spid="77"/>
                                        </p:tgtEl>
                                        <p:attrNameLst>
                                          <p:attrName>style.visibility</p:attrName>
                                        </p:attrNameLst>
                                      </p:cBhvr>
                                      <p:to>
                                        <p:strVal val="hidden"/>
                                      </p:to>
                                    </p:set>
                                  </p:childTnLst>
                                </p:cTn>
                              </p:par>
                              <p:par>
                                <p:cTn id="42" presetID="1" presetClass="exit" presetSubtype="0" fill="hold" nodeType="withEffect">
                                  <p:stCondLst>
                                    <p:cond delay="0"/>
                                  </p:stCondLst>
                                  <p:childTnLst>
                                    <p:set>
                                      <p:cBhvr>
                                        <p:cTn id="43" dur="1" fill="hold">
                                          <p:stCondLst>
                                            <p:cond delay="0"/>
                                          </p:stCondLst>
                                        </p:cTn>
                                        <p:tgtEl>
                                          <p:spTgt spid="78"/>
                                        </p:tgtEl>
                                        <p:attrNameLst>
                                          <p:attrName>style.visibility</p:attrName>
                                        </p:attrNameLst>
                                      </p:cBhvr>
                                      <p:to>
                                        <p:strVal val="hidden"/>
                                      </p:to>
                                    </p:set>
                                  </p:childTnLst>
                                </p:cTn>
                              </p:par>
                              <p:par>
                                <p:cTn id="44" presetID="1" presetClass="exit" presetSubtype="0" fill="hold" nodeType="withEffect">
                                  <p:stCondLst>
                                    <p:cond delay="0"/>
                                  </p:stCondLst>
                                  <p:childTnLst>
                                    <p:set>
                                      <p:cBhvr>
                                        <p:cTn id="45" dur="1" fill="hold">
                                          <p:stCondLst>
                                            <p:cond delay="0"/>
                                          </p:stCondLst>
                                        </p:cTn>
                                        <p:tgtEl>
                                          <p:spTgt spid="79"/>
                                        </p:tgtEl>
                                        <p:attrNameLst>
                                          <p:attrName>style.visibility</p:attrName>
                                        </p:attrNameLst>
                                      </p:cBhvr>
                                      <p:to>
                                        <p:strVal val="hidden"/>
                                      </p:to>
                                    </p:set>
                                  </p:childTnLst>
                                </p:cTn>
                              </p:par>
                              <p:par>
                                <p:cTn id="46" presetID="1" presetClass="exit" presetSubtype="0" fill="hold" nodeType="withEffect">
                                  <p:stCondLst>
                                    <p:cond delay="0"/>
                                  </p:stCondLst>
                                  <p:childTnLst>
                                    <p:set>
                                      <p:cBhvr>
                                        <p:cTn id="47" dur="1" fill="hold">
                                          <p:stCondLst>
                                            <p:cond delay="0"/>
                                          </p:stCondLst>
                                        </p:cTn>
                                        <p:tgtEl>
                                          <p:spTgt spid="73"/>
                                        </p:tgtEl>
                                        <p:attrNameLst>
                                          <p:attrName>style.visibility</p:attrName>
                                        </p:attrNameLst>
                                      </p:cBhvr>
                                      <p:to>
                                        <p:strVal val="hidden"/>
                                      </p:to>
                                    </p:set>
                                  </p:childTnLst>
                                </p:cTn>
                              </p:par>
                              <p:par>
                                <p:cTn id="48" presetID="1" presetClass="exit" presetSubtype="0" fill="hold" nodeType="withEffect">
                                  <p:stCondLst>
                                    <p:cond delay="0"/>
                                  </p:stCondLst>
                                  <p:childTnLst>
                                    <p:set>
                                      <p:cBhvr>
                                        <p:cTn id="49" dur="1" fill="hold">
                                          <p:stCondLst>
                                            <p:cond delay="0"/>
                                          </p:stCondLst>
                                        </p:cTn>
                                        <p:tgtEl>
                                          <p:spTgt spid="75"/>
                                        </p:tgtEl>
                                        <p:attrNameLst>
                                          <p:attrName>style.visibility</p:attrName>
                                        </p:attrNameLst>
                                      </p:cBhvr>
                                      <p:to>
                                        <p:strVal val="hidden"/>
                                      </p:to>
                                    </p:set>
                                  </p:childTnLst>
                                </p:cTn>
                              </p:par>
                              <p:par>
                                <p:cTn id="50" presetID="1" presetClass="exit" presetSubtype="0" fill="hold" nodeType="withEffect">
                                  <p:stCondLst>
                                    <p:cond delay="0"/>
                                  </p:stCondLst>
                                  <p:childTnLst>
                                    <p:set>
                                      <p:cBhvr>
                                        <p:cTn id="51" dur="1" fill="hold">
                                          <p:stCondLst>
                                            <p:cond delay="0"/>
                                          </p:stCondLst>
                                        </p:cTn>
                                        <p:tgtEl>
                                          <p:spTgt spid="4"/>
                                        </p:tgtEl>
                                        <p:attrNameLst>
                                          <p:attrName>style.visibility</p:attrName>
                                        </p:attrNameLst>
                                      </p:cBhvr>
                                      <p:to>
                                        <p:strVal val="hidden"/>
                                      </p:to>
                                    </p:set>
                                  </p:childTnLst>
                                </p:cTn>
                              </p:par>
                              <p:par>
                                <p:cTn id="52" presetID="1" presetClass="entr" presetSubtype="0" fill="hold" nodeType="withEffect">
                                  <p:stCondLst>
                                    <p:cond delay="0"/>
                                  </p:stCondLst>
                                  <p:childTnLst>
                                    <p:set>
                                      <p:cBhvr>
                                        <p:cTn id="53" dur="1" fill="hold">
                                          <p:stCondLst>
                                            <p:cond delay="0"/>
                                          </p:stCondLst>
                                        </p:cTn>
                                        <p:tgtEl>
                                          <p:spTgt spid="71"/>
                                        </p:tgtEl>
                                        <p:attrNameLst>
                                          <p:attrName>style.visibility</p:attrName>
                                        </p:attrNameLst>
                                      </p:cBhvr>
                                      <p:to>
                                        <p:strVal val="visible"/>
                                      </p:to>
                                    </p:set>
                                  </p:childTnLst>
                                </p:cTn>
                              </p:par>
                              <p:par>
                                <p:cTn id="54" presetID="42" presetClass="path" presetSubtype="0" autoRev="1" fill="hold" nodeType="withEffect">
                                  <p:stCondLst>
                                    <p:cond delay="0"/>
                                  </p:stCondLst>
                                  <p:childTnLst>
                                    <p:animMotion origin="layout" path="M -1.35417E-6 1.35802E-6 L -0.01975 -0.07774 " pathEditMode="relative" rAng="0" ptsTypes="AA">
                                      <p:cBhvr>
                                        <p:cTn id="55" dur="250" fill="hold"/>
                                        <p:tgtEl>
                                          <p:spTgt spid="11"/>
                                        </p:tgtEl>
                                        <p:attrNameLst>
                                          <p:attrName>ppt_x</p:attrName>
                                          <p:attrName>ppt_y</p:attrName>
                                        </p:attrNameLst>
                                      </p:cBhvr>
                                      <p:rCtr x="-987" y="-3897"/>
                                    </p:animMotion>
                                  </p:childTnLst>
                                </p:cTn>
                              </p:par>
                              <p:par>
                                <p:cTn id="56" presetID="8" presetClass="emph" presetSubtype="0" autoRev="1" fill="hold" nodeType="withEffect">
                                  <p:stCondLst>
                                    <p:cond delay="0"/>
                                  </p:stCondLst>
                                  <p:childTnLst>
                                    <p:animRot by="-1800000">
                                      <p:cBhvr>
                                        <p:cTn id="57" dur="250" fill="hold"/>
                                        <p:tgtEl>
                                          <p:spTgt spid="11"/>
                                        </p:tgtEl>
                                        <p:attrNameLst>
                                          <p:attrName>r</p:attrName>
                                        </p:attrNameLst>
                                      </p:cBhvr>
                                    </p:animRot>
                                  </p:childTnLst>
                                </p:cTn>
                              </p:par>
                              <p:par>
                                <p:cTn id="58" presetID="0" presetClass="path" presetSubtype="0" autoRev="1" fill="hold" nodeType="withEffect">
                                  <p:stCondLst>
                                    <p:cond delay="250"/>
                                  </p:stCondLst>
                                  <p:childTnLst>
                                    <p:animMotion origin="layout" path="M -0.00011 0.00019 C -0.01324 0.00675 -0.05534 0.00212 -0.07867 0.04012 C -0.10199 0.07812 -0.13205 0.19521 -0.13986 0.22858 C -0.15343 0.20447 -0.15972 0.19309 -0.1709 0.18364 C -0.18196 0.17399 -0.19889 0.17322 -0.20627 0.17052 " pathEditMode="relative" rAng="0" ptsTypes="aafaa">
                                      <p:cBhvr>
                                        <p:cTn id="59" dur="500" fill="hold"/>
                                        <p:tgtEl>
                                          <p:spTgt spid="71"/>
                                        </p:tgtEl>
                                        <p:attrNameLst>
                                          <p:attrName>ppt_x</p:attrName>
                                          <p:attrName>ppt_y</p:attrName>
                                        </p:attrNameLst>
                                      </p:cBhvr>
                                      <p:rCtr x="-10308" y="11420"/>
                                    </p:animMotion>
                                  </p:childTnLst>
                                </p:cTn>
                              </p:par>
                              <p:par>
                                <p:cTn id="60" presetID="1" presetClass="mediacall" presetSubtype="0" fill="hold" nodeType="withEffect">
                                  <p:stCondLst>
                                    <p:cond delay="250"/>
                                  </p:stCondLst>
                                  <p:childTnLst>
                                    <p:cmd type="call" cmd="playFrom(0.0)">
                                      <p:cBhvr>
                                        <p:cTn id="61" dur="288" fill="hold"/>
                                        <p:tgtEl>
                                          <p:spTgt spid="61"/>
                                        </p:tgtEl>
                                      </p:cBhvr>
                                    </p:cmd>
                                  </p:childTnLst>
                                </p:cTn>
                              </p:par>
                              <p:par>
                                <p:cTn id="62" presetID="6" presetClass="emph" presetSubtype="0" autoRev="1" fill="hold" nodeType="withEffect">
                                  <p:stCondLst>
                                    <p:cond delay="250"/>
                                  </p:stCondLst>
                                  <p:childTnLst>
                                    <p:animScale>
                                      <p:cBhvr>
                                        <p:cTn id="63" dur="500" fill="hold"/>
                                        <p:tgtEl>
                                          <p:spTgt spid="71"/>
                                        </p:tgtEl>
                                      </p:cBhvr>
                                      <p:by x="133000" y="133000"/>
                                    </p:animScale>
                                  </p:childTnLst>
                                </p:cTn>
                              </p:par>
                              <p:par>
                                <p:cTn id="64" presetID="1" presetClass="exit" presetSubtype="0" fill="hold" nodeType="withEffect">
                                  <p:stCondLst>
                                    <p:cond delay="750"/>
                                  </p:stCondLst>
                                  <p:childTnLst>
                                    <p:set>
                                      <p:cBhvr>
                                        <p:cTn id="65" dur="1" fill="hold">
                                          <p:stCondLst>
                                            <p:cond delay="0"/>
                                          </p:stCondLst>
                                        </p:cTn>
                                        <p:tgtEl>
                                          <p:spTgt spid="71"/>
                                        </p:tgtEl>
                                        <p:attrNameLst>
                                          <p:attrName>style.visibility</p:attrName>
                                        </p:attrNameLst>
                                      </p:cBhvr>
                                      <p:to>
                                        <p:strVal val="hidden"/>
                                      </p:to>
                                    </p:set>
                                  </p:childTnLst>
                                </p:cTn>
                              </p:par>
                              <p:par>
                                <p:cTn id="66" presetID="1" presetClass="entr" presetSubtype="0" fill="hold" nodeType="withEffect">
                                  <p:stCondLst>
                                    <p:cond delay="750"/>
                                  </p:stCondLst>
                                  <p:childTnLst>
                                    <p:set>
                                      <p:cBhvr>
                                        <p:cTn id="67" dur="1" fill="hold">
                                          <p:stCondLst>
                                            <p:cond delay="0"/>
                                          </p:stCondLst>
                                        </p:cTn>
                                        <p:tgtEl>
                                          <p:spTgt spid="73"/>
                                        </p:tgtEl>
                                        <p:attrNameLst>
                                          <p:attrName>style.visibility</p:attrName>
                                        </p:attrNameLst>
                                      </p:cBhvr>
                                      <p:to>
                                        <p:strVal val="visible"/>
                                      </p:to>
                                    </p:set>
                                  </p:childTnLst>
                                </p:cTn>
                              </p:par>
                              <p:par>
                                <p:cTn id="68" presetID="10" presetClass="exit" presetSubtype="0" fill="hold" grpId="2" nodeType="withEffect">
                                  <p:stCondLst>
                                    <p:cond delay="250"/>
                                  </p:stCondLst>
                                  <p:childTnLst>
                                    <p:animEffect transition="out" filter="fade">
                                      <p:cBhvr>
                                        <p:cTn id="69" dur="500"/>
                                        <p:tgtEl>
                                          <p:spTgt spid="32"/>
                                        </p:tgtEl>
                                      </p:cBhvr>
                                    </p:animEffect>
                                    <p:set>
                                      <p:cBhvr>
                                        <p:cTn id="70" dur="1" fill="hold">
                                          <p:stCondLst>
                                            <p:cond delay="499"/>
                                          </p:stCondLst>
                                        </p:cTn>
                                        <p:tgtEl>
                                          <p:spTgt spid="32"/>
                                        </p:tgtEl>
                                        <p:attrNameLst>
                                          <p:attrName>style.visibility</p:attrName>
                                        </p:attrNameLst>
                                      </p:cBhvr>
                                      <p:to>
                                        <p:strVal val="hidden"/>
                                      </p:to>
                                    </p:set>
                                  </p:childTnLst>
                                </p:cTn>
                              </p:par>
                              <p:par>
                                <p:cTn id="71" presetID="10" presetClass="exit" presetSubtype="0" fill="hold" grpId="6" nodeType="withEffect">
                                  <p:stCondLst>
                                    <p:cond delay="250"/>
                                  </p:stCondLst>
                                  <p:childTnLst>
                                    <p:animEffect transition="out" filter="fade">
                                      <p:cBhvr>
                                        <p:cTn id="72" dur="500"/>
                                        <p:tgtEl>
                                          <p:spTgt spid="34"/>
                                        </p:tgtEl>
                                      </p:cBhvr>
                                    </p:animEffect>
                                    <p:set>
                                      <p:cBhvr>
                                        <p:cTn id="73" dur="1" fill="hold">
                                          <p:stCondLst>
                                            <p:cond delay="499"/>
                                          </p:stCondLst>
                                        </p:cTn>
                                        <p:tgtEl>
                                          <p:spTgt spid="34"/>
                                        </p:tgtEl>
                                        <p:attrNameLst>
                                          <p:attrName>style.visibility</p:attrName>
                                        </p:attrNameLst>
                                      </p:cBhvr>
                                      <p:to>
                                        <p:strVal val="hidden"/>
                                      </p:to>
                                    </p:set>
                                  </p:childTnLst>
                                </p:cTn>
                              </p:par>
                              <p:par>
                                <p:cTn id="74" presetID="10" presetClass="exit" presetSubtype="0" fill="hold" grpId="5" nodeType="withEffect">
                                  <p:stCondLst>
                                    <p:cond delay="250"/>
                                  </p:stCondLst>
                                  <p:childTnLst>
                                    <p:animEffect transition="out" filter="fade">
                                      <p:cBhvr>
                                        <p:cTn id="75" dur="500"/>
                                        <p:tgtEl>
                                          <p:spTgt spid="35"/>
                                        </p:tgtEl>
                                      </p:cBhvr>
                                    </p:animEffect>
                                    <p:set>
                                      <p:cBhvr>
                                        <p:cTn id="76" dur="1" fill="hold">
                                          <p:stCondLst>
                                            <p:cond delay="499"/>
                                          </p:stCondLst>
                                        </p:cTn>
                                        <p:tgtEl>
                                          <p:spTgt spid="35"/>
                                        </p:tgtEl>
                                        <p:attrNameLst>
                                          <p:attrName>style.visibility</p:attrName>
                                        </p:attrNameLst>
                                      </p:cBhvr>
                                      <p:to>
                                        <p:strVal val="hidden"/>
                                      </p:to>
                                    </p:set>
                                  </p:childTnLst>
                                </p:cTn>
                              </p:par>
                              <p:par>
                                <p:cTn id="77" presetID="10" presetClass="exit" presetSubtype="0" fill="hold" grpId="6" nodeType="withEffect">
                                  <p:stCondLst>
                                    <p:cond delay="250"/>
                                  </p:stCondLst>
                                  <p:childTnLst>
                                    <p:animEffect transition="out" filter="fade">
                                      <p:cBhvr>
                                        <p:cTn id="78" dur="500"/>
                                        <p:tgtEl>
                                          <p:spTgt spid="33"/>
                                        </p:tgtEl>
                                      </p:cBhvr>
                                    </p:animEffect>
                                    <p:set>
                                      <p:cBhvr>
                                        <p:cTn id="79" dur="1" fill="hold">
                                          <p:stCondLst>
                                            <p:cond delay="499"/>
                                          </p:stCondLst>
                                        </p:cTn>
                                        <p:tgtEl>
                                          <p:spTgt spid="33"/>
                                        </p:tgtEl>
                                        <p:attrNameLst>
                                          <p:attrName>style.visibility</p:attrName>
                                        </p:attrNameLst>
                                      </p:cBhvr>
                                      <p:to>
                                        <p:strVal val="hidden"/>
                                      </p:to>
                                    </p:set>
                                  </p:childTnLst>
                                </p:cTn>
                              </p:par>
                              <p:par>
                                <p:cTn id="80" presetID="10" presetClass="entr" presetSubtype="0" fill="hold" grpId="0" nodeType="withEffect">
                                  <p:stCondLst>
                                    <p:cond delay="250"/>
                                  </p:stCondLst>
                                  <p:childTnLst>
                                    <p:set>
                                      <p:cBhvr>
                                        <p:cTn id="81" dur="1" fill="hold">
                                          <p:stCondLst>
                                            <p:cond delay="0"/>
                                          </p:stCondLst>
                                        </p:cTn>
                                        <p:tgtEl>
                                          <p:spTgt spid="31"/>
                                        </p:tgtEl>
                                        <p:attrNameLst>
                                          <p:attrName>style.visibility</p:attrName>
                                        </p:attrNameLst>
                                      </p:cBhvr>
                                      <p:to>
                                        <p:strVal val="visible"/>
                                      </p:to>
                                    </p:set>
                                    <p:animEffect transition="in" filter="fade">
                                      <p:cBhvr>
                                        <p:cTn id="82" dur="500"/>
                                        <p:tgtEl>
                                          <p:spTgt spid="31"/>
                                        </p:tgtEl>
                                      </p:cBhvr>
                                    </p:animEffect>
                                  </p:childTnLst>
                                </p:cTn>
                              </p:par>
                            </p:childTnLst>
                          </p:cTn>
                        </p:par>
                      </p:childTnLst>
                    </p:cTn>
                  </p:par>
                </p:childTnLst>
              </p:cTn>
              <p:nextCondLst>
                <p:cond evt="onClick" delay="0">
                  <p:tgtEl>
                    <p:spTgt spid="11"/>
                  </p:tgtEl>
                </p:cond>
              </p:nextCondLst>
            </p:seq>
            <p:seq concurrent="1" nextAc="seek">
              <p:cTn id="83" restart="whenNotActive" fill="hold" evtFilter="cancelBubble" nodeType="interactiveSeq">
                <p:stCondLst>
                  <p:cond evt="onClick" delay="0">
                    <p:tgtEl>
                      <p:spTgt spid="3"/>
                    </p:tgtEl>
                  </p:cond>
                </p:stCondLst>
                <p:endSync evt="end" delay="0">
                  <p:rtn val="all"/>
                </p:endSync>
                <p:childTnLst>
                  <p:par>
                    <p:cTn id="84" fill="hold">
                      <p:stCondLst>
                        <p:cond delay="0"/>
                      </p:stCondLst>
                      <p:childTnLst>
                        <p:par>
                          <p:cTn id="85" fill="hold">
                            <p:stCondLst>
                              <p:cond delay="0"/>
                            </p:stCondLst>
                            <p:childTnLst>
                              <p:par>
                                <p:cTn id="86" presetID="1" presetClass="exit" presetSubtype="0" fill="hold" nodeType="withEffect">
                                  <p:stCondLst>
                                    <p:cond delay="0"/>
                                  </p:stCondLst>
                                  <p:childTnLst>
                                    <p:set>
                                      <p:cBhvr>
                                        <p:cTn id="87" dur="1" fill="hold">
                                          <p:stCondLst>
                                            <p:cond delay="0"/>
                                          </p:stCondLst>
                                        </p:cTn>
                                        <p:tgtEl>
                                          <p:spTgt spid="77"/>
                                        </p:tgtEl>
                                        <p:attrNameLst>
                                          <p:attrName>style.visibility</p:attrName>
                                        </p:attrNameLst>
                                      </p:cBhvr>
                                      <p:to>
                                        <p:strVal val="hidden"/>
                                      </p:to>
                                    </p:set>
                                  </p:childTnLst>
                                </p:cTn>
                              </p:par>
                              <p:par>
                                <p:cTn id="88" presetID="1" presetClass="exit" presetSubtype="0" fill="hold" nodeType="withEffect">
                                  <p:stCondLst>
                                    <p:cond delay="0"/>
                                  </p:stCondLst>
                                  <p:childTnLst>
                                    <p:set>
                                      <p:cBhvr>
                                        <p:cTn id="89" dur="1" fill="hold">
                                          <p:stCondLst>
                                            <p:cond delay="0"/>
                                          </p:stCondLst>
                                        </p:cTn>
                                        <p:tgtEl>
                                          <p:spTgt spid="78"/>
                                        </p:tgtEl>
                                        <p:attrNameLst>
                                          <p:attrName>style.visibility</p:attrName>
                                        </p:attrNameLst>
                                      </p:cBhvr>
                                      <p:to>
                                        <p:strVal val="hidden"/>
                                      </p:to>
                                    </p:set>
                                  </p:childTnLst>
                                </p:cTn>
                              </p:par>
                              <p:par>
                                <p:cTn id="90" presetID="1" presetClass="exit" presetSubtype="0" fill="hold" nodeType="withEffect">
                                  <p:stCondLst>
                                    <p:cond delay="0"/>
                                  </p:stCondLst>
                                  <p:childTnLst>
                                    <p:set>
                                      <p:cBhvr>
                                        <p:cTn id="91" dur="1" fill="hold">
                                          <p:stCondLst>
                                            <p:cond delay="0"/>
                                          </p:stCondLst>
                                        </p:cTn>
                                        <p:tgtEl>
                                          <p:spTgt spid="79"/>
                                        </p:tgtEl>
                                        <p:attrNameLst>
                                          <p:attrName>style.visibility</p:attrName>
                                        </p:attrNameLst>
                                      </p:cBhvr>
                                      <p:to>
                                        <p:strVal val="hidden"/>
                                      </p:to>
                                    </p:set>
                                  </p:childTnLst>
                                </p:cTn>
                              </p:par>
                              <p:par>
                                <p:cTn id="92" presetID="1" presetClass="exit" presetSubtype="0" fill="hold" nodeType="withEffect">
                                  <p:stCondLst>
                                    <p:cond delay="0"/>
                                  </p:stCondLst>
                                  <p:childTnLst>
                                    <p:set>
                                      <p:cBhvr>
                                        <p:cTn id="93" dur="1" fill="hold">
                                          <p:stCondLst>
                                            <p:cond delay="0"/>
                                          </p:stCondLst>
                                        </p:cTn>
                                        <p:tgtEl>
                                          <p:spTgt spid="71"/>
                                        </p:tgtEl>
                                        <p:attrNameLst>
                                          <p:attrName>style.visibility</p:attrName>
                                        </p:attrNameLst>
                                      </p:cBhvr>
                                      <p:to>
                                        <p:strVal val="hidden"/>
                                      </p:to>
                                    </p:set>
                                  </p:childTnLst>
                                </p:cTn>
                              </p:par>
                              <p:par>
                                <p:cTn id="94" presetID="1" presetClass="exit" presetSubtype="0" fill="hold" nodeType="withEffect">
                                  <p:stCondLst>
                                    <p:cond delay="0"/>
                                  </p:stCondLst>
                                  <p:childTnLst>
                                    <p:set>
                                      <p:cBhvr>
                                        <p:cTn id="95" dur="1" fill="hold">
                                          <p:stCondLst>
                                            <p:cond delay="0"/>
                                          </p:stCondLst>
                                        </p:cTn>
                                        <p:tgtEl>
                                          <p:spTgt spid="75"/>
                                        </p:tgtEl>
                                        <p:attrNameLst>
                                          <p:attrName>style.visibility</p:attrName>
                                        </p:attrNameLst>
                                      </p:cBhvr>
                                      <p:to>
                                        <p:strVal val="hidden"/>
                                      </p:to>
                                    </p:set>
                                  </p:childTnLst>
                                </p:cTn>
                              </p:par>
                              <p:par>
                                <p:cTn id="96" presetID="1" presetClass="exit" presetSubtype="0" fill="hold" nodeType="withEffect">
                                  <p:stCondLst>
                                    <p:cond delay="0"/>
                                  </p:stCondLst>
                                  <p:childTnLst>
                                    <p:set>
                                      <p:cBhvr>
                                        <p:cTn id="97" dur="1" fill="hold">
                                          <p:stCondLst>
                                            <p:cond delay="0"/>
                                          </p:stCondLst>
                                        </p:cTn>
                                        <p:tgtEl>
                                          <p:spTgt spid="4"/>
                                        </p:tgtEl>
                                        <p:attrNameLst>
                                          <p:attrName>style.visibility</p:attrName>
                                        </p:attrNameLst>
                                      </p:cBhvr>
                                      <p:to>
                                        <p:strVal val="hidden"/>
                                      </p:to>
                                    </p:set>
                                  </p:childTnLst>
                                </p:cTn>
                              </p:par>
                              <p:par>
                                <p:cTn id="98" presetID="1" presetClass="entr" presetSubtype="0" fill="hold" nodeType="withEffect">
                                  <p:stCondLst>
                                    <p:cond delay="0"/>
                                  </p:stCondLst>
                                  <p:childTnLst>
                                    <p:set>
                                      <p:cBhvr>
                                        <p:cTn id="99" dur="1" fill="hold">
                                          <p:stCondLst>
                                            <p:cond delay="0"/>
                                          </p:stCondLst>
                                        </p:cTn>
                                        <p:tgtEl>
                                          <p:spTgt spid="73"/>
                                        </p:tgtEl>
                                        <p:attrNameLst>
                                          <p:attrName>style.visibility</p:attrName>
                                        </p:attrNameLst>
                                      </p:cBhvr>
                                      <p:to>
                                        <p:strVal val="visible"/>
                                      </p:to>
                                    </p:set>
                                  </p:childTnLst>
                                </p:cTn>
                              </p:par>
                              <p:par>
                                <p:cTn id="100" presetID="42" presetClass="path" presetSubtype="0" autoRev="1" fill="hold" nodeType="withEffect">
                                  <p:stCondLst>
                                    <p:cond delay="0"/>
                                  </p:stCondLst>
                                  <p:childTnLst>
                                    <p:animMotion origin="layout" path="M 1.66667E-6 4.93827E-7 L -0.03017 0.00174 " pathEditMode="relative" rAng="0" ptsTypes="AA">
                                      <p:cBhvr>
                                        <p:cTn id="101" dur="250" fill="hold"/>
                                        <p:tgtEl>
                                          <p:spTgt spid="8"/>
                                        </p:tgtEl>
                                        <p:attrNameLst>
                                          <p:attrName>ppt_x</p:attrName>
                                          <p:attrName>ppt_y</p:attrName>
                                        </p:attrNameLst>
                                      </p:cBhvr>
                                      <p:rCtr x="-1508" y="77"/>
                                    </p:animMotion>
                                  </p:childTnLst>
                                </p:cTn>
                              </p:par>
                              <p:par>
                                <p:cTn id="102" presetID="0" presetClass="path" presetSubtype="0" autoRev="1" fill="hold" nodeType="withEffect">
                                  <p:stCondLst>
                                    <p:cond delay="200"/>
                                  </p:stCondLst>
                                  <p:childTnLst>
                                    <p:animMotion origin="layout" path="M -0.00011 0.00019 L -0.00629 -0.09915 C 0.0141 -0.13175 0.08713 -0.18364 0.1225 -0.19541 C 0.15788 -0.20718 0.18869 -0.17535 0.20616 -0.17014 " pathEditMode="relative" rAng="0" ptsTypes="AaaA">
                                      <p:cBhvr>
                                        <p:cTn id="103" dur="500" fill="hold"/>
                                        <p:tgtEl>
                                          <p:spTgt spid="73"/>
                                        </p:tgtEl>
                                        <p:attrNameLst>
                                          <p:attrName>ppt_x</p:attrName>
                                          <p:attrName>ppt_y</p:attrName>
                                        </p:attrNameLst>
                                      </p:cBhvr>
                                      <p:rCtr x="10004" y="-10378"/>
                                    </p:animMotion>
                                  </p:childTnLst>
                                </p:cTn>
                              </p:par>
                              <p:par>
                                <p:cTn id="104" presetID="1" presetClass="mediacall" presetSubtype="0" fill="hold" nodeType="withEffect">
                                  <p:stCondLst>
                                    <p:cond delay="200"/>
                                  </p:stCondLst>
                                  <p:childTnLst>
                                    <p:cmd type="call" cmd="playFrom(0.0)">
                                      <p:cBhvr>
                                        <p:cTn id="105" dur="240" fill="hold"/>
                                        <p:tgtEl>
                                          <p:spTgt spid="63"/>
                                        </p:tgtEl>
                                      </p:cBhvr>
                                    </p:cmd>
                                  </p:childTnLst>
                                </p:cTn>
                              </p:par>
                              <p:par>
                                <p:cTn id="106" presetID="6" presetClass="emph" presetSubtype="0" decel="74000" autoRev="1" fill="hold" nodeType="withEffect">
                                  <p:stCondLst>
                                    <p:cond delay="200"/>
                                  </p:stCondLst>
                                  <p:childTnLst>
                                    <p:animScale>
                                      <p:cBhvr>
                                        <p:cTn id="107" dur="500" fill="hold"/>
                                        <p:tgtEl>
                                          <p:spTgt spid="73"/>
                                        </p:tgtEl>
                                      </p:cBhvr>
                                      <p:by x="75000" y="75000"/>
                                    </p:animScale>
                                  </p:childTnLst>
                                </p:cTn>
                              </p:par>
                              <p:par>
                                <p:cTn id="108" presetID="42" presetClass="path" presetSubtype="0" autoRev="1" fill="hold" nodeType="withEffect">
                                  <p:stCondLst>
                                    <p:cond delay="200"/>
                                  </p:stCondLst>
                                  <p:childTnLst>
                                    <p:animMotion origin="layout" path="M -4.30556E-6 7.40741E-7 L 0.02225 -0.00309 " pathEditMode="relative" rAng="0" ptsTypes="AA">
                                      <p:cBhvr>
                                        <p:cTn id="109" dur="400" fill="hold"/>
                                        <p:tgtEl>
                                          <p:spTgt spid="3"/>
                                        </p:tgtEl>
                                        <p:attrNameLst>
                                          <p:attrName>ppt_x</p:attrName>
                                          <p:attrName>ppt_y</p:attrName>
                                        </p:attrNameLst>
                                      </p:cBhvr>
                                      <p:rCtr x="1107" y="-154"/>
                                    </p:animMotion>
                                  </p:childTnLst>
                                </p:cTn>
                              </p:par>
                              <p:par>
                                <p:cTn id="110" presetID="8" presetClass="emph" presetSubtype="0" autoRev="1" fill="hold" nodeType="withEffect">
                                  <p:stCondLst>
                                    <p:cond delay="200"/>
                                  </p:stCondLst>
                                  <p:childTnLst>
                                    <p:animRot by="1800000">
                                      <p:cBhvr>
                                        <p:cTn id="111" dur="400" fill="hold"/>
                                        <p:tgtEl>
                                          <p:spTgt spid="3"/>
                                        </p:tgtEl>
                                        <p:attrNameLst>
                                          <p:attrName>r</p:attrName>
                                        </p:attrNameLst>
                                      </p:cBhvr>
                                    </p:animRot>
                                  </p:childTnLst>
                                </p:cTn>
                              </p:par>
                              <p:par>
                                <p:cTn id="112" presetID="1" presetClass="mediacall" presetSubtype="0" fill="hold" nodeType="withEffect">
                                  <p:stCondLst>
                                    <p:cond delay="400"/>
                                  </p:stCondLst>
                                  <p:childTnLst>
                                    <p:cmd type="call" cmd="playFrom(0.0)">
                                      <p:cBhvr>
                                        <p:cTn id="113" dur="120" fill="hold"/>
                                        <p:tgtEl>
                                          <p:spTgt spid="67"/>
                                        </p:tgtEl>
                                      </p:cBhvr>
                                    </p:cmd>
                                  </p:childTnLst>
                                </p:cTn>
                              </p:par>
                              <p:par>
                                <p:cTn id="114" presetID="1" presetClass="mediacall" presetSubtype="0" fill="hold" nodeType="withEffect">
                                  <p:stCondLst>
                                    <p:cond delay="400"/>
                                  </p:stCondLst>
                                  <p:childTnLst>
                                    <p:cmd type="call" cmd="playFrom(0.0)">
                                      <p:cBhvr>
                                        <p:cTn id="115" dur="4992" fill="hold"/>
                                        <p:tgtEl>
                                          <p:spTgt spid="83"/>
                                        </p:tgtEl>
                                      </p:cBhvr>
                                    </p:cmd>
                                  </p:childTnLst>
                                </p:cTn>
                              </p:par>
                              <p:par>
                                <p:cTn id="116" presetID="1" presetClass="exit" presetSubtype="0" fill="hold" nodeType="withEffect">
                                  <p:stCondLst>
                                    <p:cond delay="700"/>
                                  </p:stCondLst>
                                  <p:childTnLst>
                                    <p:set>
                                      <p:cBhvr>
                                        <p:cTn id="117" dur="1" fill="hold">
                                          <p:stCondLst>
                                            <p:cond delay="0"/>
                                          </p:stCondLst>
                                        </p:cTn>
                                        <p:tgtEl>
                                          <p:spTgt spid="73"/>
                                        </p:tgtEl>
                                        <p:attrNameLst>
                                          <p:attrName>style.visibility</p:attrName>
                                        </p:attrNameLst>
                                      </p:cBhvr>
                                      <p:to>
                                        <p:strVal val="hidden"/>
                                      </p:to>
                                    </p:set>
                                  </p:childTnLst>
                                </p:cTn>
                              </p:par>
                              <p:par>
                                <p:cTn id="118" presetID="1" presetClass="entr" presetSubtype="0" fill="hold" nodeType="withEffect">
                                  <p:stCondLst>
                                    <p:cond delay="700"/>
                                  </p:stCondLst>
                                  <p:childTnLst>
                                    <p:set>
                                      <p:cBhvr>
                                        <p:cTn id="119" dur="1" fill="hold">
                                          <p:stCondLst>
                                            <p:cond delay="0"/>
                                          </p:stCondLst>
                                        </p:cTn>
                                        <p:tgtEl>
                                          <p:spTgt spid="71"/>
                                        </p:tgtEl>
                                        <p:attrNameLst>
                                          <p:attrName>style.visibility</p:attrName>
                                        </p:attrNameLst>
                                      </p:cBhvr>
                                      <p:to>
                                        <p:strVal val="visible"/>
                                      </p:to>
                                    </p:set>
                                  </p:childTnLst>
                                </p:cTn>
                              </p:par>
                              <p:par>
                                <p:cTn id="120" presetID="10" presetClass="exit" presetSubtype="0" fill="hold" grpId="2" nodeType="withEffect">
                                  <p:stCondLst>
                                    <p:cond delay="250"/>
                                  </p:stCondLst>
                                  <p:childTnLst>
                                    <p:animEffect transition="out" filter="fade">
                                      <p:cBhvr>
                                        <p:cTn id="121" dur="500"/>
                                        <p:tgtEl>
                                          <p:spTgt spid="31"/>
                                        </p:tgtEl>
                                      </p:cBhvr>
                                    </p:animEffect>
                                    <p:set>
                                      <p:cBhvr>
                                        <p:cTn id="122" dur="1" fill="hold">
                                          <p:stCondLst>
                                            <p:cond delay="499"/>
                                          </p:stCondLst>
                                        </p:cTn>
                                        <p:tgtEl>
                                          <p:spTgt spid="31"/>
                                        </p:tgtEl>
                                        <p:attrNameLst>
                                          <p:attrName>style.visibility</p:attrName>
                                        </p:attrNameLst>
                                      </p:cBhvr>
                                      <p:to>
                                        <p:strVal val="hidden"/>
                                      </p:to>
                                    </p:set>
                                  </p:childTnLst>
                                </p:cTn>
                              </p:par>
                              <p:par>
                                <p:cTn id="123" presetID="10" presetClass="exit" presetSubtype="0" fill="hold" grpId="7" nodeType="withEffect">
                                  <p:stCondLst>
                                    <p:cond delay="250"/>
                                  </p:stCondLst>
                                  <p:childTnLst>
                                    <p:animEffect transition="out" filter="fade">
                                      <p:cBhvr>
                                        <p:cTn id="124" dur="500"/>
                                        <p:tgtEl>
                                          <p:spTgt spid="34"/>
                                        </p:tgtEl>
                                      </p:cBhvr>
                                    </p:animEffect>
                                    <p:set>
                                      <p:cBhvr>
                                        <p:cTn id="125" dur="1" fill="hold">
                                          <p:stCondLst>
                                            <p:cond delay="499"/>
                                          </p:stCondLst>
                                        </p:cTn>
                                        <p:tgtEl>
                                          <p:spTgt spid="34"/>
                                        </p:tgtEl>
                                        <p:attrNameLst>
                                          <p:attrName>style.visibility</p:attrName>
                                        </p:attrNameLst>
                                      </p:cBhvr>
                                      <p:to>
                                        <p:strVal val="hidden"/>
                                      </p:to>
                                    </p:set>
                                  </p:childTnLst>
                                </p:cTn>
                              </p:par>
                              <p:par>
                                <p:cTn id="126" presetID="10" presetClass="exit" presetSubtype="0" fill="hold" grpId="6" nodeType="withEffect">
                                  <p:stCondLst>
                                    <p:cond delay="250"/>
                                  </p:stCondLst>
                                  <p:childTnLst>
                                    <p:animEffect transition="out" filter="fade">
                                      <p:cBhvr>
                                        <p:cTn id="127" dur="500"/>
                                        <p:tgtEl>
                                          <p:spTgt spid="35"/>
                                        </p:tgtEl>
                                      </p:cBhvr>
                                    </p:animEffect>
                                    <p:set>
                                      <p:cBhvr>
                                        <p:cTn id="128" dur="1" fill="hold">
                                          <p:stCondLst>
                                            <p:cond delay="499"/>
                                          </p:stCondLst>
                                        </p:cTn>
                                        <p:tgtEl>
                                          <p:spTgt spid="35"/>
                                        </p:tgtEl>
                                        <p:attrNameLst>
                                          <p:attrName>style.visibility</p:attrName>
                                        </p:attrNameLst>
                                      </p:cBhvr>
                                      <p:to>
                                        <p:strVal val="hidden"/>
                                      </p:to>
                                    </p:set>
                                  </p:childTnLst>
                                </p:cTn>
                              </p:par>
                              <p:par>
                                <p:cTn id="129" presetID="10" presetClass="exit" presetSubtype="0" fill="hold" grpId="7" nodeType="withEffect">
                                  <p:stCondLst>
                                    <p:cond delay="250"/>
                                  </p:stCondLst>
                                  <p:childTnLst>
                                    <p:animEffect transition="out" filter="fade">
                                      <p:cBhvr>
                                        <p:cTn id="130" dur="500"/>
                                        <p:tgtEl>
                                          <p:spTgt spid="33"/>
                                        </p:tgtEl>
                                      </p:cBhvr>
                                    </p:animEffect>
                                    <p:set>
                                      <p:cBhvr>
                                        <p:cTn id="131" dur="1" fill="hold">
                                          <p:stCondLst>
                                            <p:cond delay="499"/>
                                          </p:stCondLst>
                                        </p:cTn>
                                        <p:tgtEl>
                                          <p:spTgt spid="33"/>
                                        </p:tgtEl>
                                        <p:attrNameLst>
                                          <p:attrName>style.visibility</p:attrName>
                                        </p:attrNameLst>
                                      </p:cBhvr>
                                      <p:to>
                                        <p:strVal val="hidden"/>
                                      </p:to>
                                    </p:set>
                                  </p:childTnLst>
                                </p:cTn>
                              </p:par>
                              <p:par>
                                <p:cTn id="132" presetID="10" presetClass="entr" presetSubtype="0" fill="hold" grpId="0" nodeType="withEffect">
                                  <p:stCondLst>
                                    <p:cond delay="250"/>
                                  </p:stCondLst>
                                  <p:childTnLst>
                                    <p:set>
                                      <p:cBhvr>
                                        <p:cTn id="133" dur="1" fill="hold">
                                          <p:stCondLst>
                                            <p:cond delay="0"/>
                                          </p:stCondLst>
                                        </p:cTn>
                                        <p:tgtEl>
                                          <p:spTgt spid="32"/>
                                        </p:tgtEl>
                                        <p:attrNameLst>
                                          <p:attrName>style.visibility</p:attrName>
                                        </p:attrNameLst>
                                      </p:cBhvr>
                                      <p:to>
                                        <p:strVal val="visible"/>
                                      </p:to>
                                    </p:set>
                                    <p:animEffect transition="in" filter="fade">
                                      <p:cBhvr>
                                        <p:cTn id="134" dur="500"/>
                                        <p:tgtEl>
                                          <p:spTgt spid="32"/>
                                        </p:tgtEl>
                                      </p:cBhvr>
                                    </p:animEffect>
                                  </p:childTnLst>
                                </p:cTn>
                              </p:par>
                            </p:childTnLst>
                          </p:cTn>
                        </p:par>
                      </p:childTnLst>
                    </p:cTn>
                  </p:par>
                </p:childTnLst>
              </p:cTn>
              <p:nextCondLst>
                <p:cond evt="onClick" delay="0">
                  <p:tgtEl>
                    <p:spTgt spid="3"/>
                  </p:tgtEl>
                </p:cond>
              </p:nextCondLst>
            </p:seq>
            <p:seq concurrent="1" nextAc="seek">
              <p:cTn id="135" restart="whenNotActive" fill="hold" evtFilter="cancelBubble" nodeType="interactiveSeq">
                <p:stCondLst>
                  <p:cond evt="onClick" delay="0">
                    <p:tgtEl>
                      <p:spTgt spid="12"/>
                    </p:tgtEl>
                  </p:cond>
                </p:stCondLst>
                <p:endSync evt="end" delay="0">
                  <p:rtn val="all"/>
                </p:endSync>
                <p:childTnLst>
                  <p:par>
                    <p:cTn id="136" fill="hold">
                      <p:stCondLst>
                        <p:cond delay="0"/>
                      </p:stCondLst>
                      <p:childTnLst>
                        <p:par>
                          <p:cTn id="137" fill="hold">
                            <p:stCondLst>
                              <p:cond delay="0"/>
                            </p:stCondLst>
                            <p:childTnLst>
                              <p:par>
                                <p:cTn id="138" presetID="1" presetClass="exit" presetSubtype="0" fill="hold" nodeType="withEffect">
                                  <p:stCondLst>
                                    <p:cond delay="0"/>
                                  </p:stCondLst>
                                  <p:childTnLst>
                                    <p:set>
                                      <p:cBhvr>
                                        <p:cTn id="139" dur="1" fill="hold">
                                          <p:stCondLst>
                                            <p:cond delay="0"/>
                                          </p:stCondLst>
                                        </p:cTn>
                                        <p:tgtEl>
                                          <p:spTgt spid="77"/>
                                        </p:tgtEl>
                                        <p:attrNameLst>
                                          <p:attrName>style.visibility</p:attrName>
                                        </p:attrNameLst>
                                      </p:cBhvr>
                                      <p:to>
                                        <p:strVal val="hidden"/>
                                      </p:to>
                                    </p:set>
                                  </p:childTnLst>
                                </p:cTn>
                              </p:par>
                              <p:par>
                                <p:cTn id="140" presetID="1" presetClass="exit" presetSubtype="0" fill="hold" nodeType="withEffect">
                                  <p:stCondLst>
                                    <p:cond delay="0"/>
                                  </p:stCondLst>
                                  <p:childTnLst>
                                    <p:set>
                                      <p:cBhvr>
                                        <p:cTn id="141" dur="1" fill="hold">
                                          <p:stCondLst>
                                            <p:cond delay="0"/>
                                          </p:stCondLst>
                                        </p:cTn>
                                        <p:tgtEl>
                                          <p:spTgt spid="78"/>
                                        </p:tgtEl>
                                        <p:attrNameLst>
                                          <p:attrName>style.visibility</p:attrName>
                                        </p:attrNameLst>
                                      </p:cBhvr>
                                      <p:to>
                                        <p:strVal val="hidden"/>
                                      </p:to>
                                    </p:set>
                                  </p:childTnLst>
                                </p:cTn>
                              </p:par>
                              <p:par>
                                <p:cTn id="142" presetID="1" presetClass="exit" presetSubtype="0" fill="hold" nodeType="withEffect">
                                  <p:stCondLst>
                                    <p:cond delay="0"/>
                                  </p:stCondLst>
                                  <p:childTnLst>
                                    <p:set>
                                      <p:cBhvr>
                                        <p:cTn id="143" dur="1" fill="hold">
                                          <p:stCondLst>
                                            <p:cond delay="0"/>
                                          </p:stCondLst>
                                        </p:cTn>
                                        <p:tgtEl>
                                          <p:spTgt spid="79"/>
                                        </p:tgtEl>
                                        <p:attrNameLst>
                                          <p:attrName>style.visibility</p:attrName>
                                        </p:attrNameLst>
                                      </p:cBhvr>
                                      <p:to>
                                        <p:strVal val="hidden"/>
                                      </p:to>
                                    </p:set>
                                  </p:childTnLst>
                                </p:cTn>
                              </p:par>
                              <p:par>
                                <p:cTn id="144" presetID="1" presetClass="exit" presetSubtype="0" fill="hold" nodeType="withEffect">
                                  <p:stCondLst>
                                    <p:cond delay="0"/>
                                  </p:stCondLst>
                                  <p:childTnLst>
                                    <p:set>
                                      <p:cBhvr>
                                        <p:cTn id="145" dur="1" fill="hold">
                                          <p:stCondLst>
                                            <p:cond delay="0"/>
                                          </p:stCondLst>
                                        </p:cTn>
                                        <p:tgtEl>
                                          <p:spTgt spid="71"/>
                                        </p:tgtEl>
                                        <p:attrNameLst>
                                          <p:attrName>style.visibility</p:attrName>
                                        </p:attrNameLst>
                                      </p:cBhvr>
                                      <p:to>
                                        <p:strVal val="hidden"/>
                                      </p:to>
                                    </p:set>
                                  </p:childTnLst>
                                </p:cTn>
                              </p:par>
                              <p:par>
                                <p:cTn id="146" presetID="1" presetClass="exit" presetSubtype="0" fill="hold" nodeType="withEffect">
                                  <p:stCondLst>
                                    <p:cond delay="0"/>
                                  </p:stCondLst>
                                  <p:childTnLst>
                                    <p:set>
                                      <p:cBhvr>
                                        <p:cTn id="147" dur="1" fill="hold">
                                          <p:stCondLst>
                                            <p:cond delay="0"/>
                                          </p:stCondLst>
                                        </p:cTn>
                                        <p:tgtEl>
                                          <p:spTgt spid="73"/>
                                        </p:tgtEl>
                                        <p:attrNameLst>
                                          <p:attrName>style.visibility</p:attrName>
                                        </p:attrNameLst>
                                      </p:cBhvr>
                                      <p:to>
                                        <p:strVal val="hidden"/>
                                      </p:to>
                                    </p:set>
                                  </p:childTnLst>
                                </p:cTn>
                              </p:par>
                              <p:par>
                                <p:cTn id="148" presetID="1" presetClass="exit" presetSubtype="0" fill="hold" nodeType="withEffect">
                                  <p:stCondLst>
                                    <p:cond delay="0"/>
                                  </p:stCondLst>
                                  <p:childTnLst>
                                    <p:set>
                                      <p:cBhvr>
                                        <p:cTn id="149" dur="1" fill="hold">
                                          <p:stCondLst>
                                            <p:cond delay="0"/>
                                          </p:stCondLst>
                                        </p:cTn>
                                        <p:tgtEl>
                                          <p:spTgt spid="75"/>
                                        </p:tgtEl>
                                        <p:attrNameLst>
                                          <p:attrName>style.visibility</p:attrName>
                                        </p:attrNameLst>
                                      </p:cBhvr>
                                      <p:to>
                                        <p:strVal val="hidden"/>
                                      </p:to>
                                    </p:set>
                                  </p:childTnLst>
                                </p:cTn>
                              </p:par>
                              <p:par>
                                <p:cTn id="150" presetID="1" presetClass="entr" presetSubtype="0" fill="hold" nodeType="withEffect">
                                  <p:stCondLst>
                                    <p:cond delay="0"/>
                                  </p:stCondLst>
                                  <p:childTnLst>
                                    <p:set>
                                      <p:cBhvr>
                                        <p:cTn id="151" dur="1" fill="hold">
                                          <p:stCondLst>
                                            <p:cond delay="0"/>
                                          </p:stCondLst>
                                        </p:cTn>
                                        <p:tgtEl>
                                          <p:spTgt spid="4"/>
                                        </p:tgtEl>
                                        <p:attrNameLst>
                                          <p:attrName>style.visibility</p:attrName>
                                        </p:attrNameLst>
                                      </p:cBhvr>
                                      <p:to>
                                        <p:strVal val="visible"/>
                                      </p:to>
                                    </p:set>
                                  </p:childTnLst>
                                </p:cTn>
                              </p:par>
                              <p:par>
                                <p:cTn id="152" presetID="42" presetClass="path" presetSubtype="0" autoRev="1" fill="hold" nodeType="withEffect">
                                  <p:stCondLst>
                                    <p:cond delay="0"/>
                                  </p:stCondLst>
                                  <p:childTnLst>
                                    <p:animMotion origin="layout" path="M -2.67361E-6 -1.85185E-7 L -0.05935 0.00096 " pathEditMode="relative" rAng="0" ptsTypes="AA">
                                      <p:cBhvr>
                                        <p:cTn id="153" dur="250" fill="hold"/>
                                        <p:tgtEl>
                                          <p:spTgt spid="12"/>
                                        </p:tgtEl>
                                        <p:attrNameLst>
                                          <p:attrName>ppt_x</p:attrName>
                                          <p:attrName>ppt_y</p:attrName>
                                        </p:attrNameLst>
                                      </p:cBhvr>
                                      <p:rCtr x="-2973" y="39"/>
                                    </p:animMotion>
                                  </p:childTnLst>
                                </p:cTn>
                              </p:par>
                              <p:par>
                                <p:cTn id="154" presetID="0" presetClass="path" presetSubtype="0" autoRev="1" fill="hold" nodeType="withEffect">
                                  <p:stCondLst>
                                    <p:cond delay="250"/>
                                  </p:stCondLst>
                                  <p:childTnLst>
                                    <p:animMotion origin="layout" path="M -0.00011 0.00077 C -0.01671 -0.05864 -0.06033 -0.30189 -0.0995 -0.35629 C -0.13878 -0.41069 -0.20757 -0.33237 -0.23589 -0.326 " pathEditMode="relative" rAng="0" ptsTypes="asa">
                                      <p:cBhvr>
                                        <p:cTn id="155" dur="500" fill="hold"/>
                                        <p:tgtEl>
                                          <p:spTgt spid="4"/>
                                        </p:tgtEl>
                                        <p:attrNameLst>
                                          <p:attrName>ppt_x</p:attrName>
                                          <p:attrName>ppt_y</p:attrName>
                                        </p:attrNameLst>
                                      </p:cBhvr>
                                      <p:rCtr x="-11795" y="-20583"/>
                                    </p:animMotion>
                                  </p:childTnLst>
                                </p:cTn>
                              </p:par>
                              <p:par>
                                <p:cTn id="156" presetID="1" presetClass="mediacall" presetSubtype="0" fill="hold" nodeType="withEffect">
                                  <p:stCondLst>
                                    <p:cond delay="250"/>
                                  </p:stCondLst>
                                  <p:childTnLst>
                                    <p:cmd type="call" cmd="playFrom(0.0)">
                                      <p:cBhvr>
                                        <p:cTn id="157" dur="240" fill="hold"/>
                                        <p:tgtEl>
                                          <p:spTgt spid="63"/>
                                        </p:tgtEl>
                                      </p:cBhvr>
                                    </p:cmd>
                                  </p:childTnLst>
                                </p:cTn>
                              </p:par>
                              <p:par>
                                <p:cTn id="158" presetID="6" presetClass="emph" presetSubtype="0" autoRev="1" fill="hold" nodeType="withEffect">
                                  <p:stCondLst>
                                    <p:cond delay="250"/>
                                  </p:stCondLst>
                                  <p:childTnLst>
                                    <p:animScale>
                                      <p:cBhvr>
                                        <p:cTn id="159" dur="500" fill="hold"/>
                                        <p:tgtEl>
                                          <p:spTgt spid="4"/>
                                        </p:tgtEl>
                                      </p:cBhvr>
                                      <p:by x="75000" y="75000"/>
                                    </p:animScale>
                                  </p:childTnLst>
                                </p:cTn>
                              </p:par>
                              <p:par>
                                <p:cTn id="160" presetID="1" presetClass="exit" presetSubtype="0" fill="hold" nodeType="withEffect">
                                  <p:stCondLst>
                                    <p:cond delay="750"/>
                                  </p:stCondLst>
                                  <p:childTnLst>
                                    <p:set>
                                      <p:cBhvr>
                                        <p:cTn id="161" dur="1" fill="hold">
                                          <p:stCondLst>
                                            <p:cond delay="0"/>
                                          </p:stCondLst>
                                        </p:cTn>
                                        <p:tgtEl>
                                          <p:spTgt spid="4"/>
                                        </p:tgtEl>
                                        <p:attrNameLst>
                                          <p:attrName>style.visibility</p:attrName>
                                        </p:attrNameLst>
                                      </p:cBhvr>
                                      <p:to>
                                        <p:strVal val="hidden"/>
                                      </p:to>
                                    </p:set>
                                  </p:childTnLst>
                                </p:cTn>
                              </p:par>
                              <p:par>
                                <p:cTn id="162" presetID="1" presetClass="entr" presetSubtype="0" fill="hold" nodeType="withEffect">
                                  <p:stCondLst>
                                    <p:cond delay="750"/>
                                  </p:stCondLst>
                                  <p:childTnLst>
                                    <p:set>
                                      <p:cBhvr>
                                        <p:cTn id="163" dur="1" fill="hold">
                                          <p:stCondLst>
                                            <p:cond delay="0"/>
                                          </p:stCondLst>
                                        </p:cTn>
                                        <p:tgtEl>
                                          <p:spTgt spid="71"/>
                                        </p:tgtEl>
                                        <p:attrNameLst>
                                          <p:attrName>style.visibility</p:attrName>
                                        </p:attrNameLst>
                                      </p:cBhvr>
                                      <p:to>
                                        <p:strVal val="visible"/>
                                      </p:to>
                                    </p:set>
                                  </p:childTnLst>
                                </p:cTn>
                              </p:par>
                              <p:par>
                                <p:cTn id="164" presetID="10" presetClass="exit" presetSubtype="0" fill="hold" grpId="3" nodeType="withEffect">
                                  <p:stCondLst>
                                    <p:cond delay="250"/>
                                  </p:stCondLst>
                                  <p:childTnLst>
                                    <p:animEffect transition="out" filter="fade">
                                      <p:cBhvr>
                                        <p:cTn id="165" dur="500"/>
                                        <p:tgtEl>
                                          <p:spTgt spid="33"/>
                                        </p:tgtEl>
                                      </p:cBhvr>
                                    </p:animEffect>
                                    <p:set>
                                      <p:cBhvr>
                                        <p:cTn id="166" dur="1" fill="hold">
                                          <p:stCondLst>
                                            <p:cond delay="499"/>
                                          </p:stCondLst>
                                        </p:cTn>
                                        <p:tgtEl>
                                          <p:spTgt spid="33"/>
                                        </p:tgtEl>
                                        <p:attrNameLst>
                                          <p:attrName>style.visibility</p:attrName>
                                        </p:attrNameLst>
                                      </p:cBhvr>
                                      <p:to>
                                        <p:strVal val="hidden"/>
                                      </p:to>
                                    </p:set>
                                  </p:childTnLst>
                                </p:cTn>
                              </p:par>
                              <p:par>
                                <p:cTn id="167" presetID="10" presetClass="exit" presetSubtype="0" fill="hold" grpId="4" nodeType="withEffect">
                                  <p:stCondLst>
                                    <p:cond delay="250"/>
                                  </p:stCondLst>
                                  <p:childTnLst>
                                    <p:animEffect transition="out" filter="fade">
                                      <p:cBhvr>
                                        <p:cTn id="168" dur="500"/>
                                        <p:tgtEl>
                                          <p:spTgt spid="31"/>
                                        </p:tgtEl>
                                      </p:cBhvr>
                                    </p:animEffect>
                                    <p:set>
                                      <p:cBhvr>
                                        <p:cTn id="169" dur="1" fill="hold">
                                          <p:stCondLst>
                                            <p:cond delay="499"/>
                                          </p:stCondLst>
                                        </p:cTn>
                                        <p:tgtEl>
                                          <p:spTgt spid="31"/>
                                        </p:tgtEl>
                                        <p:attrNameLst>
                                          <p:attrName>style.visibility</p:attrName>
                                        </p:attrNameLst>
                                      </p:cBhvr>
                                      <p:to>
                                        <p:strVal val="hidden"/>
                                      </p:to>
                                    </p:set>
                                  </p:childTnLst>
                                </p:cTn>
                              </p:par>
                              <p:par>
                                <p:cTn id="170" presetID="10" presetClass="exit" presetSubtype="0" fill="hold" grpId="8" nodeType="withEffect">
                                  <p:stCondLst>
                                    <p:cond delay="250"/>
                                  </p:stCondLst>
                                  <p:childTnLst>
                                    <p:animEffect transition="out" filter="fade">
                                      <p:cBhvr>
                                        <p:cTn id="171" dur="500"/>
                                        <p:tgtEl>
                                          <p:spTgt spid="34"/>
                                        </p:tgtEl>
                                      </p:cBhvr>
                                    </p:animEffect>
                                    <p:set>
                                      <p:cBhvr>
                                        <p:cTn id="172" dur="1" fill="hold">
                                          <p:stCondLst>
                                            <p:cond delay="499"/>
                                          </p:stCondLst>
                                        </p:cTn>
                                        <p:tgtEl>
                                          <p:spTgt spid="34"/>
                                        </p:tgtEl>
                                        <p:attrNameLst>
                                          <p:attrName>style.visibility</p:attrName>
                                        </p:attrNameLst>
                                      </p:cBhvr>
                                      <p:to>
                                        <p:strVal val="hidden"/>
                                      </p:to>
                                    </p:set>
                                  </p:childTnLst>
                                </p:cTn>
                              </p:par>
                              <p:par>
                                <p:cTn id="173" presetID="10" presetClass="exit" presetSubtype="0" fill="hold" grpId="7" nodeType="withEffect">
                                  <p:stCondLst>
                                    <p:cond delay="250"/>
                                  </p:stCondLst>
                                  <p:childTnLst>
                                    <p:animEffect transition="out" filter="fade">
                                      <p:cBhvr>
                                        <p:cTn id="174" dur="500"/>
                                        <p:tgtEl>
                                          <p:spTgt spid="35"/>
                                        </p:tgtEl>
                                      </p:cBhvr>
                                    </p:animEffect>
                                    <p:set>
                                      <p:cBhvr>
                                        <p:cTn id="175" dur="1" fill="hold">
                                          <p:stCondLst>
                                            <p:cond delay="499"/>
                                          </p:stCondLst>
                                        </p:cTn>
                                        <p:tgtEl>
                                          <p:spTgt spid="35"/>
                                        </p:tgtEl>
                                        <p:attrNameLst>
                                          <p:attrName>style.visibility</p:attrName>
                                        </p:attrNameLst>
                                      </p:cBhvr>
                                      <p:to>
                                        <p:strVal val="hidden"/>
                                      </p:to>
                                    </p:set>
                                  </p:childTnLst>
                                </p:cTn>
                              </p:par>
                              <p:par>
                                <p:cTn id="176" presetID="10" presetClass="entr" presetSubtype="0" fill="hold" grpId="1" nodeType="withEffect">
                                  <p:stCondLst>
                                    <p:cond delay="250"/>
                                  </p:stCondLst>
                                  <p:childTnLst>
                                    <p:set>
                                      <p:cBhvr>
                                        <p:cTn id="177" dur="1" fill="hold">
                                          <p:stCondLst>
                                            <p:cond delay="0"/>
                                          </p:stCondLst>
                                        </p:cTn>
                                        <p:tgtEl>
                                          <p:spTgt spid="32"/>
                                        </p:tgtEl>
                                        <p:attrNameLst>
                                          <p:attrName>style.visibility</p:attrName>
                                        </p:attrNameLst>
                                      </p:cBhvr>
                                      <p:to>
                                        <p:strVal val="visible"/>
                                      </p:to>
                                    </p:set>
                                    <p:animEffect transition="in" filter="fade">
                                      <p:cBhvr>
                                        <p:cTn id="178" dur="500"/>
                                        <p:tgtEl>
                                          <p:spTgt spid="32"/>
                                        </p:tgtEl>
                                      </p:cBhvr>
                                    </p:animEffect>
                                  </p:childTnLst>
                                </p:cTn>
                              </p:par>
                            </p:childTnLst>
                          </p:cTn>
                        </p:par>
                      </p:childTnLst>
                    </p:cTn>
                  </p:par>
                </p:childTnLst>
              </p:cTn>
              <p:nextCondLst>
                <p:cond evt="onClick" delay="0">
                  <p:tgtEl>
                    <p:spTgt spid="12"/>
                  </p:tgtEl>
                </p:cond>
              </p:nextCondLst>
            </p:seq>
            <p:seq concurrent="1" nextAc="seek">
              <p:cTn id="179" restart="whenNotActive" fill="hold" evtFilter="cancelBubble" nodeType="interactiveSeq">
                <p:stCondLst>
                  <p:cond evt="onClick" delay="0">
                    <p:tgtEl>
                      <p:spTgt spid="6"/>
                    </p:tgtEl>
                  </p:cond>
                </p:stCondLst>
                <p:endSync evt="end" delay="0">
                  <p:rtn val="all"/>
                </p:endSync>
                <p:childTnLst>
                  <p:par>
                    <p:cTn id="180" fill="hold">
                      <p:stCondLst>
                        <p:cond delay="0"/>
                      </p:stCondLst>
                      <p:childTnLst>
                        <p:par>
                          <p:cTn id="181" fill="hold">
                            <p:stCondLst>
                              <p:cond delay="0"/>
                            </p:stCondLst>
                            <p:childTnLst>
                              <p:par>
                                <p:cTn id="182" presetID="1" presetClass="exit" presetSubtype="0" fill="hold" nodeType="withEffect">
                                  <p:stCondLst>
                                    <p:cond delay="0"/>
                                  </p:stCondLst>
                                  <p:childTnLst>
                                    <p:set>
                                      <p:cBhvr>
                                        <p:cTn id="183" dur="1" fill="hold">
                                          <p:stCondLst>
                                            <p:cond delay="0"/>
                                          </p:stCondLst>
                                        </p:cTn>
                                        <p:tgtEl>
                                          <p:spTgt spid="77"/>
                                        </p:tgtEl>
                                        <p:attrNameLst>
                                          <p:attrName>style.visibility</p:attrName>
                                        </p:attrNameLst>
                                      </p:cBhvr>
                                      <p:to>
                                        <p:strVal val="hidden"/>
                                      </p:to>
                                    </p:set>
                                  </p:childTnLst>
                                </p:cTn>
                              </p:par>
                              <p:par>
                                <p:cTn id="184" presetID="1" presetClass="exit" presetSubtype="0" fill="hold" nodeType="withEffect">
                                  <p:stCondLst>
                                    <p:cond delay="0"/>
                                  </p:stCondLst>
                                  <p:childTnLst>
                                    <p:set>
                                      <p:cBhvr>
                                        <p:cTn id="185" dur="1" fill="hold">
                                          <p:stCondLst>
                                            <p:cond delay="0"/>
                                          </p:stCondLst>
                                        </p:cTn>
                                        <p:tgtEl>
                                          <p:spTgt spid="78"/>
                                        </p:tgtEl>
                                        <p:attrNameLst>
                                          <p:attrName>style.visibility</p:attrName>
                                        </p:attrNameLst>
                                      </p:cBhvr>
                                      <p:to>
                                        <p:strVal val="hidden"/>
                                      </p:to>
                                    </p:set>
                                  </p:childTnLst>
                                </p:cTn>
                              </p:par>
                              <p:par>
                                <p:cTn id="186" presetID="1" presetClass="exit" presetSubtype="0" fill="hold" nodeType="withEffect">
                                  <p:stCondLst>
                                    <p:cond delay="0"/>
                                  </p:stCondLst>
                                  <p:childTnLst>
                                    <p:set>
                                      <p:cBhvr>
                                        <p:cTn id="187" dur="1" fill="hold">
                                          <p:stCondLst>
                                            <p:cond delay="0"/>
                                          </p:stCondLst>
                                        </p:cTn>
                                        <p:tgtEl>
                                          <p:spTgt spid="79"/>
                                        </p:tgtEl>
                                        <p:attrNameLst>
                                          <p:attrName>style.visibility</p:attrName>
                                        </p:attrNameLst>
                                      </p:cBhvr>
                                      <p:to>
                                        <p:strVal val="hidden"/>
                                      </p:to>
                                    </p:set>
                                  </p:childTnLst>
                                </p:cTn>
                              </p:par>
                              <p:par>
                                <p:cTn id="188" presetID="1" presetClass="exit" presetSubtype="0" fill="hold" nodeType="withEffect">
                                  <p:stCondLst>
                                    <p:cond delay="0"/>
                                  </p:stCondLst>
                                  <p:childTnLst>
                                    <p:set>
                                      <p:cBhvr>
                                        <p:cTn id="189" dur="1" fill="hold">
                                          <p:stCondLst>
                                            <p:cond delay="0"/>
                                          </p:stCondLst>
                                        </p:cTn>
                                        <p:tgtEl>
                                          <p:spTgt spid="73"/>
                                        </p:tgtEl>
                                        <p:attrNameLst>
                                          <p:attrName>style.visibility</p:attrName>
                                        </p:attrNameLst>
                                      </p:cBhvr>
                                      <p:to>
                                        <p:strVal val="hidden"/>
                                      </p:to>
                                    </p:set>
                                  </p:childTnLst>
                                </p:cTn>
                              </p:par>
                              <p:par>
                                <p:cTn id="190" presetID="1" presetClass="exit" presetSubtype="0" fill="hold" nodeType="withEffect">
                                  <p:stCondLst>
                                    <p:cond delay="0"/>
                                  </p:stCondLst>
                                  <p:childTnLst>
                                    <p:set>
                                      <p:cBhvr>
                                        <p:cTn id="191" dur="1" fill="hold">
                                          <p:stCondLst>
                                            <p:cond delay="0"/>
                                          </p:stCondLst>
                                        </p:cTn>
                                        <p:tgtEl>
                                          <p:spTgt spid="75"/>
                                        </p:tgtEl>
                                        <p:attrNameLst>
                                          <p:attrName>style.visibility</p:attrName>
                                        </p:attrNameLst>
                                      </p:cBhvr>
                                      <p:to>
                                        <p:strVal val="hidden"/>
                                      </p:to>
                                    </p:set>
                                  </p:childTnLst>
                                </p:cTn>
                              </p:par>
                              <p:par>
                                <p:cTn id="192" presetID="1" presetClass="exit" presetSubtype="0" fill="hold" nodeType="withEffect">
                                  <p:stCondLst>
                                    <p:cond delay="0"/>
                                  </p:stCondLst>
                                  <p:childTnLst>
                                    <p:set>
                                      <p:cBhvr>
                                        <p:cTn id="193" dur="1" fill="hold">
                                          <p:stCondLst>
                                            <p:cond delay="0"/>
                                          </p:stCondLst>
                                        </p:cTn>
                                        <p:tgtEl>
                                          <p:spTgt spid="4"/>
                                        </p:tgtEl>
                                        <p:attrNameLst>
                                          <p:attrName>style.visibility</p:attrName>
                                        </p:attrNameLst>
                                      </p:cBhvr>
                                      <p:to>
                                        <p:strVal val="hidden"/>
                                      </p:to>
                                    </p:set>
                                  </p:childTnLst>
                                </p:cTn>
                              </p:par>
                              <p:par>
                                <p:cTn id="194" presetID="1" presetClass="entr" presetSubtype="0" fill="hold" nodeType="withEffect">
                                  <p:stCondLst>
                                    <p:cond delay="0"/>
                                  </p:stCondLst>
                                  <p:childTnLst>
                                    <p:set>
                                      <p:cBhvr>
                                        <p:cTn id="195" dur="1" fill="hold">
                                          <p:stCondLst>
                                            <p:cond delay="0"/>
                                          </p:stCondLst>
                                        </p:cTn>
                                        <p:tgtEl>
                                          <p:spTgt spid="71"/>
                                        </p:tgtEl>
                                        <p:attrNameLst>
                                          <p:attrName>style.visibility</p:attrName>
                                        </p:attrNameLst>
                                      </p:cBhvr>
                                      <p:to>
                                        <p:strVal val="visible"/>
                                      </p:to>
                                    </p:set>
                                  </p:childTnLst>
                                </p:cTn>
                              </p:par>
                              <p:par>
                                <p:cTn id="196" presetID="42" presetClass="path" presetSubtype="0" autoRev="1" fill="hold" nodeType="withEffect">
                                  <p:stCondLst>
                                    <p:cond delay="0"/>
                                  </p:stCondLst>
                                  <p:childTnLst>
                                    <p:animMotion origin="layout" path="M 4.96528E-6 1.04938E-6 L 0.01302 -0.06945 " pathEditMode="relative" rAng="0" ptsTypes="AA">
                                      <p:cBhvr>
                                        <p:cTn id="197" dur="250" fill="hold"/>
                                        <p:tgtEl>
                                          <p:spTgt spid="6"/>
                                        </p:tgtEl>
                                        <p:attrNameLst>
                                          <p:attrName>ppt_x</p:attrName>
                                          <p:attrName>ppt_y</p:attrName>
                                        </p:attrNameLst>
                                      </p:cBhvr>
                                      <p:rCtr x="651" y="-3472"/>
                                    </p:animMotion>
                                  </p:childTnLst>
                                </p:cTn>
                              </p:par>
                              <p:par>
                                <p:cTn id="198" presetID="8" presetClass="emph" presetSubtype="0" autoRev="1" fill="hold" nodeType="withEffect">
                                  <p:stCondLst>
                                    <p:cond delay="0"/>
                                  </p:stCondLst>
                                  <p:childTnLst>
                                    <p:animRot by="1800000">
                                      <p:cBhvr>
                                        <p:cTn id="199" dur="250" fill="hold"/>
                                        <p:tgtEl>
                                          <p:spTgt spid="6"/>
                                        </p:tgtEl>
                                        <p:attrNameLst>
                                          <p:attrName>r</p:attrName>
                                        </p:attrNameLst>
                                      </p:cBhvr>
                                    </p:animRot>
                                  </p:childTnLst>
                                </p:cTn>
                              </p:par>
                              <p:par>
                                <p:cTn id="200" presetID="0" presetClass="path" presetSubtype="0" autoRev="1" fill="hold" nodeType="withEffect">
                                  <p:stCondLst>
                                    <p:cond delay="250"/>
                                  </p:stCondLst>
                                  <p:childTnLst>
                                    <p:animMotion origin="layout" path="M 0.00011 0.00038 C 0.0191 0.01099 0.08561 0.02488 0.11426 0.06365 C 0.14291 0.10243 0.15528 0.20138 0.1722 0.23283 C 0.19694 0.2255 0.20551 0.23688 0.21604 0.2527 C 0.22656 0.26851 0.23145 0.31172 0.23557 0.32735 " pathEditMode="relative" rAng="0" ptsTypes="aafaa">
                                      <p:cBhvr>
                                        <p:cTn id="201" dur="500" fill="hold"/>
                                        <p:tgtEl>
                                          <p:spTgt spid="71"/>
                                        </p:tgtEl>
                                        <p:attrNameLst>
                                          <p:attrName>ppt_x</p:attrName>
                                          <p:attrName>ppt_y</p:attrName>
                                        </p:attrNameLst>
                                      </p:cBhvr>
                                      <p:rCtr x="11773" y="16339"/>
                                    </p:animMotion>
                                  </p:childTnLst>
                                </p:cTn>
                              </p:par>
                              <p:par>
                                <p:cTn id="202" presetID="1" presetClass="mediacall" presetSubtype="0" fill="hold" nodeType="withEffect">
                                  <p:stCondLst>
                                    <p:cond delay="250"/>
                                  </p:stCondLst>
                                  <p:childTnLst>
                                    <p:cmd type="call" cmd="playFrom(0.0)">
                                      <p:cBhvr>
                                        <p:cTn id="203" dur="288" fill="hold"/>
                                        <p:tgtEl>
                                          <p:spTgt spid="61"/>
                                        </p:tgtEl>
                                      </p:cBhvr>
                                    </p:cmd>
                                  </p:childTnLst>
                                </p:cTn>
                              </p:par>
                              <p:par>
                                <p:cTn id="204" presetID="6" presetClass="emph" presetSubtype="0" autoRev="1" fill="hold" nodeType="withEffect">
                                  <p:stCondLst>
                                    <p:cond delay="250"/>
                                  </p:stCondLst>
                                  <p:childTnLst>
                                    <p:animScale>
                                      <p:cBhvr>
                                        <p:cTn id="205" dur="500" fill="hold"/>
                                        <p:tgtEl>
                                          <p:spTgt spid="71"/>
                                        </p:tgtEl>
                                      </p:cBhvr>
                                      <p:by x="133000" y="133000"/>
                                    </p:animScale>
                                  </p:childTnLst>
                                </p:cTn>
                              </p:par>
                              <p:par>
                                <p:cTn id="206" presetID="1" presetClass="exit" presetSubtype="0" fill="hold" nodeType="withEffect">
                                  <p:stCondLst>
                                    <p:cond delay="750"/>
                                  </p:stCondLst>
                                  <p:childTnLst>
                                    <p:set>
                                      <p:cBhvr>
                                        <p:cTn id="207" dur="1" fill="hold">
                                          <p:stCondLst>
                                            <p:cond delay="0"/>
                                          </p:stCondLst>
                                        </p:cTn>
                                        <p:tgtEl>
                                          <p:spTgt spid="71"/>
                                        </p:tgtEl>
                                        <p:attrNameLst>
                                          <p:attrName>style.visibility</p:attrName>
                                        </p:attrNameLst>
                                      </p:cBhvr>
                                      <p:to>
                                        <p:strVal val="hidden"/>
                                      </p:to>
                                    </p:set>
                                  </p:childTnLst>
                                </p:cTn>
                              </p:par>
                              <p:par>
                                <p:cTn id="208" presetID="1" presetClass="entr" presetSubtype="0" fill="hold" nodeType="withEffect">
                                  <p:stCondLst>
                                    <p:cond delay="750"/>
                                  </p:stCondLst>
                                  <p:childTnLst>
                                    <p:set>
                                      <p:cBhvr>
                                        <p:cTn id="209" dur="1" fill="hold">
                                          <p:stCondLst>
                                            <p:cond delay="0"/>
                                          </p:stCondLst>
                                        </p:cTn>
                                        <p:tgtEl>
                                          <p:spTgt spid="4"/>
                                        </p:tgtEl>
                                        <p:attrNameLst>
                                          <p:attrName>style.visibility</p:attrName>
                                        </p:attrNameLst>
                                      </p:cBhvr>
                                      <p:to>
                                        <p:strVal val="visible"/>
                                      </p:to>
                                    </p:set>
                                  </p:childTnLst>
                                </p:cTn>
                              </p:par>
                              <p:par>
                                <p:cTn id="210" presetID="10" presetClass="exit" presetSubtype="0" fill="hold" grpId="3" nodeType="withEffect">
                                  <p:stCondLst>
                                    <p:cond delay="250"/>
                                  </p:stCondLst>
                                  <p:childTnLst>
                                    <p:animEffect transition="out" filter="fade">
                                      <p:cBhvr>
                                        <p:cTn id="211" dur="500"/>
                                        <p:tgtEl>
                                          <p:spTgt spid="32"/>
                                        </p:tgtEl>
                                      </p:cBhvr>
                                    </p:animEffect>
                                    <p:set>
                                      <p:cBhvr>
                                        <p:cTn id="212" dur="1" fill="hold">
                                          <p:stCondLst>
                                            <p:cond delay="499"/>
                                          </p:stCondLst>
                                        </p:cTn>
                                        <p:tgtEl>
                                          <p:spTgt spid="32"/>
                                        </p:tgtEl>
                                        <p:attrNameLst>
                                          <p:attrName>style.visibility</p:attrName>
                                        </p:attrNameLst>
                                      </p:cBhvr>
                                      <p:to>
                                        <p:strVal val="hidden"/>
                                      </p:to>
                                    </p:set>
                                  </p:childTnLst>
                                </p:cTn>
                              </p:par>
                              <p:par>
                                <p:cTn id="213" presetID="10" presetClass="exit" presetSubtype="0" fill="hold" grpId="3" nodeType="withEffect">
                                  <p:stCondLst>
                                    <p:cond delay="250"/>
                                  </p:stCondLst>
                                  <p:childTnLst>
                                    <p:animEffect transition="out" filter="fade">
                                      <p:cBhvr>
                                        <p:cTn id="214" dur="500"/>
                                        <p:tgtEl>
                                          <p:spTgt spid="31"/>
                                        </p:tgtEl>
                                      </p:cBhvr>
                                    </p:animEffect>
                                    <p:set>
                                      <p:cBhvr>
                                        <p:cTn id="215" dur="1" fill="hold">
                                          <p:stCondLst>
                                            <p:cond delay="499"/>
                                          </p:stCondLst>
                                        </p:cTn>
                                        <p:tgtEl>
                                          <p:spTgt spid="31"/>
                                        </p:tgtEl>
                                        <p:attrNameLst>
                                          <p:attrName>style.visibility</p:attrName>
                                        </p:attrNameLst>
                                      </p:cBhvr>
                                      <p:to>
                                        <p:strVal val="hidden"/>
                                      </p:to>
                                    </p:set>
                                  </p:childTnLst>
                                </p:cTn>
                              </p:par>
                              <p:par>
                                <p:cTn id="216" presetID="10" presetClass="exit" presetSubtype="0" fill="hold" grpId="5" nodeType="withEffect">
                                  <p:stCondLst>
                                    <p:cond delay="250"/>
                                  </p:stCondLst>
                                  <p:childTnLst>
                                    <p:animEffect transition="out" filter="fade">
                                      <p:cBhvr>
                                        <p:cTn id="217" dur="500"/>
                                        <p:tgtEl>
                                          <p:spTgt spid="34"/>
                                        </p:tgtEl>
                                      </p:cBhvr>
                                    </p:animEffect>
                                    <p:set>
                                      <p:cBhvr>
                                        <p:cTn id="218" dur="1" fill="hold">
                                          <p:stCondLst>
                                            <p:cond delay="499"/>
                                          </p:stCondLst>
                                        </p:cTn>
                                        <p:tgtEl>
                                          <p:spTgt spid="34"/>
                                        </p:tgtEl>
                                        <p:attrNameLst>
                                          <p:attrName>style.visibility</p:attrName>
                                        </p:attrNameLst>
                                      </p:cBhvr>
                                      <p:to>
                                        <p:strVal val="hidden"/>
                                      </p:to>
                                    </p:set>
                                  </p:childTnLst>
                                </p:cTn>
                              </p:par>
                              <p:par>
                                <p:cTn id="219" presetID="10" presetClass="exit" presetSubtype="0" fill="hold" grpId="4" nodeType="withEffect">
                                  <p:stCondLst>
                                    <p:cond delay="250"/>
                                  </p:stCondLst>
                                  <p:childTnLst>
                                    <p:animEffect transition="out" filter="fade">
                                      <p:cBhvr>
                                        <p:cTn id="220" dur="500"/>
                                        <p:tgtEl>
                                          <p:spTgt spid="35"/>
                                        </p:tgtEl>
                                      </p:cBhvr>
                                    </p:animEffect>
                                    <p:set>
                                      <p:cBhvr>
                                        <p:cTn id="221" dur="1" fill="hold">
                                          <p:stCondLst>
                                            <p:cond delay="499"/>
                                          </p:stCondLst>
                                        </p:cTn>
                                        <p:tgtEl>
                                          <p:spTgt spid="35"/>
                                        </p:tgtEl>
                                        <p:attrNameLst>
                                          <p:attrName>style.visibility</p:attrName>
                                        </p:attrNameLst>
                                      </p:cBhvr>
                                      <p:to>
                                        <p:strVal val="hidden"/>
                                      </p:to>
                                    </p:set>
                                  </p:childTnLst>
                                </p:cTn>
                              </p:par>
                              <p:par>
                                <p:cTn id="222" presetID="10" presetClass="entr" presetSubtype="0" fill="hold" grpId="1" nodeType="withEffect">
                                  <p:stCondLst>
                                    <p:cond delay="250"/>
                                  </p:stCondLst>
                                  <p:childTnLst>
                                    <p:set>
                                      <p:cBhvr>
                                        <p:cTn id="223" dur="1" fill="hold">
                                          <p:stCondLst>
                                            <p:cond delay="0"/>
                                          </p:stCondLst>
                                        </p:cTn>
                                        <p:tgtEl>
                                          <p:spTgt spid="33"/>
                                        </p:tgtEl>
                                        <p:attrNameLst>
                                          <p:attrName>style.visibility</p:attrName>
                                        </p:attrNameLst>
                                      </p:cBhvr>
                                      <p:to>
                                        <p:strVal val="visible"/>
                                      </p:to>
                                    </p:set>
                                    <p:animEffect transition="in" filter="fade">
                                      <p:cBhvr>
                                        <p:cTn id="224" dur="500"/>
                                        <p:tgtEl>
                                          <p:spTgt spid="33"/>
                                        </p:tgtEl>
                                      </p:cBhvr>
                                    </p:animEffect>
                                  </p:childTnLst>
                                </p:cTn>
                              </p:par>
                            </p:childTnLst>
                          </p:cTn>
                        </p:par>
                      </p:childTnLst>
                    </p:cTn>
                  </p:par>
                </p:childTnLst>
              </p:cTn>
              <p:nextCondLst>
                <p:cond evt="onClick" delay="0">
                  <p:tgtEl>
                    <p:spTgt spid="6"/>
                  </p:tgtEl>
                </p:cond>
              </p:nextCondLst>
            </p:seq>
            <p:seq concurrent="1" nextAc="seek">
              <p:cTn id="225" restart="whenNotActive" fill="hold" evtFilter="cancelBubble" nodeType="interactiveSeq">
                <p:stCondLst>
                  <p:cond evt="onClick" delay="0">
                    <p:tgtEl>
                      <p:spTgt spid="10"/>
                    </p:tgtEl>
                  </p:cond>
                </p:stCondLst>
                <p:endSync evt="end" delay="0">
                  <p:rtn val="all"/>
                </p:endSync>
                <p:childTnLst>
                  <p:par>
                    <p:cTn id="226" fill="hold">
                      <p:stCondLst>
                        <p:cond delay="0"/>
                      </p:stCondLst>
                      <p:childTnLst>
                        <p:par>
                          <p:cTn id="227" fill="hold">
                            <p:stCondLst>
                              <p:cond delay="0"/>
                            </p:stCondLst>
                            <p:childTnLst>
                              <p:par>
                                <p:cTn id="228" presetID="1" presetClass="exit" presetSubtype="0" fill="hold" nodeType="withEffect">
                                  <p:stCondLst>
                                    <p:cond delay="0"/>
                                  </p:stCondLst>
                                  <p:childTnLst>
                                    <p:set>
                                      <p:cBhvr>
                                        <p:cTn id="229" dur="1" fill="hold">
                                          <p:stCondLst>
                                            <p:cond delay="0"/>
                                          </p:stCondLst>
                                        </p:cTn>
                                        <p:tgtEl>
                                          <p:spTgt spid="78"/>
                                        </p:tgtEl>
                                        <p:attrNameLst>
                                          <p:attrName>style.visibility</p:attrName>
                                        </p:attrNameLst>
                                      </p:cBhvr>
                                      <p:to>
                                        <p:strVal val="hidden"/>
                                      </p:to>
                                    </p:set>
                                  </p:childTnLst>
                                </p:cTn>
                              </p:par>
                              <p:par>
                                <p:cTn id="230" presetID="1" presetClass="exit" presetSubtype="0" fill="hold" nodeType="withEffect">
                                  <p:stCondLst>
                                    <p:cond delay="0"/>
                                  </p:stCondLst>
                                  <p:childTnLst>
                                    <p:set>
                                      <p:cBhvr>
                                        <p:cTn id="231" dur="1" fill="hold">
                                          <p:stCondLst>
                                            <p:cond delay="0"/>
                                          </p:stCondLst>
                                        </p:cTn>
                                        <p:tgtEl>
                                          <p:spTgt spid="79"/>
                                        </p:tgtEl>
                                        <p:attrNameLst>
                                          <p:attrName>style.visibility</p:attrName>
                                        </p:attrNameLst>
                                      </p:cBhvr>
                                      <p:to>
                                        <p:strVal val="hidden"/>
                                      </p:to>
                                    </p:set>
                                  </p:childTnLst>
                                </p:cTn>
                              </p:par>
                              <p:par>
                                <p:cTn id="232" presetID="1" presetClass="exit" presetSubtype="0" fill="hold" nodeType="withEffect">
                                  <p:stCondLst>
                                    <p:cond delay="0"/>
                                  </p:stCondLst>
                                  <p:childTnLst>
                                    <p:set>
                                      <p:cBhvr>
                                        <p:cTn id="233" dur="1" fill="hold">
                                          <p:stCondLst>
                                            <p:cond delay="0"/>
                                          </p:stCondLst>
                                        </p:cTn>
                                        <p:tgtEl>
                                          <p:spTgt spid="71"/>
                                        </p:tgtEl>
                                        <p:attrNameLst>
                                          <p:attrName>style.visibility</p:attrName>
                                        </p:attrNameLst>
                                      </p:cBhvr>
                                      <p:to>
                                        <p:strVal val="hidden"/>
                                      </p:to>
                                    </p:set>
                                  </p:childTnLst>
                                </p:cTn>
                              </p:par>
                              <p:par>
                                <p:cTn id="234" presetID="1" presetClass="exit" presetSubtype="0" fill="hold" nodeType="withEffect">
                                  <p:stCondLst>
                                    <p:cond delay="0"/>
                                  </p:stCondLst>
                                  <p:childTnLst>
                                    <p:set>
                                      <p:cBhvr>
                                        <p:cTn id="235" dur="1" fill="hold">
                                          <p:stCondLst>
                                            <p:cond delay="0"/>
                                          </p:stCondLst>
                                        </p:cTn>
                                        <p:tgtEl>
                                          <p:spTgt spid="73"/>
                                        </p:tgtEl>
                                        <p:attrNameLst>
                                          <p:attrName>style.visibility</p:attrName>
                                        </p:attrNameLst>
                                      </p:cBhvr>
                                      <p:to>
                                        <p:strVal val="hidden"/>
                                      </p:to>
                                    </p:set>
                                  </p:childTnLst>
                                </p:cTn>
                              </p:par>
                              <p:par>
                                <p:cTn id="236" presetID="1" presetClass="exit" presetSubtype="0" fill="hold" nodeType="withEffect">
                                  <p:stCondLst>
                                    <p:cond delay="0"/>
                                  </p:stCondLst>
                                  <p:childTnLst>
                                    <p:set>
                                      <p:cBhvr>
                                        <p:cTn id="237" dur="1" fill="hold">
                                          <p:stCondLst>
                                            <p:cond delay="0"/>
                                          </p:stCondLst>
                                        </p:cTn>
                                        <p:tgtEl>
                                          <p:spTgt spid="75"/>
                                        </p:tgtEl>
                                        <p:attrNameLst>
                                          <p:attrName>style.visibility</p:attrName>
                                        </p:attrNameLst>
                                      </p:cBhvr>
                                      <p:to>
                                        <p:strVal val="hidden"/>
                                      </p:to>
                                    </p:set>
                                  </p:childTnLst>
                                </p:cTn>
                              </p:par>
                              <p:par>
                                <p:cTn id="238" presetID="1" presetClass="exit" presetSubtype="0" fill="hold" nodeType="withEffect">
                                  <p:stCondLst>
                                    <p:cond delay="0"/>
                                  </p:stCondLst>
                                  <p:childTnLst>
                                    <p:set>
                                      <p:cBhvr>
                                        <p:cTn id="239" dur="1" fill="hold">
                                          <p:stCondLst>
                                            <p:cond delay="0"/>
                                          </p:stCondLst>
                                        </p:cTn>
                                        <p:tgtEl>
                                          <p:spTgt spid="4"/>
                                        </p:tgtEl>
                                        <p:attrNameLst>
                                          <p:attrName>style.visibility</p:attrName>
                                        </p:attrNameLst>
                                      </p:cBhvr>
                                      <p:to>
                                        <p:strVal val="hidden"/>
                                      </p:to>
                                    </p:set>
                                  </p:childTnLst>
                                </p:cTn>
                              </p:par>
                              <p:par>
                                <p:cTn id="240" presetID="1" presetClass="entr" presetSubtype="0" fill="hold" nodeType="withEffect">
                                  <p:stCondLst>
                                    <p:cond delay="0"/>
                                  </p:stCondLst>
                                  <p:childTnLst>
                                    <p:set>
                                      <p:cBhvr>
                                        <p:cTn id="241" dur="1" fill="hold">
                                          <p:stCondLst>
                                            <p:cond delay="0"/>
                                          </p:stCondLst>
                                        </p:cTn>
                                        <p:tgtEl>
                                          <p:spTgt spid="77"/>
                                        </p:tgtEl>
                                        <p:attrNameLst>
                                          <p:attrName>style.visibility</p:attrName>
                                        </p:attrNameLst>
                                      </p:cBhvr>
                                      <p:to>
                                        <p:strVal val="visible"/>
                                      </p:to>
                                    </p:set>
                                  </p:childTnLst>
                                </p:cTn>
                              </p:par>
                              <p:par>
                                <p:cTn id="242" presetID="42" presetClass="path" presetSubtype="0" autoRev="1" fill="hold" nodeType="withEffect">
                                  <p:stCondLst>
                                    <p:cond delay="0"/>
                                  </p:stCondLst>
                                  <p:childTnLst>
                                    <p:animMotion origin="layout" path="M 2.39583E-6 7.40741E-7 L -0.03592 -0.05459 " pathEditMode="relative" rAng="0" ptsTypes="AA">
                                      <p:cBhvr>
                                        <p:cTn id="243" dur="250" fill="hold"/>
                                        <p:tgtEl>
                                          <p:spTgt spid="10"/>
                                        </p:tgtEl>
                                        <p:attrNameLst>
                                          <p:attrName>ppt_x</p:attrName>
                                          <p:attrName>ppt_y</p:attrName>
                                        </p:attrNameLst>
                                      </p:cBhvr>
                                      <p:rCtr x="-1801" y="-2739"/>
                                    </p:animMotion>
                                  </p:childTnLst>
                                </p:cTn>
                              </p:par>
                              <p:par>
                                <p:cTn id="244" presetID="8" presetClass="emph" presetSubtype="0" autoRev="1" fill="hold" nodeType="withEffect">
                                  <p:stCondLst>
                                    <p:cond delay="0"/>
                                  </p:stCondLst>
                                  <p:childTnLst>
                                    <p:animRot by="-1200000">
                                      <p:cBhvr>
                                        <p:cTn id="245" dur="250" fill="hold"/>
                                        <p:tgtEl>
                                          <p:spTgt spid="10"/>
                                        </p:tgtEl>
                                        <p:attrNameLst>
                                          <p:attrName>r</p:attrName>
                                        </p:attrNameLst>
                                      </p:cBhvr>
                                    </p:animRot>
                                  </p:childTnLst>
                                </p:cTn>
                              </p:par>
                              <p:par>
                                <p:cTn id="246" presetID="0" presetClass="path" presetSubtype="0" autoRev="1" fill="hold" nodeType="withEffect">
                                  <p:stCondLst>
                                    <p:cond delay="250"/>
                                  </p:stCondLst>
                                  <p:childTnLst>
                                    <p:animMotion origin="layout" path="M 9.375E-7 -0.00077 C -0.01649 0.01794 -0.07682 0.0598 -0.09885 0.11188 C -0.12294 0.1522 -0.12099 0.27566 -0.13249 0.31231 C -0.16558 0.29746 -0.16113 0.34202 -0.16873 0.34973 " pathEditMode="relative" rAng="0" ptsTypes="affa">
                                      <p:cBhvr>
                                        <p:cTn id="247" dur="500" fill="hold"/>
                                        <p:tgtEl>
                                          <p:spTgt spid="77"/>
                                        </p:tgtEl>
                                        <p:attrNameLst>
                                          <p:attrName>ppt_x</p:attrName>
                                          <p:attrName>ppt_y</p:attrName>
                                        </p:attrNameLst>
                                      </p:cBhvr>
                                      <p:rCtr x="-8442" y="17515"/>
                                    </p:animMotion>
                                  </p:childTnLst>
                                </p:cTn>
                              </p:par>
                              <p:par>
                                <p:cTn id="248" presetID="1" presetClass="mediacall" presetSubtype="0" fill="hold" nodeType="withEffect">
                                  <p:stCondLst>
                                    <p:cond delay="250"/>
                                  </p:stCondLst>
                                  <p:childTnLst>
                                    <p:cmd type="call" cmd="playFrom(0.0)">
                                      <p:cBhvr>
                                        <p:cTn id="249" dur="288" fill="hold"/>
                                        <p:tgtEl>
                                          <p:spTgt spid="61"/>
                                        </p:tgtEl>
                                      </p:cBhvr>
                                    </p:cmd>
                                  </p:childTnLst>
                                </p:cTn>
                              </p:par>
                              <p:par>
                                <p:cTn id="250" presetID="6" presetClass="emph" presetSubtype="0" autoRev="1" fill="hold" nodeType="withEffect">
                                  <p:stCondLst>
                                    <p:cond delay="250"/>
                                  </p:stCondLst>
                                  <p:childTnLst>
                                    <p:animScale>
                                      <p:cBhvr>
                                        <p:cTn id="251" dur="500" fill="hold"/>
                                        <p:tgtEl>
                                          <p:spTgt spid="77"/>
                                        </p:tgtEl>
                                      </p:cBhvr>
                                      <p:by x="133000" y="133000"/>
                                    </p:animScale>
                                  </p:childTnLst>
                                </p:cTn>
                              </p:par>
                              <p:par>
                                <p:cTn id="252" presetID="1" presetClass="exit" presetSubtype="0" fill="hold" nodeType="withEffect">
                                  <p:stCondLst>
                                    <p:cond delay="750"/>
                                  </p:stCondLst>
                                  <p:childTnLst>
                                    <p:set>
                                      <p:cBhvr>
                                        <p:cTn id="253" dur="1" fill="hold">
                                          <p:stCondLst>
                                            <p:cond delay="0"/>
                                          </p:stCondLst>
                                        </p:cTn>
                                        <p:tgtEl>
                                          <p:spTgt spid="77"/>
                                        </p:tgtEl>
                                        <p:attrNameLst>
                                          <p:attrName>style.visibility</p:attrName>
                                        </p:attrNameLst>
                                      </p:cBhvr>
                                      <p:to>
                                        <p:strVal val="hidden"/>
                                      </p:to>
                                    </p:set>
                                  </p:childTnLst>
                                </p:cTn>
                              </p:par>
                              <p:par>
                                <p:cTn id="254" presetID="1" presetClass="entr" presetSubtype="0" fill="hold" nodeType="withEffect">
                                  <p:stCondLst>
                                    <p:cond delay="750"/>
                                  </p:stCondLst>
                                  <p:childTnLst>
                                    <p:set>
                                      <p:cBhvr>
                                        <p:cTn id="255" dur="1" fill="hold">
                                          <p:stCondLst>
                                            <p:cond delay="0"/>
                                          </p:stCondLst>
                                        </p:cTn>
                                        <p:tgtEl>
                                          <p:spTgt spid="4"/>
                                        </p:tgtEl>
                                        <p:attrNameLst>
                                          <p:attrName>style.visibility</p:attrName>
                                        </p:attrNameLst>
                                      </p:cBhvr>
                                      <p:to>
                                        <p:strVal val="visible"/>
                                      </p:to>
                                    </p:set>
                                  </p:childTnLst>
                                </p:cTn>
                              </p:par>
                              <p:par>
                                <p:cTn id="256" presetID="10" presetClass="exit" presetSubtype="0" fill="hold" grpId="2" nodeType="withEffect">
                                  <p:stCondLst>
                                    <p:cond delay="250"/>
                                  </p:stCondLst>
                                  <p:childTnLst>
                                    <p:animEffect transition="out" filter="fade">
                                      <p:cBhvr>
                                        <p:cTn id="257" dur="500"/>
                                        <p:tgtEl>
                                          <p:spTgt spid="34"/>
                                        </p:tgtEl>
                                      </p:cBhvr>
                                    </p:animEffect>
                                    <p:set>
                                      <p:cBhvr>
                                        <p:cTn id="258" dur="1" fill="hold">
                                          <p:stCondLst>
                                            <p:cond delay="499"/>
                                          </p:stCondLst>
                                        </p:cTn>
                                        <p:tgtEl>
                                          <p:spTgt spid="34"/>
                                        </p:tgtEl>
                                        <p:attrNameLst>
                                          <p:attrName>style.visibility</p:attrName>
                                        </p:attrNameLst>
                                      </p:cBhvr>
                                      <p:to>
                                        <p:strVal val="hidden"/>
                                      </p:to>
                                    </p:set>
                                  </p:childTnLst>
                                </p:cTn>
                              </p:par>
                              <p:par>
                                <p:cTn id="259" presetID="10" presetClass="exit" presetSubtype="0" fill="hold" grpId="5" nodeType="withEffect">
                                  <p:stCondLst>
                                    <p:cond delay="250"/>
                                  </p:stCondLst>
                                  <p:childTnLst>
                                    <p:animEffect transition="out" filter="fade">
                                      <p:cBhvr>
                                        <p:cTn id="260" dur="500"/>
                                        <p:tgtEl>
                                          <p:spTgt spid="31"/>
                                        </p:tgtEl>
                                      </p:cBhvr>
                                    </p:animEffect>
                                    <p:set>
                                      <p:cBhvr>
                                        <p:cTn id="261" dur="1" fill="hold">
                                          <p:stCondLst>
                                            <p:cond delay="499"/>
                                          </p:stCondLst>
                                        </p:cTn>
                                        <p:tgtEl>
                                          <p:spTgt spid="31"/>
                                        </p:tgtEl>
                                        <p:attrNameLst>
                                          <p:attrName>style.visibility</p:attrName>
                                        </p:attrNameLst>
                                      </p:cBhvr>
                                      <p:to>
                                        <p:strVal val="hidden"/>
                                      </p:to>
                                    </p:set>
                                  </p:childTnLst>
                                </p:cTn>
                              </p:par>
                              <p:par>
                                <p:cTn id="262" presetID="10" presetClass="exit" presetSubtype="0" fill="hold" grpId="5" nodeType="withEffect">
                                  <p:stCondLst>
                                    <p:cond delay="250"/>
                                  </p:stCondLst>
                                  <p:childTnLst>
                                    <p:animEffect transition="out" filter="fade">
                                      <p:cBhvr>
                                        <p:cTn id="263" dur="500"/>
                                        <p:tgtEl>
                                          <p:spTgt spid="32"/>
                                        </p:tgtEl>
                                      </p:cBhvr>
                                    </p:animEffect>
                                    <p:set>
                                      <p:cBhvr>
                                        <p:cTn id="264" dur="1" fill="hold">
                                          <p:stCondLst>
                                            <p:cond delay="499"/>
                                          </p:stCondLst>
                                        </p:cTn>
                                        <p:tgtEl>
                                          <p:spTgt spid="32"/>
                                        </p:tgtEl>
                                        <p:attrNameLst>
                                          <p:attrName>style.visibility</p:attrName>
                                        </p:attrNameLst>
                                      </p:cBhvr>
                                      <p:to>
                                        <p:strVal val="hidden"/>
                                      </p:to>
                                    </p:set>
                                  </p:childTnLst>
                                </p:cTn>
                              </p:par>
                              <p:par>
                                <p:cTn id="265" presetID="10" presetClass="exit" presetSubtype="0" fill="hold" grpId="8" nodeType="withEffect">
                                  <p:stCondLst>
                                    <p:cond delay="250"/>
                                  </p:stCondLst>
                                  <p:childTnLst>
                                    <p:animEffect transition="out" filter="fade">
                                      <p:cBhvr>
                                        <p:cTn id="266" dur="500"/>
                                        <p:tgtEl>
                                          <p:spTgt spid="35"/>
                                        </p:tgtEl>
                                      </p:cBhvr>
                                    </p:animEffect>
                                    <p:set>
                                      <p:cBhvr>
                                        <p:cTn id="267" dur="1" fill="hold">
                                          <p:stCondLst>
                                            <p:cond delay="499"/>
                                          </p:stCondLst>
                                        </p:cTn>
                                        <p:tgtEl>
                                          <p:spTgt spid="35"/>
                                        </p:tgtEl>
                                        <p:attrNameLst>
                                          <p:attrName>style.visibility</p:attrName>
                                        </p:attrNameLst>
                                      </p:cBhvr>
                                      <p:to>
                                        <p:strVal val="hidden"/>
                                      </p:to>
                                    </p:set>
                                  </p:childTnLst>
                                </p:cTn>
                              </p:par>
                              <p:par>
                                <p:cTn id="268" presetID="10" presetClass="entr" presetSubtype="0" fill="hold" grpId="2" nodeType="withEffect">
                                  <p:stCondLst>
                                    <p:cond delay="250"/>
                                  </p:stCondLst>
                                  <p:childTnLst>
                                    <p:set>
                                      <p:cBhvr>
                                        <p:cTn id="269" dur="1" fill="hold">
                                          <p:stCondLst>
                                            <p:cond delay="0"/>
                                          </p:stCondLst>
                                        </p:cTn>
                                        <p:tgtEl>
                                          <p:spTgt spid="33"/>
                                        </p:tgtEl>
                                        <p:attrNameLst>
                                          <p:attrName>style.visibility</p:attrName>
                                        </p:attrNameLst>
                                      </p:cBhvr>
                                      <p:to>
                                        <p:strVal val="visible"/>
                                      </p:to>
                                    </p:set>
                                    <p:animEffect transition="in" filter="fade">
                                      <p:cBhvr>
                                        <p:cTn id="270" dur="500"/>
                                        <p:tgtEl>
                                          <p:spTgt spid="33"/>
                                        </p:tgtEl>
                                      </p:cBhvr>
                                    </p:animEffect>
                                  </p:childTnLst>
                                </p:cTn>
                              </p:par>
                            </p:childTnLst>
                          </p:cTn>
                        </p:par>
                      </p:childTnLst>
                    </p:cTn>
                  </p:par>
                </p:childTnLst>
              </p:cTn>
              <p:nextCondLst>
                <p:cond evt="onClick" delay="0">
                  <p:tgtEl>
                    <p:spTgt spid="10"/>
                  </p:tgtEl>
                </p:cond>
              </p:nextCondLst>
            </p:seq>
            <p:seq concurrent="1" nextAc="seek">
              <p:cTn id="271" restart="whenNotActive" fill="hold" evtFilter="cancelBubble" nodeType="interactiveSeq">
                <p:stCondLst>
                  <p:cond evt="onClick" delay="0">
                    <p:tgtEl>
                      <p:spTgt spid="15"/>
                    </p:tgtEl>
                  </p:cond>
                </p:stCondLst>
                <p:endSync evt="end" delay="0">
                  <p:rtn val="all"/>
                </p:endSync>
                <p:childTnLst>
                  <p:par>
                    <p:cTn id="272" fill="hold">
                      <p:stCondLst>
                        <p:cond delay="0"/>
                      </p:stCondLst>
                      <p:childTnLst>
                        <p:par>
                          <p:cTn id="273" fill="hold">
                            <p:stCondLst>
                              <p:cond delay="0"/>
                            </p:stCondLst>
                            <p:childTnLst>
                              <p:par>
                                <p:cTn id="274" presetID="1" presetClass="exit" presetSubtype="0" fill="hold" nodeType="withEffect">
                                  <p:stCondLst>
                                    <p:cond delay="0"/>
                                  </p:stCondLst>
                                  <p:childTnLst>
                                    <p:set>
                                      <p:cBhvr>
                                        <p:cTn id="275" dur="1" fill="hold">
                                          <p:stCondLst>
                                            <p:cond delay="0"/>
                                          </p:stCondLst>
                                        </p:cTn>
                                        <p:tgtEl>
                                          <p:spTgt spid="77"/>
                                        </p:tgtEl>
                                        <p:attrNameLst>
                                          <p:attrName>style.visibility</p:attrName>
                                        </p:attrNameLst>
                                      </p:cBhvr>
                                      <p:to>
                                        <p:strVal val="hidden"/>
                                      </p:to>
                                    </p:set>
                                  </p:childTnLst>
                                </p:cTn>
                              </p:par>
                              <p:par>
                                <p:cTn id="276" presetID="1" presetClass="exit" presetSubtype="0" fill="hold" nodeType="withEffect">
                                  <p:stCondLst>
                                    <p:cond delay="0"/>
                                  </p:stCondLst>
                                  <p:childTnLst>
                                    <p:set>
                                      <p:cBhvr>
                                        <p:cTn id="277" dur="1" fill="hold">
                                          <p:stCondLst>
                                            <p:cond delay="0"/>
                                          </p:stCondLst>
                                        </p:cTn>
                                        <p:tgtEl>
                                          <p:spTgt spid="78"/>
                                        </p:tgtEl>
                                        <p:attrNameLst>
                                          <p:attrName>style.visibility</p:attrName>
                                        </p:attrNameLst>
                                      </p:cBhvr>
                                      <p:to>
                                        <p:strVal val="hidden"/>
                                      </p:to>
                                    </p:set>
                                  </p:childTnLst>
                                </p:cTn>
                              </p:par>
                              <p:par>
                                <p:cTn id="278" presetID="1" presetClass="exit" presetSubtype="0" fill="hold" nodeType="withEffect">
                                  <p:stCondLst>
                                    <p:cond delay="0"/>
                                  </p:stCondLst>
                                  <p:childTnLst>
                                    <p:set>
                                      <p:cBhvr>
                                        <p:cTn id="279" dur="1" fill="hold">
                                          <p:stCondLst>
                                            <p:cond delay="0"/>
                                          </p:stCondLst>
                                        </p:cTn>
                                        <p:tgtEl>
                                          <p:spTgt spid="79"/>
                                        </p:tgtEl>
                                        <p:attrNameLst>
                                          <p:attrName>style.visibility</p:attrName>
                                        </p:attrNameLst>
                                      </p:cBhvr>
                                      <p:to>
                                        <p:strVal val="hidden"/>
                                      </p:to>
                                    </p:set>
                                  </p:childTnLst>
                                </p:cTn>
                              </p:par>
                              <p:par>
                                <p:cTn id="280" presetID="1" presetClass="exit" presetSubtype="0" fill="hold" nodeType="withEffect">
                                  <p:stCondLst>
                                    <p:cond delay="0"/>
                                  </p:stCondLst>
                                  <p:childTnLst>
                                    <p:set>
                                      <p:cBhvr>
                                        <p:cTn id="281" dur="1" fill="hold">
                                          <p:stCondLst>
                                            <p:cond delay="0"/>
                                          </p:stCondLst>
                                        </p:cTn>
                                        <p:tgtEl>
                                          <p:spTgt spid="71"/>
                                        </p:tgtEl>
                                        <p:attrNameLst>
                                          <p:attrName>style.visibility</p:attrName>
                                        </p:attrNameLst>
                                      </p:cBhvr>
                                      <p:to>
                                        <p:strVal val="hidden"/>
                                      </p:to>
                                    </p:set>
                                  </p:childTnLst>
                                </p:cTn>
                              </p:par>
                              <p:par>
                                <p:cTn id="282" presetID="1" presetClass="exit" presetSubtype="0" fill="hold" nodeType="withEffect">
                                  <p:stCondLst>
                                    <p:cond delay="0"/>
                                  </p:stCondLst>
                                  <p:childTnLst>
                                    <p:set>
                                      <p:cBhvr>
                                        <p:cTn id="283" dur="1" fill="hold">
                                          <p:stCondLst>
                                            <p:cond delay="0"/>
                                          </p:stCondLst>
                                        </p:cTn>
                                        <p:tgtEl>
                                          <p:spTgt spid="73"/>
                                        </p:tgtEl>
                                        <p:attrNameLst>
                                          <p:attrName>style.visibility</p:attrName>
                                        </p:attrNameLst>
                                      </p:cBhvr>
                                      <p:to>
                                        <p:strVal val="hidden"/>
                                      </p:to>
                                    </p:set>
                                  </p:childTnLst>
                                </p:cTn>
                              </p:par>
                              <p:par>
                                <p:cTn id="284" presetID="1" presetClass="exit" presetSubtype="0" fill="hold" nodeType="withEffect">
                                  <p:stCondLst>
                                    <p:cond delay="0"/>
                                  </p:stCondLst>
                                  <p:childTnLst>
                                    <p:set>
                                      <p:cBhvr>
                                        <p:cTn id="285" dur="1" fill="hold">
                                          <p:stCondLst>
                                            <p:cond delay="0"/>
                                          </p:stCondLst>
                                        </p:cTn>
                                        <p:tgtEl>
                                          <p:spTgt spid="75"/>
                                        </p:tgtEl>
                                        <p:attrNameLst>
                                          <p:attrName>style.visibility</p:attrName>
                                        </p:attrNameLst>
                                      </p:cBhvr>
                                      <p:to>
                                        <p:strVal val="hidden"/>
                                      </p:to>
                                    </p:set>
                                  </p:childTnLst>
                                </p:cTn>
                              </p:par>
                              <p:par>
                                <p:cTn id="286" presetID="1" presetClass="entr" presetSubtype="0" fill="hold" nodeType="withEffect">
                                  <p:stCondLst>
                                    <p:cond delay="0"/>
                                  </p:stCondLst>
                                  <p:childTnLst>
                                    <p:set>
                                      <p:cBhvr>
                                        <p:cTn id="287" dur="1" fill="hold">
                                          <p:stCondLst>
                                            <p:cond delay="0"/>
                                          </p:stCondLst>
                                        </p:cTn>
                                        <p:tgtEl>
                                          <p:spTgt spid="4"/>
                                        </p:tgtEl>
                                        <p:attrNameLst>
                                          <p:attrName>style.visibility</p:attrName>
                                        </p:attrNameLst>
                                      </p:cBhvr>
                                      <p:to>
                                        <p:strVal val="visible"/>
                                      </p:to>
                                    </p:set>
                                  </p:childTnLst>
                                </p:cTn>
                              </p:par>
                              <p:par>
                                <p:cTn id="288" presetID="42" presetClass="path" presetSubtype="0" autoRev="1" fill="hold" nodeType="withEffect">
                                  <p:stCondLst>
                                    <p:cond delay="0"/>
                                  </p:stCondLst>
                                  <p:childTnLst>
                                    <p:animMotion origin="layout" path="M 4.51389E-7 4.93827E-6 L 0.1008 -0.00039 " pathEditMode="relative" rAng="0" ptsTypes="AA">
                                      <p:cBhvr>
                                        <p:cTn id="289" dur="150" fill="hold"/>
                                        <p:tgtEl>
                                          <p:spTgt spid="15"/>
                                        </p:tgtEl>
                                        <p:attrNameLst>
                                          <p:attrName>ppt_x</p:attrName>
                                          <p:attrName>ppt_y</p:attrName>
                                        </p:attrNameLst>
                                      </p:cBhvr>
                                      <p:rCtr x="5035" y="-19"/>
                                    </p:animMotion>
                                  </p:childTnLst>
                                </p:cTn>
                              </p:par>
                              <p:par>
                                <p:cTn id="290" presetID="37" presetClass="path" presetSubtype="0" autoRev="1" fill="hold" nodeType="withEffect">
                                  <p:stCondLst>
                                    <p:cond delay="150"/>
                                  </p:stCondLst>
                                  <p:childTnLst>
                                    <p:animMotion origin="layout" path="M 0.00022 -1.23457E-7 L 0.01942 -0.15567 C 0.02528 -0.19116 0.03125 -0.24769 0.04611 -0.27855 C 0.06152 -0.31771 0.08355 -0.37944 0.12196 -0.37789 L 0.14692 -0.36748 L 0.16862 -0.34973 " pathEditMode="relative" rAng="0" ptsTypes="FffFAF">
                                      <p:cBhvr>
                                        <p:cTn id="291" dur="500" fill="hold"/>
                                        <p:tgtEl>
                                          <p:spTgt spid="4"/>
                                        </p:tgtEl>
                                        <p:attrNameLst>
                                          <p:attrName>ppt_x</p:attrName>
                                          <p:attrName>ppt_y</p:attrName>
                                        </p:attrNameLst>
                                      </p:cBhvr>
                                      <p:rCtr x="8420" y="-18981"/>
                                    </p:animMotion>
                                  </p:childTnLst>
                                </p:cTn>
                              </p:par>
                              <p:par>
                                <p:cTn id="292" presetID="1" presetClass="mediacall" presetSubtype="0" fill="hold" nodeType="withEffect">
                                  <p:stCondLst>
                                    <p:cond delay="150"/>
                                  </p:stCondLst>
                                  <p:childTnLst>
                                    <p:cmd type="call" cmd="playFrom(0.0)">
                                      <p:cBhvr>
                                        <p:cTn id="293" dur="240" fill="hold"/>
                                        <p:tgtEl>
                                          <p:spTgt spid="63"/>
                                        </p:tgtEl>
                                      </p:cBhvr>
                                    </p:cmd>
                                  </p:childTnLst>
                                </p:cTn>
                              </p:par>
                              <p:par>
                                <p:cTn id="294" presetID="6" presetClass="emph" presetSubtype="0" autoRev="1" fill="hold" nodeType="withEffect">
                                  <p:stCondLst>
                                    <p:cond delay="150"/>
                                  </p:stCondLst>
                                  <p:childTnLst>
                                    <p:animScale>
                                      <p:cBhvr>
                                        <p:cTn id="295" dur="500" fill="hold"/>
                                        <p:tgtEl>
                                          <p:spTgt spid="4"/>
                                        </p:tgtEl>
                                      </p:cBhvr>
                                      <p:by x="75000" y="75000"/>
                                    </p:animScale>
                                  </p:childTnLst>
                                </p:cTn>
                              </p:par>
                              <p:par>
                                <p:cTn id="296" presetID="1" presetClass="exit" presetSubtype="0" fill="hold" nodeType="withEffect">
                                  <p:stCondLst>
                                    <p:cond delay="650"/>
                                  </p:stCondLst>
                                  <p:childTnLst>
                                    <p:set>
                                      <p:cBhvr>
                                        <p:cTn id="297" dur="1" fill="hold">
                                          <p:stCondLst>
                                            <p:cond delay="0"/>
                                          </p:stCondLst>
                                        </p:cTn>
                                        <p:tgtEl>
                                          <p:spTgt spid="4"/>
                                        </p:tgtEl>
                                        <p:attrNameLst>
                                          <p:attrName>style.visibility</p:attrName>
                                        </p:attrNameLst>
                                      </p:cBhvr>
                                      <p:to>
                                        <p:strVal val="hidden"/>
                                      </p:to>
                                    </p:set>
                                  </p:childTnLst>
                                </p:cTn>
                              </p:par>
                              <p:par>
                                <p:cTn id="298" presetID="1" presetClass="entr" presetSubtype="0" fill="hold" nodeType="withEffect">
                                  <p:stCondLst>
                                    <p:cond delay="650"/>
                                  </p:stCondLst>
                                  <p:childTnLst>
                                    <p:set>
                                      <p:cBhvr>
                                        <p:cTn id="299" dur="1" fill="hold">
                                          <p:stCondLst>
                                            <p:cond delay="0"/>
                                          </p:stCondLst>
                                        </p:cTn>
                                        <p:tgtEl>
                                          <p:spTgt spid="77"/>
                                        </p:tgtEl>
                                        <p:attrNameLst>
                                          <p:attrName>style.visibility</p:attrName>
                                        </p:attrNameLst>
                                      </p:cBhvr>
                                      <p:to>
                                        <p:strVal val="visible"/>
                                      </p:to>
                                    </p:set>
                                  </p:childTnLst>
                                </p:cTn>
                              </p:par>
                              <p:par>
                                <p:cTn id="300" presetID="10" presetClass="exit" presetSubtype="0" fill="hold" grpId="4" nodeType="withEffect">
                                  <p:stCondLst>
                                    <p:cond delay="150"/>
                                  </p:stCondLst>
                                  <p:childTnLst>
                                    <p:animEffect transition="out" filter="fade">
                                      <p:cBhvr>
                                        <p:cTn id="301" dur="500"/>
                                        <p:tgtEl>
                                          <p:spTgt spid="33"/>
                                        </p:tgtEl>
                                      </p:cBhvr>
                                    </p:animEffect>
                                    <p:set>
                                      <p:cBhvr>
                                        <p:cTn id="302" dur="1" fill="hold">
                                          <p:stCondLst>
                                            <p:cond delay="499"/>
                                          </p:stCondLst>
                                        </p:cTn>
                                        <p:tgtEl>
                                          <p:spTgt spid="33"/>
                                        </p:tgtEl>
                                        <p:attrNameLst>
                                          <p:attrName>style.visibility</p:attrName>
                                        </p:attrNameLst>
                                      </p:cBhvr>
                                      <p:to>
                                        <p:strVal val="hidden"/>
                                      </p:to>
                                    </p:set>
                                  </p:childTnLst>
                                </p:cTn>
                              </p:par>
                              <p:par>
                                <p:cTn id="303" presetID="10" presetClass="exit" presetSubtype="0" fill="hold" grpId="6" nodeType="withEffect">
                                  <p:stCondLst>
                                    <p:cond delay="150"/>
                                  </p:stCondLst>
                                  <p:childTnLst>
                                    <p:animEffect transition="out" filter="fade">
                                      <p:cBhvr>
                                        <p:cTn id="304" dur="500"/>
                                        <p:tgtEl>
                                          <p:spTgt spid="31"/>
                                        </p:tgtEl>
                                      </p:cBhvr>
                                    </p:animEffect>
                                    <p:set>
                                      <p:cBhvr>
                                        <p:cTn id="305" dur="1" fill="hold">
                                          <p:stCondLst>
                                            <p:cond delay="499"/>
                                          </p:stCondLst>
                                        </p:cTn>
                                        <p:tgtEl>
                                          <p:spTgt spid="31"/>
                                        </p:tgtEl>
                                        <p:attrNameLst>
                                          <p:attrName>style.visibility</p:attrName>
                                        </p:attrNameLst>
                                      </p:cBhvr>
                                      <p:to>
                                        <p:strVal val="hidden"/>
                                      </p:to>
                                    </p:set>
                                  </p:childTnLst>
                                </p:cTn>
                              </p:par>
                              <p:par>
                                <p:cTn id="306" presetID="10" presetClass="exit" presetSubtype="0" fill="hold" grpId="6" nodeType="withEffect">
                                  <p:stCondLst>
                                    <p:cond delay="150"/>
                                  </p:stCondLst>
                                  <p:childTnLst>
                                    <p:animEffect transition="out" filter="fade">
                                      <p:cBhvr>
                                        <p:cTn id="307" dur="500"/>
                                        <p:tgtEl>
                                          <p:spTgt spid="32"/>
                                        </p:tgtEl>
                                      </p:cBhvr>
                                    </p:animEffect>
                                    <p:set>
                                      <p:cBhvr>
                                        <p:cTn id="308" dur="1" fill="hold">
                                          <p:stCondLst>
                                            <p:cond delay="499"/>
                                          </p:stCondLst>
                                        </p:cTn>
                                        <p:tgtEl>
                                          <p:spTgt spid="32"/>
                                        </p:tgtEl>
                                        <p:attrNameLst>
                                          <p:attrName>style.visibility</p:attrName>
                                        </p:attrNameLst>
                                      </p:cBhvr>
                                      <p:to>
                                        <p:strVal val="hidden"/>
                                      </p:to>
                                    </p:set>
                                  </p:childTnLst>
                                </p:cTn>
                              </p:par>
                              <p:par>
                                <p:cTn id="309" presetID="10" presetClass="exit" presetSubtype="0" fill="hold" grpId="9" nodeType="withEffect">
                                  <p:stCondLst>
                                    <p:cond delay="150"/>
                                  </p:stCondLst>
                                  <p:childTnLst>
                                    <p:animEffect transition="out" filter="fade">
                                      <p:cBhvr>
                                        <p:cTn id="310" dur="500"/>
                                        <p:tgtEl>
                                          <p:spTgt spid="35"/>
                                        </p:tgtEl>
                                      </p:cBhvr>
                                    </p:animEffect>
                                    <p:set>
                                      <p:cBhvr>
                                        <p:cTn id="311" dur="1" fill="hold">
                                          <p:stCondLst>
                                            <p:cond delay="499"/>
                                          </p:stCondLst>
                                        </p:cTn>
                                        <p:tgtEl>
                                          <p:spTgt spid="35"/>
                                        </p:tgtEl>
                                        <p:attrNameLst>
                                          <p:attrName>style.visibility</p:attrName>
                                        </p:attrNameLst>
                                      </p:cBhvr>
                                      <p:to>
                                        <p:strVal val="hidden"/>
                                      </p:to>
                                    </p:set>
                                  </p:childTnLst>
                                </p:cTn>
                              </p:par>
                              <p:par>
                                <p:cTn id="312" presetID="10" presetClass="entr" presetSubtype="0" fill="hold" grpId="1" nodeType="withEffect">
                                  <p:stCondLst>
                                    <p:cond delay="150"/>
                                  </p:stCondLst>
                                  <p:childTnLst>
                                    <p:set>
                                      <p:cBhvr>
                                        <p:cTn id="313" dur="1" fill="hold">
                                          <p:stCondLst>
                                            <p:cond delay="0"/>
                                          </p:stCondLst>
                                        </p:cTn>
                                        <p:tgtEl>
                                          <p:spTgt spid="34"/>
                                        </p:tgtEl>
                                        <p:attrNameLst>
                                          <p:attrName>style.visibility</p:attrName>
                                        </p:attrNameLst>
                                      </p:cBhvr>
                                      <p:to>
                                        <p:strVal val="visible"/>
                                      </p:to>
                                    </p:set>
                                    <p:animEffect transition="in" filter="fade">
                                      <p:cBhvr>
                                        <p:cTn id="314" dur="500"/>
                                        <p:tgtEl>
                                          <p:spTgt spid="34"/>
                                        </p:tgtEl>
                                      </p:cBhvr>
                                    </p:animEffect>
                                  </p:childTnLst>
                                </p:cTn>
                              </p:par>
                            </p:childTnLst>
                          </p:cTn>
                        </p:par>
                      </p:childTnLst>
                    </p:cTn>
                  </p:par>
                </p:childTnLst>
              </p:cTn>
              <p:nextCondLst>
                <p:cond evt="onClick" delay="0">
                  <p:tgtEl>
                    <p:spTgt spid="15"/>
                  </p:tgtEl>
                </p:cond>
              </p:nextCondLst>
            </p:seq>
            <p:seq concurrent="1" nextAc="seek">
              <p:cTn id="315" restart="whenNotActive" fill="hold" evtFilter="cancelBubble" nodeType="interactiveSeq">
                <p:stCondLst>
                  <p:cond evt="onClick" delay="0">
                    <p:tgtEl>
                      <p:spTgt spid="14"/>
                    </p:tgtEl>
                  </p:cond>
                </p:stCondLst>
                <p:endSync evt="end" delay="0">
                  <p:rtn val="all"/>
                </p:endSync>
                <p:childTnLst>
                  <p:par>
                    <p:cTn id="316" fill="hold">
                      <p:stCondLst>
                        <p:cond delay="0"/>
                      </p:stCondLst>
                      <p:childTnLst>
                        <p:par>
                          <p:cTn id="317" fill="hold">
                            <p:stCondLst>
                              <p:cond delay="0"/>
                            </p:stCondLst>
                            <p:childTnLst>
                              <p:par>
                                <p:cTn id="318" presetID="1" presetClass="exit" presetSubtype="0" fill="hold" nodeType="withEffect">
                                  <p:stCondLst>
                                    <p:cond delay="0"/>
                                  </p:stCondLst>
                                  <p:childTnLst>
                                    <p:set>
                                      <p:cBhvr>
                                        <p:cTn id="319" dur="1" fill="hold">
                                          <p:stCondLst>
                                            <p:cond delay="0"/>
                                          </p:stCondLst>
                                        </p:cTn>
                                        <p:tgtEl>
                                          <p:spTgt spid="78"/>
                                        </p:tgtEl>
                                        <p:attrNameLst>
                                          <p:attrName>style.visibility</p:attrName>
                                        </p:attrNameLst>
                                      </p:cBhvr>
                                      <p:to>
                                        <p:strVal val="hidden"/>
                                      </p:to>
                                    </p:set>
                                  </p:childTnLst>
                                </p:cTn>
                              </p:par>
                              <p:par>
                                <p:cTn id="320" presetID="1" presetClass="exit" presetSubtype="0" fill="hold" nodeType="withEffect">
                                  <p:stCondLst>
                                    <p:cond delay="0"/>
                                  </p:stCondLst>
                                  <p:childTnLst>
                                    <p:set>
                                      <p:cBhvr>
                                        <p:cTn id="321" dur="1" fill="hold">
                                          <p:stCondLst>
                                            <p:cond delay="0"/>
                                          </p:stCondLst>
                                        </p:cTn>
                                        <p:tgtEl>
                                          <p:spTgt spid="79"/>
                                        </p:tgtEl>
                                        <p:attrNameLst>
                                          <p:attrName>style.visibility</p:attrName>
                                        </p:attrNameLst>
                                      </p:cBhvr>
                                      <p:to>
                                        <p:strVal val="hidden"/>
                                      </p:to>
                                    </p:set>
                                  </p:childTnLst>
                                </p:cTn>
                              </p:par>
                              <p:par>
                                <p:cTn id="322" presetID="1" presetClass="exit" presetSubtype="0" fill="hold" nodeType="withEffect">
                                  <p:stCondLst>
                                    <p:cond delay="0"/>
                                  </p:stCondLst>
                                  <p:childTnLst>
                                    <p:set>
                                      <p:cBhvr>
                                        <p:cTn id="323" dur="1" fill="hold">
                                          <p:stCondLst>
                                            <p:cond delay="0"/>
                                          </p:stCondLst>
                                        </p:cTn>
                                        <p:tgtEl>
                                          <p:spTgt spid="71"/>
                                        </p:tgtEl>
                                        <p:attrNameLst>
                                          <p:attrName>style.visibility</p:attrName>
                                        </p:attrNameLst>
                                      </p:cBhvr>
                                      <p:to>
                                        <p:strVal val="hidden"/>
                                      </p:to>
                                    </p:set>
                                  </p:childTnLst>
                                </p:cTn>
                              </p:par>
                              <p:par>
                                <p:cTn id="324" presetID="1" presetClass="exit" presetSubtype="0" fill="hold" nodeType="withEffect">
                                  <p:stCondLst>
                                    <p:cond delay="0"/>
                                  </p:stCondLst>
                                  <p:childTnLst>
                                    <p:set>
                                      <p:cBhvr>
                                        <p:cTn id="325" dur="1" fill="hold">
                                          <p:stCondLst>
                                            <p:cond delay="0"/>
                                          </p:stCondLst>
                                        </p:cTn>
                                        <p:tgtEl>
                                          <p:spTgt spid="73"/>
                                        </p:tgtEl>
                                        <p:attrNameLst>
                                          <p:attrName>style.visibility</p:attrName>
                                        </p:attrNameLst>
                                      </p:cBhvr>
                                      <p:to>
                                        <p:strVal val="hidden"/>
                                      </p:to>
                                    </p:set>
                                  </p:childTnLst>
                                </p:cTn>
                              </p:par>
                              <p:par>
                                <p:cTn id="326" presetID="1" presetClass="exit" presetSubtype="0" fill="hold" nodeType="withEffect">
                                  <p:stCondLst>
                                    <p:cond delay="0"/>
                                  </p:stCondLst>
                                  <p:childTnLst>
                                    <p:set>
                                      <p:cBhvr>
                                        <p:cTn id="327" dur="1" fill="hold">
                                          <p:stCondLst>
                                            <p:cond delay="0"/>
                                          </p:stCondLst>
                                        </p:cTn>
                                        <p:tgtEl>
                                          <p:spTgt spid="75"/>
                                        </p:tgtEl>
                                        <p:attrNameLst>
                                          <p:attrName>style.visibility</p:attrName>
                                        </p:attrNameLst>
                                      </p:cBhvr>
                                      <p:to>
                                        <p:strVal val="hidden"/>
                                      </p:to>
                                    </p:set>
                                  </p:childTnLst>
                                </p:cTn>
                              </p:par>
                              <p:par>
                                <p:cTn id="328" presetID="1" presetClass="exit" presetSubtype="0" fill="hold" nodeType="withEffect">
                                  <p:stCondLst>
                                    <p:cond delay="0"/>
                                  </p:stCondLst>
                                  <p:childTnLst>
                                    <p:set>
                                      <p:cBhvr>
                                        <p:cTn id="329" dur="1" fill="hold">
                                          <p:stCondLst>
                                            <p:cond delay="0"/>
                                          </p:stCondLst>
                                        </p:cTn>
                                        <p:tgtEl>
                                          <p:spTgt spid="4"/>
                                        </p:tgtEl>
                                        <p:attrNameLst>
                                          <p:attrName>style.visibility</p:attrName>
                                        </p:attrNameLst>
                                      </p:cBhvr>
                                      <p:to>
                                        <p:strVal val="hidden"/>
                                      </p:to>
                                    </p:set>
                                  </p:childTnLst>
                                </p:cTn>
                              </p:par>
                              <p:par>
                                <p:cTn id="330" presetID="1" presetClass="entr" presetSubtype="0" fill="hold" nodeType="withEffect">
                                  <p:stCondLst>
                                    <p:cond delay="0"/>
                                  </p:stCondLst>
                                  <p:childTnLst>
                                    <p:set>
                                      <p:cBhvr>
                                        <p:cTn id="331" dur="1" fill="hold">
                                          <p:stCondLst>
                                            <p:cond delay="0"/>
                                          </p:stCondLst>
                                        </p:cTn>
                                        <p:tgtEl>
                                          <p:spTgt spid="77"/>
                                        </p:tgtEl>
                                        <p:attrNameLst>
                                          <p:attrName>style.visibility</p:attrName>
                                        </p:attrNameLst>
                                      </p:cBhvr>
                                      <p:to>
                                        <p:strVal val="visible"/>
                                      </p:to>
                                    </p:set>
                                  </p:childTnLst>
                                </p:cTn>
                              </p:par>
                              <p:par>
                                <p:cTn id="332" presetID="42" presetClass="path" presetSubtype="0" autoRev="1" fill="hold" nodeType="withEffect">
                                  <p:stCondLst>
                                    <p:cond delay="0"/>
                                  </p:stCondLst>
                                  <p:childTnLst>
                                    <p:animMotion origin="layout" path="M 1.00694E-6 -1.66667E-6 L 0.0204 -0.07118 " pathEditMode="relative" rAng="0" ptsTypes="AA">
                                      <p:cBhvr>
                                        <p:cTn id="333" dur="250" fill="hold"/>
                                        <p:tgtEl>
                                          <p:spTgt spid="14"/>
                                        </p:tgtEl>
                                        <p:attrNameLst>
                                          <p:attrName>ppt_x</p:attrName>
                                          <p:attrName>ppt_y</p:attrName>
                                        </p:attrNameLst>
                                      </p:cBhvr>
                                      <p:rCtr x="1020" y="-3569"/>
                                    </p:animMotion>
                                  </p:childTnLst>
                                </p:cTn>
                              </p:par>
                              <p:par>
                                <p:cTn id="334" presetID="8" presetClass="emph" presetSubtype="0" autoRev="1" fill="hold" nodeType="withEffect">
                                  <p:stCondLst>
                                    <p:cond delay="0"/>
                                  </p:stCondLst>
                                  <p:childTnLst>
                                    <p:animRot by="4200000">
                                      <p:cBhvr>
                                        <p:cTn id="335" dur="250" fill="hold"/>
                                        <p:tgtEl>
                                          <p:spTgt spid="14"/>
                                        </p:tgtEl>
                                        <p:attrNameLst>
                                          <p:attrName>r</p:attrName>
                                        </p:attrNameLst>
                                      </p:cBhvr>
                                    </p:animRot>
                                  </p:childTnLst>
                                </p:cTn>
                              </p:par>
                              <p:par>
                                <p:cTn id="336" presetID="54" presetClass="path" presetSubtype="0" autoRev="1" fill="hold" nodeType="withEffect">
                                  <p:stCondLst>
                                    <p:cond delay="200"/>
                                  </p:stCondLst>
                                  <p:childTnLst>
                                    <p:animMotion origin="layout" path="M 9.375E-7 -1.79012E-6 C 0.0141 0.02817 0.05903 0.09047 0.07823 0.14776 C 0.09744 0.20506 0.09896 0.32195 0.11512 0.34317 C 0.14334 0.30614 0.15571 0.28299 0.17502 0.27566 C 0.19434 0.26833 0.20822 0.27411 0.21832 0.27161 " pathEditMode="relative" rAng="0" ptsTypes="fsfsf">
                                      <p:cBhvr>
                                        <p:cTn id="337" dur="500" fill="hold"/>
                                        <p:tgtEl>
                                          <p:spTgt spid="77"/>
                                        </p:tgtEl>
                                        <p:attrNameLst>
                                          <p:attrName>ppt_x</p:attrName>
                                          <p:attrName>ppt_y</p:attrName>
                                        </p:attrNameLst>
                                      </p:cBhvr>
                                      <p:rCtr x="10916" y="17149"/>
                                    </p:animMotion>
                                  </p:childTnLst>
                                </p:cTn>
                              </p:par>
                              <p:par>
                                <p:cTn id="338" presetID="1" presetClass="mediacall" presetSubtype="0" fill="hold" nodeType="withEffect">
                                  <p:stCondLst>
                                    <p:cond delay="200"/>
                                  </p:stCondLst>
                                  <p:childTnLst>
                                    <p:cmd type="call" cmd="playFrom(0.0)">
                                      <p:cBhvr>
                                        <p:cTn id="339" dur="312" fill="hold"/>
                                        <p:tgtEl>
                                          <p:spTgt spid="65"/>
                                        </p:tgtEl>
                                      </p:cBhvr>
                                    </p:cmd>
                                  </p:childTnLst>
                                </p:cTn>
                              </p:par>
                              <p:par>
                                <p:cTn id="340" presetID="6" presetClass="emph" presetSubtype="0" autoRev="1" fill="hold" nodeType="withEffect">
                                  <p:stCondLst>
                                    <p:cond delay="200"/>
                                  </p:stCondLst>
                                  <p:childTnLst>
                                    <p:animScale>
                                      <p:cBhvr>
                                        <p:cTn id="341" dur="500" fill="hold"/>
                                        <p:tgtEl>
                                          <p:spTgt spid="77"/>
                                        </p:tgtEl>
                                      </p:cBhvr>
                                      <p:by x="133000" y="133000"/>
                                    </p:animScale>
                                  </p:childTnLst>
                                </p:cTn>
                              </p:par>
                              <p:par>
                                <p:cTn id="342" presetID="1" presetClass="exit" presetSubtype="0" fill="hold" nodeType="withEffect">
                                  <p:stCondLst>
                                    <p:cond delay="700"/>
                                  </p:stCondLst>
                                  <p:childTnLst>
                                    <p:set>
                                      <p:cBhvr>
                                        <p:cTn id="343" dur="1" fill="hold">
                                          <p:stCondLst>
                                            <p:cond delay="0"/>
                                          </p:stCondLst>
                                        </p:cTn>
                                        <p:tgtEl>
                                          <p:spTgt spid="77"/>
                                        </p:tgtEl>
                                        <p:attrNameLst>
                                          <p:attrName>style.visibility</p:attrName>
                                        </p:attrNameLst>
                                      </p:cBhvr>
                                      <p:to>
                                        <p:strVal val="hidden"/>
                                      </p:to>
                                    </p:set>
                                  </p:childTnLst>
                                </p:cTn>
                              </p:par>
                              <p:par>
                                <p:cTn id="344" presetID="1" presetClass="entr" presetSubtype="0" fill="hold" nodeType="withEffect">
                                  <p:stCondLst>
                                    <p:cond delay="700"/>
                                  </p:stCondLst>
                                  <p:childTnLst>
                                    <p:set>
                                      <p:cBhvr>
                                        <p:cTn id="345" dur="1" fill="hold">
                                          <p:stCondLst>
                                            <p:cond delay="0"/>
                                          </p:stCondLst>
                                        </p:cTn>
                                        <p:tgtEl>
                                          <p:spTgt spid="78"/>
                                        </p:tgtEl>
                                        <p:attrNameLst>
                                          <p:attrName>style.visibility</p:attrName>
                                        </p:attrNameLst>
                                      </p:cBhvr>
                                      <p:to>
                                        <p:strVal val="visible"/>
                                      </p:to>
                                    </p:set>
                                  </p:childTnLst>
                                </p:cTn>
                              </p:par>
                              <p:par>
                                <p:cTn id="346" presetID="10" presetClass="exit" presetSubtype="0" fill="hold" grpId="3" nodeType="withEffect">
                                  <p:stCondLst>
                                    <p:cond delay="200"/>
                                  </p:stCondLst>
                                  <p:childTnLst>
                                    <p:animEffect transition="out" filter="fade">
                                      <p:cBhvr>
                                        <p:cTn id="347" dur="500"/>
                                        <p:tgtEl>
                                          <p:spTgt spid="34"/>
                                        </p:tgtEl>
                                      </p:cBhvr>
                                    </p:animEffect>
                                    <p:set>
                                      <p:cBhvr>
                                        <p:cTn id="348" dur="1" fill="hold">
                                          <p:stCondLst>
                                            <p:cond delay="499"/>
                                          </p:stCondLst>
                                        </p:cTn>
                                        <p:tgtEl>
                                          <p:spTgt spid="34"/>
                                        </p:tgtEl>
                                        <p:attrNameLst>
                                          <p:attrName>style.visibility</p:attrName>
                                        </p:attrNameLst>
                                      </p:cBhvr>
                                      <p:to>
                                        <p:strVal val="hidden"/>
                                      </p:to>
                                    </p:set>
                                  </p:childTnLst>
                                </p:cTn>
                              </p:par>
                              <p:par>
                                <p:cTn id="349" presetID="10" presetClass="exit" presetSubtype="0" fill="hold" grpId="7" nodeType="withEffect">
                                  <p:stCondLst>
                                    <p:cond delay="200"/>
                                  </p:stCondLst>
                                  <p:childTnLst>
                                    <p:animEffect transition="out" filter="fade">
                                      <p:cBhvr>
                                        <p:cTn id="350" dur="500"/>
                                        <p:tgtEl>
                                          <p:spTgt spid="31"/>
                                        </p:tgtEl>
                                      </p:cBhvr>
                                    </p:animEffect>
                                    <p:set>
                                      <p:cBhvr>
                                        <p:cTn id="351" dur="1" fill="hold">
                                          <p:stCondLst>
                                            <p:cond delay="499"/>
                                          </p:stCondLst>
                                        </p:cTn>
                                        <p:tgtEl>
                                          <p:spTgt spid="31"/>
                                        </p:tgtEl>
                                        <p:attrNameLst>
                                          <p:attrName>style.visibility</p:attrName>
                                        </p:attrNameLst>
                                      </p:cBhvr>
                                      <p:to>
                                        <p:strVal val="hidden"/>
                                      </p:to>
                                    </p:set>
                                  </p:childTnLst>
                                </p:cTn>
                              </p:par>
                              <p:par>
                                <p:cTn id="352" presetID="10" presetClass="exit" presetSubtype="0" fill="hold" grpId="7" nodeType="withEffect">
                                  <p:stCondLst>
                                    <p:cond delay="200"/>
                                  </p:stCondLst>
                                  <p:childTnLst>
                                    <p:animEffect transition="out" filter="fade">
                                      <p:cBhvr>
                                        <p:cTn id="353" dur="500"/>
                                        <p:tgtEl>
                                          <p:spTgt spid="32"/>
                                        </p:tgtEl>
                                      </p:cBhvr>
                                    </p:animEffect>
                                    <p:set>
                                      <p:cBhvr>
                                        <p:cTn id="354" dur="1" fill="hold">
                                          <p:stCondLst>
                                            <p:cond delay="499"/>
                                          </p:stCondLst>
                                        </p:cTn>
                                        <p:tgtEl>
                                          <p:spTgt spid="32"/>
                                        </p:tgtEl>
                                        <p:attrNameLst>
                                          <p:attrName>style.visibility</p:attrName>
                                        </p:attrNameLst>
                                      </p:cBhvr>
                                      <p:to>
                                        <p:strVal val="hidden"/>
                                      </p:to>
                                    </p:set>
                                  </p:childTnLst>
                                </p:cTn>
                              </p:par>
                              <p:par>
                                <p:cTn id="355" presetID="10" presetClass="exit" presetSubtype="0" fill="hold" grpId="8" nodeType="withEffect">
                                  <p:stCondLst>
                                    <p:cond delay="200"/>
                                  </p:stCondLst>
                                  <p:childTnLst>
                                    <p:animEffect transition="out" filter="fade">
                                      <p:cBhvr>
                                        <p:cTn id="356" dur="500"/>
                                        <p:tgtEl>
                                          <p:spTgt spid="33"/>
                                        </p:tgtEl>
                                      </p:cBhvr>
                                    </p:animEffect>
                                    <p:set>
                                      <p:cBhvr>
                                        <p:cTn id="357" dur="1" fill="hold">
                                          <p:stCondLst>
                                            <p:cond delay="499"/>
                                          </p:stCondLst>
                                        </p:cTn>
                                        <p:tgtEl>
                                          <p:spTgt spid="33"/>
                                        </p:tgtEl>
                                        <p:attrNameLst>
                                          <p:attrName>style.visibility</p:attrName>
                                        </p:attrNameLst>
                                      </p:cBhvr>
                                      <p:to>
                                        <p:strVal val="hidden"/>
                                      </p:to>
                                    </p:set>
                                  </p:childTnLst>
                                </p:cTn>
                              </p:par>
                              <p:par>
                                <p:cTn id="358" presetID="10" presetClass="entr" presetSubtype="0" fill="hold" grpId="1" nodeType="withEffect">
                                  <p:stCondLst>
                                    <p:cond delay="200"/>
                                  </p:stCondLst>
                                  <p:childTnLst>
                                    <p:set>
                                      <p:cBhvr>
                                        <p:cTn id="359" dur="1" fill="hold">
                                          <p:stCondLst>
                                            <p:cond delay="0"/>
                                          </p:stCondLst>
                                        </p:cTn>
                                        <p:tgtEl>
                                          <p:spTgt spid="35"/>
                                        </p:tgtEl>
                                        <p:attrNameLst>
                                          <p:attrName>style.visibility</p:attrName>
                                        </p:attrNameLst>
                                      </p:cBhvr>
                                      <p:to>
                                        <p:strVal val="visible"/>
                                      </p:to>
                                    </p:set>
                                    <p:animEffect transition="in" filter="fade">
                                      <p:cBhvr>
                                        <p:cTn id="360" dur="500"/>
                                        <p:tgtEl>
                                          <p:spTgt spid="35"/>
                                        </p:tgtEl>
                                      </p:cBhvr>
                                    </p:animEffect>
                                  </p:childTnLst>
                                </p:cTn>
                              </p:par>
                            </p:childTnLst>
                          </p:cTn>
                        </p:par>
                      </p:childTnLst>
                    </p:cTn>
                  </p:par>
                </p:childTnLst>
              </p:cTn>
              <p:nextCondLst>
                <p:cond evt="onClick" delay="0">
                  <p:tgtEl>
                    <p:spTgt spid="14"/>
                  </p:tgtEl>
                </p:cond>
              </p:nextCondLst>
            </p:seq>
            <p:seq concurrent="1" nextAc="seek">
              <p:cTn id="361" restart="whenNotActive" fill="hold" evtFilter="cancelBubble" nodeType="interactiveSeq">
                <p:stCondLst>
                  <p:cond evt="onClick" delay="0">
                    <p:tgtEl>
                      <p:spTgt spid="5"/>
                    </p:tgtEl>
                  </p:cond>
                </p:stCondLst>
                <p:endSync evt="end" delay="0">
                  <p:rtn val="all"/>
                </p:endSync>
                <p:childTnLst>
                  <p:par>
                    <p:cTn id="362" fill="hold">
                      <p:stCondLst>
                        <p:cond delay="0"/>
                      </p:stCondLst>
                      <p:childTnLst>
                        <p:par>
                          <p:cTn id="363" fill="hold">
                            <p:stCondLst>
                              <p:cond delay="0"/>
                            </p:stCondLst>
                            <p:childTnLst>
                              <p:par>
                                <p:cTn id="364" presetID="1" presetClass="exit" presetSubtype="0" fill="hold" nodeType="withEffect">
                                  <p:stCondLst>
                                    <p:cond delay="0"/>
                                  </p:stCondLst>
                                  <p:childTnLst>
                                    <p:set>
                                      <p:cBhvr>
                                        <p:cTn id="365" dur="1" fill="hold">
                                          <p:stCondLst>
                                            <p:cond delay="0"/>
                                          </p:stCondLst>
                                        </p:cTn>
                                        <p:tgtEl>
                                          <p:spTgt spid="77"/>
                                        </p:tgtEl>
                                        <p:attrNameLst>
                                          <p:attrName>style.visibility</p:attrName>
                                        </p:attrNameLst>
                                      </p:cBhvr>
                                      <p:to>
                                        <p:strVal val="hidden"/>
                                      </p:to>
                                    </p:set>
                                  </p:childTnLst>
                                </p:cTn>
                              </p:par>
                              <p:par>
                                <p:cTn id="366" presetID="1" presetClass="exit" presetSubtype="0" fill="hold" nodeType="withEffect">
                                  <p:stCondLst>
                                    <p:cond delay="0"/>
                                  </p:stCondLst>
                                  <p:childTnLst>
                                    <p:set>
                                      <p:cBhvr>
                                        <p:cTn id="367" dur="1" fill="hold">
                                          <p:stCondLst>
                                            <p:cond delay="0"/>
                                          </p:stCondLst>
                                        </p:cTn>
                                        <p:tgtEl>
                                          <p:spTgt spid="79"/>
                                        </p:tgtEl>
                                        <p:attrNameLst>
                                          <p:attrName>style.visibility</p:attrName>
                                        </p:attrNameLst>
                                      </p:cBhvr>
                                      <p:to>
                                        <p:strVal val="hidden"/>
                                      </p:to>
                                    </p:set>
                                  </p:childTnLst>
                                </p:cTn>
                              </p:par>
                              <p:par>
                                <p:cTn id="368" presetID="1" presetClass="exit" presetSubtype="0" fill="hold" nodeType="withEffect">
                                  <p:stCondLst>
                                    <p:cond delay="0"/>
                                  </p:stCondLst>
                                  <p:childTnLst>
                                    <p:set>
                                      <p:cBhvr>
                                        <p:cTn id="369" dur="1" fill="hold">
                                          <p:stCondLst>
                                            <p:cond delay="0"/>
                                          </p:stCondLst>
                                        </p:cTn>
                                        <p:tgtEl>
                                          <p:spTgt spid="71"/>
                                        </p:tgtEl>
                                        <p:attrNameLst>
                                          <p:attrName>style.visibility</p:attrName>
                                        </p:attrNameLst>
                                      </p:cBhvr>
                                      <p:to>
                                        <p:strVal val="hidden"/>
                                      </p:to>
                                    </p:set>
                                  </p:childTnLst>
                                </p:cTn>
                              </p:par>
                              <p:par>
                                <p:cTn id="370" presetID="1" presetClass="exit" presetSubtype="0" fill="hold" nodeType="withEffect">
                                  <p:stCondLst>
                                    <p:cond delay="0"/>
                                  </p:stCondLst>
                                  <p:childTnLst>
                                    <p:set>
                                      <p:cBhvr>
                                        <p:cTn id="371" dur="1" fill="hold">
                                          <p:stCondLst>
                                            <p:cond delay="0"/>
                                          </p:stCondLst>
                                        </p:cTn>
                                        <p:tgtEl>
                                          <p:spTgt spid="73"/>
                                        </p:tgtEl>
                                        <p:attrNameLst>
                                          <p:attrName>style.visibility</p:attrName>
                                        </p:attrNameLst>
                                      </p:cBhvr>
                                      <p:to>
                                        <p:strVal val="hidden"/>
                                      </p:to>
                                    </p:set>
                                  </p:childTnLst>
                                </p:cTn>
                              </p:par>
                              <p:par>
                                <p:cTn id="372" presetID="1" presetClass="exit" presetSubtype="0" fill="hold" nodeType="withEffect">
                                  <p:stCondLst>
                                    <p:cond delay="0"/>
                                  </p:stCondLst>
                                  <p:childTnLst>
                                    <p:set>
                                      <p:cBhvr>
                                        <p:cTn id="373" dur="1" fill="hold">
                                          <p:stCondLst>
                                            <p:cond delay="0"/>
                                          </p:stCondLst>
                                        </p:cTn>
                                        <p:tgtEl>
                                          <p:spTgt spid="75"/>
                                        </p:tgtEl>
                                        <p:attrNameLst>
                                          <p:attrName>style.visibility</p:attrName>
                                        </p:attrNameLst>
                                      </p:cBhvr>
                                      <p:to>
                                        <p:strVal val="hidden"/>
                                      </p:to>
                                    </p:set>
                                  </p:childTnLst>
                                </p:cTn>
                              </p:par>
                              <p:par>
                                <p:cTn id="374" presetID="1" presetClass="exit" presetSubtype="0" fill="hold" nodeType="withEffect">
                                  <p:stCondLst>
                                    <p:cond delay="0"/>
                                  </p:stCondLst>
                                  <p:childTnLst>
                                    <p:set>
                                      <p:cBhvr>
                                        <p:cTn id="375" dur="1" fill="hold">
                                          <p:stCondLst>
                                            <p:cond delay="0"/>
                                          </p:stCondLst>
                                        </p:cTn>
                                        <p:tgtEl>
                                          <p:spTgt spid="4"/>
                                        </p:tgtEl>
                                        <p:attrNameLst>
                                          <p:attrName>style.visibility</p:attrName>
                                        </p:attrNameLst>
                                      </p:cBhvr>
                                      <p:to>
                                        <p:strVal val="hidden"/>
                                      </p:to>
                                    </p:set>
                                  </p:childTnLst>
                                </p:cTn>
                              </p:par>
                              <p:par>
                                <p:cTn id="376" presetID="1" presetClass="entr" presetSubtype="0" fill="hold" nodeType="withEffect">
                                  <p:stCondLst>
                                    <p:cond delay="0"/>
                                  </p:stCondLst>
                                  <p:childTnLst>
                                    <p:set>
                                      <p:cBhvr>
                                        <p:cTn id="377" dur="1" fill="hold">
                                          <p:stCondLst>
                                            <p:cond delay="0"/>
                                          </p:stCondLst>
                                        </p:cTn>
                                        <p:tgtEl>
                                          <p:spTgt spid="78"/>
                                        </p:tgtEl>
                                        <p:attrNameLst>
                                          <p:attrName>style.visibility</p:attrName>
                                        </p:attrNameLst>
                                      </p:cBhvr>
                                      <p:to>
                                        <p:strVal val="visible"/>
                                      </p:to>
                                    </p:set>
                                  </p:childTnLst>
                                </p:cTn>
                              </p:par>
                              <p:par>
                                <p:cTn id="378" presetID="42" presetClass="path" presetSubtype="0" autoRev="1" fill="hold" nodeType="withEffect">
                                  <p:stCondLst>
                                    <p:cond delay="0"/>
                                  </p:stCondLst>
                                  <p:childTnLst>
                                    <p:animMotion origin="layout" path="M 1.21528E-6 1.91358E-6 L 0.05696 -0.00058 " pathEditMode="relative" rAng="0" ptsTypes="AA">
                                      <p:cBhvr>
                                        <p:cTn id="379" dur="250" fill="hold"/>
                                        <p:tgtEl>
                                          <p:spTgt spid="13"/>
                                        </p:tgtEl>
                                        <p:attrNameLst>
                                          <p:attrName>ppt_x</p:attrName>
                                          <p:attrName>ppt_y</p:attrName>
                                        </p:attrNameLst>
                                      </p:cBhvr>
                                      <p:rCtr x="2843" y="-39"/>
                                    </p:animMotion>
                                  </p:childTnLst>
                                </p:cTn>
                              </p:par>
                              <p:par>
                                <p:cTn id="380" presetID="8" presetClass="emph" presetSubtype="0" autoRev="1" fill="hold" nodeType="withEffect">
                                  <p:stCondLst>
                                    <p:cond delay="0"/>
                                  </p:stCondLst>
                                  <p:childTnLst>
                                    <p:animRot by="-2700000">
                                      <p:cBhvr>
                                        <p:cTn id="381" dur="250" fill="hold"/>
                                        <p:tgtEl>
                                          <p:spTgt spid="13"/>
                                        </p:tgtEl>
                                        <p:attrNameLst>
                                          <p:attrName>r</p:attrName>
                                        </p:attrNameLst>
                                      </p:cBhvr>
                                    </p:animRot>
                                  </p:childTnLst>
                                </p:cTn>
                              </p:par>
                              <p:par>
                                <p:cTn id="382" presetID="0" presetClass="path" presetSubtype="0" autoRev="1" fill="hold" nodeType="withEffect">
                                  <p:stCondLst>
                                    <p:cond delay="250"/>
                                  </p:stCondLst>
                                  <p:childTnLst>
                                    <p:animMotion origin="layout" path="M 4.96528E-6 0.0002 L 0.00618 -0.19193 C -0.01107 -0.23958 -0.06609 -0.27276 -0.10352 -0.28607 C -0.14096 -0.29938 -0.19445 -0.27488 -0.21843 -0.27199 " pathEditMode="relative" rAng="0" ptsTypes="AaaA">
                                      <p:cBhvr>
                                        <p:cTn id="383" dur="750" fill="hold"/>
                                        <p:tgtEl>
                                          <p:spTgt spid="78"/>
                                        </p:tgtEl>
                                        <p:attrNameLst>
                                          <p:attrName>ppt_x</p:attrName>
                                          <p:attrName>ppt_y</p:attrName>
                                        </p:attrNameLst>
                                      </p:cBhvr>
                                      <p:rCtr x="-10612" y="-14988"/>
                                    </p:animMotion>
                                  </p:childTnLst>
                                </p:cTn>
                              </p:par>
                              <p:par>
                                <p:cTn id="384" presetID="1" presetClass="mediacall" presetSubtype="0" fill="hold" nodeType="withEffect">
                                  <p:stCondLst>
                                    <p:cond delay="250"/>
                                  </p:stCondLst>
                                  <p:childTnLst>
                                    <p:cmd type="call" cmd="playFrom(0.0)">
                                      <p:cBhvr>
                                        <p:cTn id="385" dur="240" fill="hold"/>
                                        <p:tgtEl>
                                          <p:spTgt spid="63"/>
                                        </p:tgtEl>
                                      </p:cBhvr>
                                    </p:cmd>
                                  </p:childTnLst>
                                </p:cTn>
                              </p:par>
                              <p:par>
                                <p:cTn id="386" presetID="6" presetClass="emph" presetSubtype="0" accel="26667" autoRev="1" fill="hold" nodeType="withEffect">
                                  <p:stCondLst>
                                    <p:cond delay="250"/>
                                  </p:stCondLst>
                                  <p:childTnLst>
                                    <p:animScale>
                                      <p:cBhvr>
                                        <p:cTn id="387" dur="750" fill="hold"/>
                                        <p:tgtEl>
                                          <p:spTgt spid="78"/>
                                        </p:tgtEl>
                                      </p:cBhvr>
                                      <p:by x="75000" y="75000"/>
                                    </p:animScale>
                                  </p:childTnLst>
                                </p:cTn>
                              </p:par>
                              <p:par>
                                <p:cTn id="388" presetID="42" presetClass="path" presetSubtype="0" accel="50000" decel="50000" autoRev="1" fill="hold" nodeType="withEffect">
                                  <p:stCondLst>
                                    <p:cond delay="250"/>
                                  </p:stCondLst>
                                  <p:childTnLst>
                                    <p:animMotion origin="layout" path="M 2.39583E-6 -2.46914E-6 L -0.01183 -0.00366 " pathEditMode="relative" rAng="0" ptsTypes="AA">
                                      <p:cBhvr>
                                        <p:cTn id="389" dur="400" fill="hold"/>
                                        <p:tgtEl>
                                          <p:spTgt spid="5"/>
                                        </p:tgtEl>
                                        <p:attrNameLst>
                                          <p:attrName>ppt_x</p:attrName>
                                          <p:attrName>ppt_y</p:attrName>
                                        </p:attrNameLst>
                                      </p:cBhvr>
                                      <p:rCtr x="-597" y="-193"/>
                                    </p:animMotion>
                                  </p:childTnLst>
                                </p:cTn>
                              </p:par>
                              <p:par>
                                <p:cTn id="390" presetID="1" presetClass="mediacall" presetSubtype="0" fill="hold" nodeType="withEffect">
                                  <p:stCondLst>
                                    <p:cond delay="450"/>
                                  </p:stCondLst>
                                  <p:childTnLst>
                                    <p:cmd type="call" cmd="playFrom(0.0)">
                                      <p:cBhvr>
                                        <p:cTn id="391" dur="120" fill="hold"/>
                                        <p:tgtEl>
                                          <p:spTgt spid="67"/>
                                        </p:tgtEl>
                                      </p:cBhvr>
                                    </p:cmd>
                                  </p:childTnLst>
                                </p:cTn>
                              </p:par>
                              <p:par>
                                <p:cTn id="392" presetID="1" presetClass="mediacall" presetSubtype="0" fill="hold" nodeType="withEffect">
                                  <p:stCondLst>
                                    <p:cond delay="450"/>
                                  </p:stCondLst>
                                  <p:childTnLst>
                                    <p:cmd type="call" cmd="playFrom(0.0)">
                                      <p:cBhvr>
                                        <p:cTn id="393" dur="4992" fill="hold"/>
                                        <p:tgtEl>
                                          <p:spTgt spid="83"/>
                                        </p:tgtEl>
                                      </p:cBhvr>
                                    </p:cmd>
                                  </p:childTnLst>
                                </p:cTn>
                              </p:par>
                              <p:par>
                                <p:cTn id="394" presetID="1" presetClass="exit" presetSubtype="0" fill="hold" nodeType="withEffect">
                                  <p:stCondLst>
                                    <p:cond delay="1000"/>
                                  </p:stCondLst>
                                  <p:childTnLst>
                                    <p:set>
                                      <p:cBhvr>
                                        <p:cTn id="395" dur="1" fill="hold">
                                          <p:stCondLst>
                                            <p:cond delay="0"/>
                                          </p:stCondLst>
                                        </p:cTn>
                                        <p:tgtEl>
                                          <p:spTgt spid="78"/>
                                        </p:tgtEl>
                                        <p:attrNameLst>
                                          <p:attrName>style.visibility</p:attrName>
                                        </p:attrNameLst>
                                      </p:cBhvr>
                                      <p:to>
                                        <p:strVal val="hidden"/>
                                      </p:to>
                                    </p:set>
                                  </p:childTnLst>
                                </p:cTn>
                              </p:par>
                              <p:par>
                                <p:cTn id="396" presetID="1" presetClass="entr" presetSubtype="0" fill="hold" nodeType="withEffect">
                                  <p:stCondLst>
                                    <p:cond delay="1000"/>
                                  </p:stCondLst>
                                  <p:childTnLst>
                                    <p:set>
                                      <p:cBhvr>
                                        <p:cTn id="397" dur="1" fill="hold">
                                          <p:stCondLst>
                                            <p:cond delay="0"/>
                                          </p:stCondLst>
                                        </p:cTn>
                                        <p:tgtEl>
                                          <p:spTgt spid="77"/>
                                        </p:tgtEl>
                                        <p:attrNameLst>
                                          <p:attrName>style.visibility</p:attrName>
                                        </p:attrNameLst>
                                      </p:cBhvr>
                                      <p:to>
                                        <p:strVal val="visible"/>
                                      </p:to>
                                    </p:set>
                                  </p:childTnLst>
                                </p:cTn>
                              </p:par>
                              <p:par>
                                <p:cTn id="398" presetID="10" presetClass="exit" presetSubtype="0" fill="hold" grpId="2" nodeType="withEffect">
                                  <p:stCondLst>
                                    <p:cond delay="250"/>
                                  </p:stCondLst>
                                  <p:childTnLst>
                                    <p:animEffect transition="out" filter="fade">
                                      <p:cBhvr>
                                        <p:cTn id="399" dur="500"/>
                                        <p:tgtEl>
                                          <p:spTgt spid="35"/>
                                        </p:tgtEl>
                                      </p:cBhvr>
                                    </p:animEffect>
                                    <p:set>
                                      <p:cBhvr>
                                        <p:cTn id="400" dur="1" fill="hold">
                                          <p:stCondLst>
                                            <p:cond delay="499"/>
                                          </p:stCondLst>
                                        </p:cTn>
                                        <p:tgtEl>
                                          <p:spTgt spid="35"/>
                                        </p:tgtEl>
                                        <p:attrNameLst>
                                          <p:attrName>style.visibility</p:attrName>
                                        </p:attrNameLst>
                                      </p:cBhvr>
                                      <p:to>
                                        <p:strVal val="hidden"/>
                                      </p:to>
                                    </p:set>
                                  </p:childTnLst>
                                </p:cTn>
                              </p:par>
                              <p:par>
                                <p:cTn id="401" presetID="10" presetClass="exit" presetSubtype="0" fill="hold" grpId="8" nodeType="withEffect">
                                  <p:stCondLst>
                                    <p:cond delay="250"/>
                                  </p:stCondLst>
                                  <p:childTnLst>
                                    <p:animEffect transition="out" filter="fade">
                                      <p:cBhvr>
                                        <p:cTn id="402" dur="500"/>
                                        <p:tgtEl>
                                          <p:spTgt spid="31"/>
                                        </p:tgtEl>
                                      </p:cBhvr>
                                    </p:animEffect>
                                    <p:set>
                                      <p:cBhvr>
                                        <p:cTn id="403" dur="1" fill="hold">
                                          <p:stCondLst>
                                            <p:cond delay="499"/>
                                          </p:stCondLst>
                                        </p:cTn>
                                        <p:tgtEl>
                                          <p:spTgt spid="31"/>
                                        </p:tgtEl>
                                        <p:attrNameLst>
                                          <p:attrName>style.visibility</p:attrName>
                                        </p:attrNameLst>
                                      </p:cBhvr>
                                      <p:to>
                                        <p:strVal val="hidden"/>
                                      </p:to>
                                    </p:set>
                                  </p:childTnLst>
                                </p:cTn>
                              </p:par>
                              <p:par>
                                <p:cTn id="404" presetID="10" presetClass="exit" presetSubtype="0" fill="hold" grpId="8" nodeType="withEffect">
                                  <p:stCondLst>
                                    <p:cond delay="250"/>
                                  </p:stCondLst>
                                  <p:childTnLst>
                                    <p:animEffect transition="out" filter="fade">
                                      <p:cBhvr>
                                        <p:cTn id="405" dur="500"/>
                                        <p:tgtEl>
                                          <p:spTgt spid="32"/>
                                        </p:tgtEl>
                                      </p:cBhvr>
                                    </p:animEffect>
                                    <p:set>
                                      <p:cBhvr>
                                        <p:cTn id="406" dur="1" fill="hold">
                                          <p:stCondLst>
                                            <p:cond delay="499"/>
                                          </p:stCondLst>
                                        </p:cTn>
                                        <p:tgtEl>
                                          <p:spTgt spid="32"/>
                                        </p:tgtEl>
                                        <p:attrNameLst>
                                          <p:attrName>style.visibility</p:attrName>
                                        </p:attrNameLst>
                                      </p:cBhvr>
                                      <p:to>
                                        <p:strVal val="hidden"/>
                                      </p:to>
                                    </p:set>
                                  </p:childTnLst>
                                </p:cTn>
                              </p:par>
                              <p:par>
                                <p:cTn id="407" presetID="10" presetClass="exit" presetSubtype="0" fill="hold" grpId="9" nodeType="withEffect">
                                  <p:stCondLst>
                                    <p:cond delay="250"/>
                                  </p:stCondLst>
                                  <p:childTnLst>
                                    <p:animEffect transition="out" filter="fade">
                                      <p:cBhvr>
                                        <p:cTn id="408" dur="500"/>
                                        <p:tgtEl>
                                          <p:spTgt spid="33"/>
                                        </p:tgtEl>
                                      </p:cBhvr>
                                    </p:animEffect>
                                    <p:set>
                                      <p:cBhvr>
                                        <p:cTn id="409" dur="1" fill="hold">
                                          <p:stCondLst>
                                            <p:cond delay="499"/>
                                          </p:stCondLst>
                                        </p:cTn>
                                        <p:tgtEl>
                                          <p:spTgt spid="33"/>
                                        </p:tgtEl>
                                        <p:attrNameLst>
                                          <p:attrName>style.visibility</p:attrName>
                                        </p:attrNameLst>
                                      </p:cBhvr>
                                      <p:to>
                                        <p:strVal val="hidden"/>
                                      </p:to>
                                    </p:set>
                                  </p:childTnLst>
                                </p:cTn>
                              </p:par>
                              <p:par>
                                <p:cTn id="410" presetID="10" presetClass="entr" presetSubtype="0" fill="hold" grpId="4" nodeType="withEffect">
                                  <p:stCondLst>
                                    <p:cond delay="250"/>
                                  </p:stCondLst>
                                  <p:childTnLst>
                                    <p:set>
                                      <p:cBhvr>
                                        <p:cTn id="411" dur="1" fill="hold">
                                          <p:stCondLst>
                                            <p:cond delay="0"/>
                                          </p:stCondLst>
                                        </p:cTn>
                                        <p:tgtEl>
                                          <p:spTgt spid="34"/>
                                        </p:tgtEl>
                                        <p:attrNameLst>
                                          <p:attrName>style.visibility</p:attrName>
                                        </p:attrNameLst>
                                      </p:cBhvr>
                                      <p:to>
                                        <p:strVal val="visible"/>
                                      </p:to>
                                    </p:set>
                                    <p:animEffect transition="in" filter="fade">
                                      <p:cBhvr>
                                        <p:cTn id="412" dur="500"/>
                                        <p:tgtEl>
                                          <p:spTgt spid="34"/>
                                        </p:tgtEl>
                                      </p:cBhvr>
                                    </p:animEffect>
                                  </p:childTnLst>
                                </p:cTn>
                              </p:par>
                            </p:childTnLst>
                          </p:cTn>
                        </p:par>
                      </p:childTnLst>
                    </p:cTn>
                  </p:par>
                </p:childTnLst>
              </p:cTn>
              <p:nextCondLst>
                <p:cond evt="onClick" delay="0">
                  <p:tgtEl>
                    <p:spTgt spid="5"/>
                  </p:tgtEl>
                </p:cond>
              </p:nextCondLst>
            </p:seq>
            <p:seq concurrent="1" nextAc="seek">
              <p:cTn id="413" restart="whenNotActive" fill="hold" evtFilter="cancelBubble" nodeType="interactiveSeq">
                <p:stCondLst>
                  <p:cond evt="onClick" delay="0">
                    <p:tgtEl>
                      <p:spTgt spid="13"/>
                    </p:tgtEl>
                  </p:cond>
                </p:stCondLst>
                <p:endSync evt="end" delay="0">
                  <p:rtn val="all"/>
                </p:endSync>
                <p:childTnLst>
                  <p:par>
                    <p:cTn id="414" fill="hold">
                      <p:stCondLst>
                        <p:cond delay="0"/>
                      </p:stCondLst>
                      <p:childTnLst>
                        <p:par>
                          <p:cTn id="415" fill="hold">
                            <p:stCondLst>
                              <p:cond delay="0"/>
                            </p:stCondLst>
                            <p:childTnLst>
                              <p:par>
                                <p:cTn id="416" presetID="1" presetClass="exit" presetSubtype="0" fill="hold" nodeType="withEffect">
                                  <p:stCondLst>
                                    <p:cond delay="0"/>
                                  </p:stCondLst>
                                  <p:childTnLst>
                                    <p:set>
                                      <p:cBhvr>
                                        <p:cTn id="417" dur="1" fill="hold">
                                          <p:stCondLst>
                                            <p:cond delay="0"/>
                                          </p:stCondLst>
                                        </p:cTn>
                                        <p:tgtEl>
                                          <p:spTgt spid="77"/>
                                        </p:tgtEl>
                                        <p:attrNameLst>
                                          <p:attrName>style.visibility</p:attrName>
                                        </p:attrNameLst>
                                      </p:cBhvr>
                                      <p:to>
                                        <p:strVal val="hidden"/>
                                      </p:to>
                                    </p:set>
                                  </p:childTnLst>
                                </p:cTn>
                              </p:par>
                              <p:par>
                                <p:cTn id="418" presetID="1" presetClass="exit" presetSubtype="0" fill="hold" nodeType="withEffect">
                                  <p:stCondLst>
                                    <p:cond delay="0"/>
                                  </p:stCondLst>
                                  <p:childTnLst>
                                    <p:set>
                                      <p:cBhvr>
                                        <p:cTn id="419" dur="1" fill="hold">
                                          <p:stCondLst>
                                            <p:cond delay="0"/>
                                          </p:stCondLst>
                                        </p:cTn>
                                        <p:tgtEl>
                                          <p:spTgt spid="79"/>
                                        </p:tgtEl>
                                        <p:attrNameLst>
                                          <p:attrName>style.visibility</p:attrName>
                                        </p:attrNameLst>
                                      </p:cBhvr>
                                      <p:to>
                                        <p:strVal val="hidden"/>
                                      </p:to>
                                    </p:set>
                                  </p:childTnLst>
                                </p:cTn>
                              </p:par>
                              <p:par>
                                <p:cTn id="420" presetID="1" presetClass="exit" presetSubtype="0" fill="hold" nodeType="withEffect">
                                  <p:stCondLst>
                                    <p:cond delay="0"/>
                                  </p:stCondLst>
                                  <p:childTnLst>
                                    <p:set>
                                      <p:cBhvr>
                                        <p:cTn id="421" dur="1" fill="hold">
                                          <p:stCondLst>
                                            <p:cond delay="0"/>
                                          </p:stCondLst>
                                        </p:cTn>
                                        <p:tgtEl>
                                          <p:spTgt spid="71"/>
                                        </p:tgtEl>
                                        <p:attrNameLst>
                                          <p:attrName>style.visibility</p:attrName>
                                        </p:attrNameLst>
                                      </p:cBhvr>
                                      <p:to>
                                        <p:strVal val="hidden"/>
                                      </p:to>
                                    </p:set>
                                  </p:childTnLst>
                                </p:cTn>
                              </p:par>
                              <p:par>
                                <p:cTn id="422" presetID="1" presetClass="exit" presetSubtype="0" fill="hold" nodeType="withEffect">
                                  <p:stCondLst>
                                    <p:cond delay="0"/>
                                  </p:stCondLst>
                                  <p:childTnLst>
                                    <p:set>
                                      <p:cBhvr>
                                        <p:cTn id="423" dur="1" fill="hold">
                                          <p:stCondLst>
                                            <p:cond delay="0"/>
                                          </p:stCondLst>
                                        </p:cTn>
                                        <p:tgtEl>
                                          <p:spTgt spid="73"/>
                                        </p:tgtEl>
                                        <p:attrNameLst>
                                          <p:attrName>style.visibility</p:attrName>
                                        </p:attrNameLst>
                                      </p:cBhvr>
                                      <p:to>
                                        <p:strVal val="hidden"/>
                                      </p:to>
                                    </p:set>
                                  </p:childTnLst>
                                </p:cTn>
                              </p:par>
                              <p:par>
                                <p:cTn id="424" presetID="1" presetClass="exit" presetSubtype="0" fill="hold" nodeType="withEffect">
                                  <p:stCondLst>
                                    <p:cond delay="0"/>
                                  </p:stCondLst>
                                  <p:childTnLst>
                                    <p:set>
                                      <p:cBhvr>
                                        <p:cTn id="425" dur="1" fill="hold">
                                          <p:stCondLst>
                                            <p:cond delay="0"/>
                                          </p:stCondLst>
                                        </p:cTn>
                                        <p:tgtEl>
                                          <p:spTgt spid="75"/>
                                        </p:tgtEl>
                                        <p:attrNameLst>
                                          <p:attrName>style.visibility</p:attrName>
                                        </p:attrNameLst>
                                      </p:cBhvr>
                                      <p:to>
                                        <p:strVal val="hidden"/>
                                      </p:to>
                                    </p:set>
                                  </p:childTnLst>
                                </p:cTn>
                              </p:par>
                              <p:par>
                                <p:cTn id="426" presetID="1" presetClass="exit" presetSubtype="0" fill="hold" nodeType="withEffect">
                                  <p:stCondLst>
                                    <p:cond delay="0"/>
                                  </p:stCondLst>
                                  <p:childTnLst>
                                    <p:set>
                                      <p:cBhvr>
                                        <p:cTn id="427" dur="1" fill="hold">
                                          <p:stCondLst>
                                            <p:cond delay="0"/>
                                          </p:stCondLst>
                                        </p:cTn>
                                        <p:tgtEl>
                                          <p:spTgt spid="4"/>
                                        </p:tgtEl>
                                        <p:attrNameLst>
                                          <p:attrName>style.visibility</p:attrName>
                                        </p:attrNameLst>
                                      </p:cBhvr>
                                      <p:to>
                                        <p:strVal val="hidden"/>
                                      </p:to>
                                    </p:set>
                                  </p:childTnLst>
                                </p:cTn>
                              </p:par>
                              <p:par>
                                <p:cTn id="428" presetID="1" presetClass="entr" presetSubtype="0" fill="hold" nodeType="withEffect">
                                  <p:stCondLst>
                                    <p:cond delay="0"/>
                                  </p:stCondLst>
                                  <p:childTnLst>
                                    <p:set>
                                      <p:cBhvr>
                                        <p:cTn id="429" dur="1" fill="hold">
                                          <p:stCondLst>
                                            <p:cond delay="0"/>
                                          </p:stCondLst>
                                        </p:cTn>
                                        <p:tgtEl>
                                          <p:spTgt spid="78"/>
                                        </p:tgtEl>
                                        <p:attrNameLst>
                                          <p:attrName>style.visibility</p:attrName>
                                        </p:attrNameLst>
                                      </p:cBhvr>
                                      <p:to>
                                        <p:strVal val="visible"/>
                                      </p:to>
                                    </p:set>
                                  </p:childTnLst>
                                </p:cTn>
                              </p:par>
                              <p:par>
                                <p:cTn id="430" presetID="42" presetClass="path" presetSubtype="0" autoRev="1" fill="hold" nodeType="withEffect">
                                  <p:stCondLst>
                                    <p:cond delay="0"/>
                                  </p:stCondLst>
                                  <p:childTnLst>
                                    <p:animMotion origin="layout" path="M 1.21528E-6 1.91358E-6 L 0.05621 0.00038 " pathEditMode="relative" rAng="0" ptsTypes="AA">
                                      <p:cBhvr>
                                        <p:cTn id="431" dur="250" fill="hold"/>
                                        <p:tgtEl>
                                          <p:spTgt spid="13"/>
                                        </p:tgtEl>
                                        <p:attrNameLst>
                                          <p:attrName>ppt_x</p:attrName>
                                          <p:attrName>ppt_y</p:attrName>
                                        </p:attrNameLst>
                                      </p:cBhvr>
                                      <p:rCtr x="2810" y="19"/>
                                    </p:animMotion>
                                  </p:childTnLst>
                                </p:cTn>
                              </p:par>
                              <p:par>
                                <p:cTn id="432" presetID="8" presetClass="emph" presetSubtype="0" autoRev="1" fill="hold" nodeType="withEffect">
                                  <p:stCondLst>
                                    <p:cond delay="0"/>
                                  </p:stCondLst>
                                  <p:childTnLst>
                                    <p:animRot by="-2700000">
                                      <p:cBhvr>
                                        <p:cTn id="433" dur="250" fill="hold"/>
                                        <p:tgtEl>
                                          <p:spTgt spid="13"/>
                                        </p:tgtEl>
                                        <p:attrNameLst>
                                          <p:attrName>r</p:attrName>
                                        </p:attrNameLst>
                                      </p:cBhvr>
                                    </p:animRot>
                                  </p:childTnLst>
                                </p:cTn>
                              </p:par>
                              <p:par>
                                <p:cTn id="434" presetID="0" presetClass="path" presetSubtype="0" autoRev="1" fill="hold" nodeType="withEffect">
                                  <p:stCondLst>
                                    <p:cond delay="250"/>
                                  </p:stCondLst>
                                  <p:childTnLst>
                                    <p:animMotion origin="layout" path="M -5.97222E-6 0.00116 L -0.00999 -0.21142 L 0.01996 -0.13657 L 0.00878 -0.10397 " pathEditMode="relative" ptsTypes="AAAA">
                                      <p:cBhvr>
                                        <p:cTn id="435" dur="500" fill="hold"/>
                                        <p:tgtEl>
                                          <p:spTgt spid="78"/>
                                        </p:tgtEl>
                                        <p:attrNameLst>
                                          <p:attrName>ppt_x</p:attrName>
                                          <p:attrName>ppt_y</p:attrName>
                                        </p:attrNameLst>
                                      </p:cBhvr>
                                    </p:animMotion>
                                  </p:childTnLst>
                                </p:cTn>
                              </p:par>
                              <p:par>
                                <p:cTn id="436" presetID="1" presetClass="mediacall" presetSubtype="0" fill="hold" nodeType="withEffect">
                                  <p:stCondLst>
                                    <p:cond delay="250"/>
                                  </p:stCondLst>
                                  <p:childTnLst>
                                    <p:cmd type="call" cmd="playFrom(0.0)">
                                      <p:cBhvr>
                                        <p:cTn id="437" dur="288" fill="hold"/>
                                        <p:tgtEl>
                                          <p:spTgt spid="41"/>
                                        </p:tgtEl>
                                      </p:cBhvr>
                                    </p:cmd>
                                  </p:childTnLst>
                                </p:cTn>
                              </p:par>
                              <p:par>
                                <p:cTn id="438" presetID="6" presetClass="emph" presetSubtype="0" autoRev="1" fill="hold" nodeType="withEffect">
                                  <p:stCondLst>
                                    <p:cond delay="250"/>
                                  </p:stCondLst>
                                  <p:childTnLst>
                                    <p:animScale>
                                      <p:cBhvr>
                                        <p:cTn id="439" dur="500" fill="hold"/>
                                        <p:tgtEl>
                                          <p:spTgt spid="78"/>
                                        </p:tgtEl>
                                      </p:cBhvr>
                                      <p:by x="50000" y="50000"/>
                                    </p:animScale>
                                  </p:childTnLst>
                                </p:cTn>
                              </p:par>
                              <p:par>
                                <p:cTn id="440" presetID="42" presetClass="path" presetSubtype="0" autoRev="1" fill="hold" nodeType="withEffect">
                                  <p:stCondLst>
                                    <p:cond delay="250"/>
                                  </p:stCondLst>
                                  <p:childTnLst>
                                    <p:animMotion origin="layout" path="M -1.49306E-6 -3.76543E-6 L -0.03407 -0.00926 " pathEditMode="relative" rAng="0" ptsTypes="AA">
                                      <p:cBhvr>
                                        <p:cTn id="441" dur="500" fill="hold"/>
                                        <p:tgtEl>
                                          <p:spTgt spid="5"/>
                                        </p:tgtEl>
                                        <p:attrNameLst>
                                          <p:attrName>ppt_x</p:attrName>
                                          <p:attrName>ppt_y</p:attrName>
                                        </p:attrNameLst>
                                      </p:cBhvr>
                                      <p:rCtr x="-1704" y="-463"/>
                                    </p:animMotion>
                                  </p:childTnLst>
                                </p:cTn>
                              </p:par>
                              <p:par>
                                <p:cTn id="442" presetID="8" presetClass="emph" presetSubtype="0" autoRev="1" fill="hold" nodeType="withEffect">
                                  <p:stCondLst>
                                    <p:cond delay="250"/>
                                  </p:stCondLst>
                                  <p:childTnLst>
                                    <p:animRot by="-3600000">
                                      <p:cBhvr>
                                        <p:cTn id="443" dur="500" fill="hold"/>
                                        <p:tgtEl>
                                          <p:spTgt spid="5"/>
                                        </p:tgtEl>
                                        <p:attrNameLst>
                                          <p:attrName>r</p:attrName>
                                        </p:attrNameLst>
                                      </p:cBhvr>
                                    </p:animRot>
                                  </p:childTnLst>
                                </p:cTn>
                              </p:par>
                              <p:par>
                                <p:cTn id="444" presetID="1" presetClass="exit" presetSubtype="0" fill="hold" nodeType="withEffect">
                                  <p:stCondLst>
                                    <p:cond delay="750"/>
                                  </p:stCondLst>
                                  <p:childTnLst>
                                    <p:set>
                                      <p:cBhvr>
                                        <p:cTn id="445" dur="1" fill="hold">
                                          <p:stCondLst>
                                            <p:cond delay="0"/>
                                          </p:stCondLst>
                                        </p:cTn>
                                        <p:tgtEl>
                                          <p:spTgt spid="78"/>
                                        </p:tgtEl>
                                        <p:attrNameLst>
                                          <p:attrName>style.visibility</p:attrName>
                                        </p:attrNameLst>
                                      </p:cBhvr>
                                      <p:to>
                                        <p:strVal val="hidden"/>
                                      </p:to>
                                    </p:set>
                                  </p:childTnLst>
                                </p:cTn>
                              </p:par>
                              <p:par>
                                <p:cTn id="446" presetID="1" presetClass="entr" presetSubtype="0" fill="hold" nodeType="withEffect">
                                  <p:stCondLst>
                                    <p:cond delay="750"/>
                                  </p:stCondLst>
                                  <p:childTnLst>
                                    <p:set>
                                      <p:cBhvr>
                                        <p:cTn id="447" dur="1" fill="hold">
                                          <p:stCondLst>
                                            <p:cond delay="0"/>
                                          </p:stCondLst>
                                        </p:cTn>
                                        <p:tgtEl>
                                          <p:spTgt spid="79"/>
                                        </p:tgtEl>
                                        <p:attrNameLst>
                                          <p:attrName>style.visibility</p:attrName>
                                        </p:attrNameLst>
                                      </p:cBhvr>
                                      <p:to>
                                        <p:strVal val="visible"/>
                                      </p:to>
                                    </p:set>
                                  </p:childTnLst>
                                </p:cTn>
                              </p:par>
                              <p:par>
                                <p:cTn id="448" presetID="10" presetClass="exit" presetSubtype="0" fill="hold" grpId="3" nodeType="withEffect">
                                  <p:stCondLst>
                                    <p:cond delay="250"/>
                                  </p:stCondLst>
                                  <p:childTnLst>
                                    <p:animEffect transition="out" filter="fade">
                                      <p:cBhvr>
                                        <p:cTn id="449" dur="500"/>
                                        <p:tgtEl>
                                          <p:spTgt spid="35"/>
                                        </p:tgtEl>
                                      </p:cBhvr>
                                    </p:animEffect>
                                    <p:set>
                                      <p:cBhvr>
                                        <p:cTn id="450" dur="1" fill="hold">
                                          <p:stCondLst>
                                            <p:cond delay="499"/>
                                          </p:stCondLst>
                                        </p:cTn>
                                        <p:tgtEl>
                                          <p:spTgt spid="35"/>
                                        </p:tgtEl>
                                        <p:attrNameLst>
                                          <p:attrName>style.visibility</p:attrName>
                                        </p:attrNameLst>
                                      </p:cBhvr>
                                      <p:to>
                                        <p:strVal val="hidden"/>
                                      </p:to>
                                    </p:set>
                                  </p:childTnLst>
                                </p:cTn>
                              </p:par>
                              <p:par>
                                <p:cTn id="451" presetID="10" presetClass="exit" presetSubtype="0" fill="hold" grpId="9" nodeType="withEffect">
                                  <p:stCondLst>
                                    <p:cond delay="250"/>
                                  </p:stCondLst>
                                  <p:childTnLst>
                                    <p:animEffect transition="out" filter="fade">
                                      <p:cBhvr>
                                        <p:cTn id="452" dur="500"/>
                                        <p:tgtEl>
                                          <p:spTgt spid="31"/>
                                        </p:tgtEl>
                                      </p:cBhvr>
                                    </p:animEffect>
                                    <p:set>
                                      <p:cBhvr>
                                        <p:cTn id="453" dur="1" fill="hold">
                                          <p:stCondLst>
                                            <p:cond delay="499"/>
                                          </p:stCondLst>
                                        </p:cTn>
                                        <p:tgtEl>
                                          <p:spTgt spid="31"/>
                                        </p:tgtEl>
                                        <p:attrNameLst>
                                          <p:attrName>style.visibility</p:attrName>
                                        </p:attrNameLst>
                                      </p:cBhvr>
                                      <p:to>
                                        <p:strVal val="hidden"/>
                                      </p:to>
                                    </p:set>
                                  </p:childTnLst>
                                </p:cTn>
                              </p:par>
                              <p:par>
                                <p:cTn id="454" presetID="10" presetClass="exit" presetSubtype="0" fill="hold" grpId="9" nodeType="withEffect">
                                  <p:stCondLst>
                                    <p:cond delay="250"/>
                                  </p:stCondLst>
                                  <p:childTnLst>
                                    <p:animEffect transition="out" filter="fade">
                                      <p:cBhvr>
                                        <p:cTn id="455" dur="500"/>
                                        <p:tgtEl>
                                          <p:spTgt spid="32"/>
                                        </p:tgtEl>
                                      </p:cBhvr>
                                    </p:animEffect>
                                    <p:set>
                                      <p:cBhvr>
                                        <p:cTn id="456" dur="1" fill="hold">
                                          <p:stCondLst>
                                            <p:cond delay="499"/>
                                          </p:stCondLst>
                                        </p:cTn>
                                        <p:tgtEl>
                                          <p:spTgt spid="32"/>
                                        </p:tgtEl>
                                        <p:attrNameLst>
                                          <p:attrName>style.visibility</p:attrName>
                                        </p:attrNameLst>
                                      </p:cBhvr>
                                      <p:to>
                                        <p:strVal val="hidden"/>
                                      </p:to>
                                    </p:set>
                                  </p:childTnLst>
                                </p:cTn>
                              </p:par>
                              <p:par>
                                <p:cTn id="457" presetID="10" presetClass="exit" presetSubtype="0" fill="hold" grpId="9" nodeType="withEffect">
                                  <p:stCondLst>
                                    <p:cond delay="250"/>
                                  </p:stCondLst>
                                  <p:childTnLst>
                                    <p:animEffect transition="out" filter="fade">
                                      <p:cBhvr>
                                        <p:cTn id="458" dur="500"/>
                                        <p:tgtEl>
                                          <p:spTgt spid="34"/>
                                        </p:tgtEl>
                                      </p:cBhvr>
                                    </p:animEffect>
                                    <p:set>
                                      <p:cBhvr>
                                        <p:cTn id="459" dur="1" fill="hold">
                                          <p:stCondLst>
                                            <p:cond delay="499"/>
                                          </p:stCondLst>
                                        </p:cTn>
                                        <p:tgtEl>
                                          <p:spTgt spid="34"/>
                                        </p:tgtEl>
                                        <p:attrNameLst>
                                          <p:attrName>style.visibility</p:attrName>
                                        </p:attrNameLst>
                                      </p:cBhvr>
                                      <p:to>
                                        <p:strVal val="hidden"/>
                                      </p:to>
                                    </p:set>
                                  </p:childTnLst>
                                </p:cTn>
                              </p:par>
                              <p:par>
                                <p:cTn id="460" presetID="10" presetClass="exit" presetSubtype="0" fill="hold" grpId="10" nodeType="withEffect">
                                  <p:stCondLst>
                                    <p:cond delay="250"/>
                                  </p:stCondLst>
                                  <p:childTnLst>
                                    <p:animEffect transition="out" filter="fade">
                                      <p:cBhvr>
                                        <p:cTn id="461" dur="500"/>
                                        <p:tgtEl>
                                          <p:spTgt spid="33"/>
                                        </p:tgtEl>
                                      </p:cBhvr>
                                    </p:animEffect>
                                    <p:set>
                                      <p:cBhvr>
                                        <p:cTn id="462" dur="1" fill="hold">
                                          <p:stCondLst>
                                            <p:cond delay="499"/>
                                          </p:stCondLst>
                                        </p:cTn>
                                        <p:tgtEl>
                                          <p:spTgt spid="33"/>
                                        </p:tgtEl>
                                        <p:attrNameLst>
                                          <p:attrName>style.visibility</p:attrName>
                                        </p:attrNameLst>
                                      </p:cBhvr>
                                      <p:to>
                                        <p:strVal val="hidden"/>
                                      </p:to>
                                    </p:set>
                                  </p:childTnLst>
                                </p:cTn>
                              </p:par>
                              <p:par>
                                <p:cTn id="463" presetID="10" presetClass="entr" presetSubtype="0" fill="hold" grpId="1" nodeType="withEffect">
                                  <p:stCondLst>
                                    <p:cond delay="250"/>
                                  </p:stCondLst>
                                  <p:childTnLst>
                                    <p:set>
                                      <p:cBhvr>
                                        <p:cTn id="464" dur="1" fill="hold">
                                          <p:stCondLst>
                                            <p:cond delay="0"/>
                                          </p:stCondLst>
                                        </p:cTn>
                                        <p:tgtEl>
                                          <p:spTgt spid="36"/>
                                        </p:tgtEl>
                                        <p:attrNameLst>
                                          <p:attrName>style.visibility</p:attrName>
                                        </p:attrNameLst>
                                      </p:cBhvr>
                                      <p:to>
                                        <p:strVal val="visible"/>
                                      </p:to>
                                    </p:set>
                                    <p:animEffect transition="in" filter="fade">
                                      <p:cBhvr>
                                        <p:cTn id="465" dur="500"/>
                                        <p:tgtEl>
                                          <p:spTgt spid="36"/>
                                        </p:tgtEl>
                                      </p:cBhvr>
                                    </p:animEffect>
                                  </p:childTnLst>
                                </p:cTn>
                              </p:par>
                              <p:par>
                                <p:cTn id="466" presetID="10" presetClass="entr" presetSubtype="0" fill="hold" grpId="1" nodeType="withEffect">
                                  <p:stCondLst>
                                    <p:cond delay="250"/>
                                  </p:stCondLst>
                                  <p:childTnLst>
                                    <p:set>
                                      <p:cBhvr>
                                        <p:cTn id="467" dur="1" fill="hold">
                                          <p:stCondLst>
                                            <p:cond delay="0"/>
                                          </p:stCondLst>
                                        </p:cTn>
                                        <p:tgtEl>
                                          <p:spTgt spid="38"/>
                                        </p:tgtEl>
                                        <p:attrNameLst>
                                          <p:attrName>style.visibility</p:attrName>
                                        </p:attrNameLst>
                                      </p:cBhvr>
                                      <p:to>
                                        <p:strVal val="visible"/>
                                      </p:to>
                                    </p:set>
                                    <p:animEffect transition="in" filter="fade">
                                      <p:cBhvr>
                                        <p:cTn id="468" dur="500"/>
                                        <p:tgtEl>
                                          <p:spTgt spid="38"/>
                                        </p:tgtEl>
                                      </p:cBhvr>
                                    </p:animEffect>
                                  </p:childTnLst>
                                </p:cTn>
                              </p:par>
                              <p:par>
                                <p:cTn id="469" presetID="1" presetClass="mediacall" presetSubtype="0" fill="hold" nodeType="withEffect">
                                  <p:stCondLst>
                                    <p:cond delay="500"/>
                                  </p:stCondLst>
                                  <p:childTnLst>
                                    <p:cmd type="call" cmd="playFrom(0.0)">
                                      <p:cBhvr>
                                        <p:cTn id="470" dur="5067" fill="hold"/>
                                        <p:tgtEl>
                                          <p:spTgt spid="81"/>
                                        </p:tgtEl>
                                      </p:cBhvr>
                                    </p:cmd>
                                  </p:childTnLst>
                                </p:cTn>
                              </p:par>
                              <p:par>
                                <p:cTn id="471" presetID="26" presetClass="emph" presetSubtype="0" repeatCount="4000" fill="hold" grpId="3" nodeType="withEffect">
                                  <p:stCondLst>
                                    <p:cond delay="750"/>
                                  </p:stCondLst>
                                  <p:childTnLst>
                                    <p:animEffect transition="out" filter="fade">
                                      <p:cBhvr>
                                        <p:cTn id="472" dur="500" tmFilter="0, 0; .2, .5; .8, .5; 1, 0"/>
                                        <p:tgtEl>
                                          <p:spTgt spid="36"/>
                                        </p:tgtEl>
                                      </p:cBhvr>
                                    </p:animEffect>
                                    <p:animScale>
                                      <p:cBhvr>
                                        <p:cTn id="473" dur="250" autoRev="1" fill="hold"/>
                                        <p:tgtEl>
                                          <p:spTgt spid="36"/>
                                        </p:tgtEl>
                                      </p:cBhvr>
                                      <p:by x="105000" y="105000"/>
                                    </p:animScale>
                                  </p:childTnLst>
                                </p:cTn>
                              </p:par>
                              <p:par>
                                <p:cTn id="474" presetID="26" presetClass="emph" presetSubtype="0" repeatCount="4000" fill="hold" grpId="3" nodeType="withEffect">
                                  <p:stCondLst>
                                    <p:cond delay="750"/>
                                  </p:stCondLst>
                                  <p:childTnLst>
                                    <p:animEffect transition="out" filter="fade">
                                      <p:cBhvr>
                                        <p:cTn id="475" dur="500" tmFilter="0, 0; .2, .5; .8, .5; 1, 0"/>
                                        <p:tgtEl>
                                          <p:spTgt spid="38"/>
                                        </p:tgtEl>
                                      </p:cBhvr>
                                    </p:animEffect>
                                    <p:animScale>
                                      <p:cBhvr>
                                        <p:cTn id="476" dur="250" autoRev="1" fill="hold"/>
                                        <p:tgtEl>
                                          <p:spTgt spid="38"/>
                                        </p:tgtEl>
                                      </p:cBhvr>
                                      <p:by x="105000" y="105000"/>
                                    </p:animScale>
                                  </p:childTnLst>
                                </p:cTn>
                              </p:par>
                              <p:par>
                                <p:cTn id="477" presetID="10" presetClass="exit" presetSubtype="0" fill="hold" grpId="2" nodeType="withEffect">
                                  <p:stCondLst>
                                    <p:cond delay="2750"/>
                                  </p:stCondLst>
                                  <p:childTnLst>
                                    <p:animEffect transition="out" filter="fade">
                                      <p:cBhvr>
                                        <p:cTn id="478" dur="500"/>
                                        <p:tgtEl>
                                          <p:spTgt spid="36"/>
                                        </p:tgtEl>
                                      </p:cBhvr>
                                    </p:animEffect>
                                    <p:set>
                                      <p:cBhvr>
                                        <p:cTn id="479" dur="1" fill="hold">
                                          <p:stCondLst>
                                            <p:cond delay="499"/>
                                          </p:stCondLst>
                                        </p:cTn>
                                        <p:tgtEl>
                                          <p:spTgt spid="36"/>
                                        </p:tgtEl>
                                        <p:attrNameLst>
                                          <p:attrName>style.visibility</p:attrName>
                                        </p:attrNameLst>
                                      </p:cBhvr>
                                      <p:to>
                                        <p:strVal val="hidden"/>
                                      </p:to>
                                    </p:set>
                                  </p:childTnLst>
                                </p:cTn>
                              </p:par>
                              <p:par>
                                <p:cTn id="480" presetID="10" presetClass="exit" presetSubtype="0" fill="hold" grpId="2" nodeType="withEffect">
                                  <p:stCondLst>
                                    <p:cond delay="2750"/>
                                  </p:stCondLst>
                                  <p:childTnLst>
                                    <p:animEffect transition="out" filter="fade">
                                      <p:cBhvr>
                                        <p:cTn id="481" dur="500"/>
                                        <p:tgtEl>
                                          <p:spTgt spid="38"/>
                                        </p:tgtEl>
                                      </p:cBhvr>
                                    </p:animEffect>
                                    <p:set>
                                      <p:cBhvr>
                                        <p:cTn id="482" dur="1" fill="hold">
                                          <p:stCondLst>
                                            <p:cond delay="499"/>
                                          </p:stCondLst>
                                        </p:cTn>
                                        <p:tgtEl>
                                          <p:spTgt spid="38"/>
                                        </p:tgtEl>
                                        <p:attrNameLst>
                                          <p:attrName>style.visibility</p:attrName>
                                        </p:attrNameLst>
                                      </p:cBhvr>
                                      <p:to>
                                        <p:strVal val="hidden"/>
                                      </p:to>
                                    </p:set>
                                  </p:childTnLst>
                                </p:cTn>
                              </p:par>
                              <p:par>
                                <p:cTn id="483" presetID="10" presetClass="exit" presetSubtype="0" fill="hold" nodeType="withEffect">
                                  <p:stCondLst>
                                    <p:cond delay="2750"/>
                                  </p:stCondLst>
                                  <p:childTnLst>
                                    <p:animEffect transition="out" filter="fade">
                                      <p:cBhvr>
                                        <p:cTn id="484" dur="500"/>
                                        <p:tgtEl>
                                          <p:spTgt spid="79"/>
                                        </p:tgtEl>
                                      </p:cBhvr>
                                    </p:animEffect>
                                    <p:set>
                                      <p:cBhvr>
                                        <p:cTn id="485" dur="1" fill="hold">
                                          <p:stCondLst>
                                            <p:cond delay="499"/>
                                          </p:stCondLst>
                                        </p:cTn>
                                        <p:tgtEl>
                                          <p:spTgt spid="79"/>
                                        </p:tgtEl>
                                        <p:attrNameLst>
                                          <p:attrName>style.visibility</p:attrName>
                                        </p:attrNameLst>
                                      </p:cBhvr>
                                      <p:to>
                                        <p:strVal val="hidden"/>
                                      </p:to>
                                    </p:set>
                                  </p:childTnLst>
                                </p:cTn>
                              </p:par>
                              <p:par>
                                <p:cTn id="486" presetID="10" presetClass="entr" presetSubtype="0" fill="hold" nodeType="withEffect">
                                  <p:stCondLst>
                                    <p:cond delay="3250"/>
                                  </p:stCondLst>
                                  <p:childTnLst>
                                    <p:set>
                                      <p:cBhvr>
                                        <p:cTn id="487" dur="1" fill="hold">
                                          <p:stCondLst>
                                            <p:cond delay="0"/>
                                          </p:stCondLst>
                                        </p:cTn>
                                        <p:tgtEl>
                                          <p:spTgt spid="4"/>
                                        </p:tgtEl>
                                        <p:attrNameLst>
                                          <p:attrName>style.visibility</p:attrName>
                                        </p:attrNameLst>
                                      </p:cBhvr>
                                      <p:to>
                                        <p:strVal val="visible"/>
                                      </p:to>
                                    </p:set>
                                    <p:animEffect transition="in" filter="fade">
                                      <p:cBhvr>
                                        <p:cTn id="488" dur="500"/>
                                        <p:tgtEl>
                                          <p:spTgt spid="4"/>
                                        </p:tgtEl>
                                      </p:cBhvr>
                                    </p:animEffect>
                                  </p:childTnLst>
                                </p:cTn>
                              </p:par>
                              <p:par>
                                <p:cTn id="489" presetID="10" presetClass="entr" presetSubtype="0" fill="hold" grpId="5" nodeType="withEffect">
                                  <p:stCondLst>
                                    <p:cond delay="3250"/>
                                  </p:stCondLst>
                                  <p:childTnLst>
                                    <p:set>
                                      <p:cBhvr>
                                        <p:cTn id="490" dur="1" fill="hold">
                                          <p:stCondLst>
                                            <p:cond delay="0"/>
                                          </p:stCondLst>
                                        </p:cTn>
                                        <p:tgtEl>
                                          <p:spTgt spid="33"/>
                                        </p:tgtEl>
                                        <p:attrNameLst>
                                          <p:attrName>style.visibility</p:attrName>
                                        </p:attrNameLst>
                                      </p:cBhvr>
                                      <p:to>
                                        <p:strVal val="visible"/>
                                      </p:to>
                                    </p:set>
                                    <p:animEffect transition="in" filter="fade">
                                      <p:cBhvr>
                                        <p:cTn id="491" dur="500"/>
                                        <p:tgtEl>
                                          <p:spTgt spid="33"/>
                                        </p:tgtEl>
                                      </p:cBhvr>
                                    </p:animEffect>
                                  </p:childTnLst>
                                </p:cTn>
                              </p:par>
                            </p:childTnLst>
                          </p:cTn>
                        </p:par>
                      </p:childTnLst>
                    </p:cTn>
                  </p:par>
                </p:childTnLst>
              </p:cTn>
              <p:nextCondLst>
                <p:cond evt="onClick" delay="0">
                  <p:tgtEl>
                    <p:spTgt spid="13"/>
                  </p:tgtEl>
                </p:cond>
              </p:nextCondLst>
            </p:seq>
            <p:seq concurrent="1" nextAc="seek">
              <p:cTn id="492" restart="whenNotActive" fill="hold" evtFilter="cancelBubble" nodeType="interactiveSeq">
                <p:stCondLst>
                  <p:cond evt="onClick" delay="0">
                    <p:tgtEl>
                      <p:spTgt spid="8"/>
                    </p:tgtEl>
                  </p:cond>
                </p:stCondLst>
                <p:endSync evt="end" delay="0">
                  <p:rtn val="all"/>
                </p:endSync>
                <p:childTnLst>
                  <p:par>
                    <p:cTn id="493" fill="hold">
                      <p:stCondLst>
                        <p:cond delay="0"/>
                      </p:stCondLst>
                      <p:childTnLst>
                        <p:par>
                          <p:cTn id="494" fill="hold">
                            <p:stCondLst>
                              <p:cond delay="0"/>
                            </p:stCondLst>
                            <p:childTnLst>
                              <p:par>
                                <p:cTn id="495" presetID="1" presetClass="exit" presetSubtype="0" fill="hold" nodeType="withEffect">
                                  <p:stCondLst>
                                    <p:cond delay="0"/>
                                  </p:stCondLst>
                                  <p:childTnLst>
                                    <p:set>
                                      <p:cBhvr>
                                        <p:cTn id="496" dur="1" fill="hold">
                                          <p:stCondLst>
                                            <p:cond delay="0"/>
                                          </p:stCondLst>
                                        </p:cTn>
                                        <p:tgtEl>
                                          <p:spTgt spid="77"/>
                                        </p:tgtEl>
                                        <p:attrNameLst>
                                          <p:attrName>style.visibility</p:attrName>
                                        </p:attrNameLst>
                                      </p:cBhvr>
                                      <p:to>
                                        <p:strVal val="hidden"/>
                                      </p:to>
                                    </p:set>
                                  </p:childTnLst>
                                </p:cTn>
                              </p:par>
                              <p:par>
                                <p:cTn id="497" presetID="1" presetClass="exit" presetSubtype="0" fill="hold" nodeType="withEffect">
                                  <p:stCondLst>
                                    <p:cond delay="0"/>
                                  </p:stCondLst>
                                  <p:childTnLst>
                                    <p:set>
                                      <p:cBhvr>
                                        <p:cTn id="498" dur="1" fill="hold">
                                          <p:stCondLst>
                                            <p:cond delay="0"/>
                                          </p:stCondLst>
                                        </p:cTn>
                                        <p:tgtEl>
                                          <p:spTgt spid="78"/>
                                        </p:tgtEl>
                                        <p:attrNameLst>
                                          <p:attrName>style.visibility</p:attrName>
                                        </p:attrNameLst>
                                      </p:cBhvr>
                                      <p:to>
                                        <p:strVal val="hidden"/>
                                      </p:to>
                                    </p:set>
                                  </p:childTnLst>
                                </p:cTn>
                              </p:par>
                              <p:par>
                                <p:cTn id="499" presetID="1" presetClass="exit" presetSubtype="0" fill="hold" nodeType="withEffect">
                                  <p:stCondLst>
                                    <p:cond delay="0"/>
                                  </p:stCondLst>
                                  <p:childTnLst>
                                    <p:set>
                                      <p:cBhvr>
                                        <p:cTn id="500" dur="1" fill="hold">
                                          <p:stCondLst>
                                            <p:cond delay="0"/>
                                          </p:stCondLst>
                                        </p:cTn>
                                        <p:tgtEl>
                                          <p:spTgt spid="79"/>
                                        </p:tgtEl>
                                        <p:attrNameLst>
                                          <p:attrName>style.visibility</p:attrName>
                                        </p:attrNameLst>
                                      </p:cBhvr>
                                      <p:to>
                                        <p:strVal val="hidden"/>
                                      </p:to>
                                    </p:set>
                                  </p:childTnLst>
                                </p:cTn>
                              </p:par>
                              <p:par>
                                <p:cTn id="501" presetID="1" presetClass="exit" presetSubtype="0" fill="hold" nodeType="withEffect">
                                  <p:stCondLst>
                                    <p:cond delay="0"/>
                                  </p:stCondLst>
                                  <p:childTnLst>
                                    <p:set>
                                      <p:cBhvr>
                                        <p:cTn id="502" dur="1" fill="hold">
                                          <p:stCondLst>
                                            <p:cond delay="0"/>
                                          </p:stCondLst>
                                        </p:cTn>
                                        <p:tgtEl>
                                          <p:spTgt spid="71"/>
                                        </p:tgtEl>
                                        <p:attrNameLst>
                                          <p:attrName>style.visibility</p:attrName>
                                        </p:attrNameLst>
                                      </p:cBhvr>
                                      <p:to>
                                        <p:strVal val="hidden"/>
                                      </p:to>
                                    </p:set>
                                  </p:childTnLst>
                                </p:cTn>
                              </p:par>
                              <p:par>
                                <p:cTn id="503" presetID="1" presetClass="exit" presetSubtype="0" fill="hold" nodeType="withEffect">
                                  <p:stCondLst>
                                    <p:cond delay="0"/>
                                  </p:stCondLst>
                                  <p:childTnLst>
                                    <p:set>
                                      <p:cBhvr>
                                        <p:cTn id="504" dur="1" fill="hold">
                                          <p:stCondLst>
                                            <p:cond delay="0"/>
                                          </p:stCondLst>
                                        </p:cTn>
                                        <p:tgtEl>
                                          <p:spTgt spid="75"/>
                                        </p:tgtEl>
                                        <p:attrNameLst>
                                          <p:attrName>style.visibility</p:attrName>
                                        </p:attrNameLst>
                                      </p:cBhvr>
                                      <p:to>
                                        <p:strVal val="hidden"/>
                                      </p:to>
                                    </p:set>
                                  </p:childTnLst>
                                </p:cTn>
                              </p:par>
                              <p:par>
                                <p:cTn id="505" presetID="1" presetClass="exit" presetSubtype="0" fill="hold" nodeType="withEffect">
                                  <p:stCondLst>
                                    <p:cond delay="0"/>
                                  </p:stCondLst>
                                  <p:childTnLst>
                                    <p:set>
                                      <p:cBhvr>
                                        <p:cTn id="506" dur="1" fill="hold">
                                          <p:stCondLst>
                                            <p:cond delay="0"/>
                                          </p:stCondLst>
                                        </p:cTn>
                                        <p:tgtEl>
                                          <p:spTgt spid="4"/>
                                        </p:tgtEl>
                                        <p:attrNameLst>
                                          <p:attrName>style.visibility</p:attrName>
                                        </p:attrNameLst>
                                      </p:cBhvr>
                                      <p:to>
                                        <p:strVal val="hidden"/>
                                      </p:to>
                                    </p:set>
                                  </p:childTnLst>
                                </p:cTn>
                              </p:par>
                              <p:par>
                                <p:cTn id="507" presetID="1" presetClass="entr" presetSubtype="0" fill="hold" nodeType="withEffect">
                                  <p:stCondLst>
                                    <p:cond delay="0"/>
                                  </p:stCondLst>
                                  <p:childTnLst>
                                    <p:set>
                                      <p:cBhvr>
                                        <p:cTn id="508" dur="1" fill="hold">
                                          <p:stCondLst>
                                            <p:cond delay="0"/>
                                          </p:stCondLst>
                                        </p:cTn>
                                        <p:tgtEl>
                                          <p:spTgt spid="73"/>
                                        </p:tgtEl>
                                        <p:attrNameLst>
                                          <p:attrName>style.visibility</p:attrName>
                                        </p:attrNameLst>
                                      </p:cBhvr>
                                      <p:to>
                                        <p:strVal val="visible"/>
                                      </p:to>
                                    </p:set>
                                  </p:childTnLst>
                                </p:cTn>
                              </p:par>
                              <p:par>
                                <p:cTn id="509" presetID="42" presetClass="path" presetSubtype="0" autoRev="1" fill="hold" nodeType="withEffect">
                                  <p:stCondLst>
                                    <p:cond delay="0"/>
                                  </p:stCondLst>
                                  <p:childTnLst>
                                    <p:animMotion origin="layout" path="M 1.66667E-6 4.93827E-7 L -0.03082 0.00096 " pathEditMode="relative" rAng="0" ptsTypes="AA">
                                      <p:cBhvr>
                                        <p:cTn id="510" dur="250" fill="hold"/>
                                        <p:tgtEl>
                                          <p:spTgt spid="8"/>
                                        </p:tgtEl>
                                        <p:attrNameLst>
                                          <p:attrName>ppt_x</p:attrName>
                                          <p:attrName>ppt_y</p:attrName>
                                        </p:attrNameLst>
                                      </p:cBhvr>
                                      <p:rCtr x="-1541" y="39"/>
                                    </p:animMotion>
                                  </p:childTnLst>
                                </p:cTn>
                              </p:par>
                              <p:par>
                                <p:cTn id="511" presetID="0" presetClass="path" presetSubtype="0" autoRev="1" fill="hold" nodeType="withEffect">
                                  <p:stCondLst>
                                    <p:cond delay="200"/>
                                  </p:stCondLst>
                                  <p:childTnLst>
                                    <p:animMotion origin="layout" path="M -0.00011 0.00019 C -0.00011 0.00038 -0.04058 -0.05556 -0.08051 -0.11131 " pathEditMode="relative" rAng="0" ptsTypes="af">
                                      <p:cBhvr>
                                        <p:cTn id="512" dur="250" fill="hold"/>
                                        <p:tgtEl>
                                          <p:spTgt spid="73"/>
                                        </p:tgtEl>
                                        <p:attrNameLst>
                                          <p:attrName>ppt_x</p:attrName>
                                          <p:attrName>ppt_y</p:attrName>
                                        </p:attrNameLst>
                                      </p:cBhvr>
                                      <p:rCtr x="-4026" y="-5575"/>
                                    </p:animMotion>
                                  </p:childTnLst>
                                </p:cTn>
                              </p:par>
                              <p:par>
                                <p:cTn id="513" presetID="1" presetClass="mediacall" presetSubtype="0" fill="hold" nodeType="withEffect">
                                  <p:stCondLst>
                                    <p:cond delay="200"/>
                                  </p:stCondLst>
                                  <p:childTnLst>
                                    <p:cmd type="call" cmd="playFrom(0.0)">
                                      <p:cBhvr>
                                        <p:cTn id="514" dur="288" fill="hold"/>
                                        <p:tgtEl>
                                          <p:spTgt spid="41"/>
                                        </p:tgtEl>
                                      </p:cBhvr>
                                    </p:cmd>
                                  </p:childTnLst>
                                </p:cTn>
                              </p:par>
                              <p:par>
                                <p:cTn id="515" presetID="6" presetClass="emph" presetSubtype="0" autoRev="1" fill="hold" nodeType="withEffect">
                                  <p:stCondLst>
                                    <p:cond delay="200"/>
                                  </p:stCondLst>
                                  <p:childTnLst>
                                    <p:animScale>
                                      <p:cBhvr>
                                        <p:cTn id="516" dur="250" fill="hold"/>
                                        <p:tgtEl>
                                          <p:spTgt spid="73"/>
                                        </p:tgtEl>
                                      </p:cBhvr>
                                      <p:by x="50000" y="50000"/>
                                    </p:animScale>
                                  </p:childTnLst>
                                </p:cTn>
                              </p:par>
                              <p:par>
                                <p:cTn id="517" presetID="1" presetClass="exit" presetSubtype="0" fill="hold" nodeType="withEffect">
                                  <p:stCondLst>
                                    <p:cond delay="450"/>
                                  </p:stCondLst>
                                  <p:childTnLst>
                                    <p:set>
                                      <p:cBhvr>
                                        <p:cTn id="518" dur="1" fill="hold">
                                          <p:stCondLst>
                                            <p:cond delay="0"/>
                                          </p:stCondLst>
                                        </p:cTn>
                                        <p:tgtEl>
                                          <p:spTgt spid="73"/>
                                        </p:tgtEl>
                                        <p:attrNameLst>
                                          <p:attrName>style.visibility</p:attrName>
                                        </p:attrNameLst>
                                      </p:cBhvr>
                                      <p:to>
                                        <p:strVal val="hidden"/>
                                      </p:to>
                                    </p:set>
                                  </p:childTnLst>
                                </p:cTn>
                              </p:par>
                              <p:par>
                                <p:cTn id="519" presetID="1" presetClass="entr" presetSubtype="0" fill="hold" nodeType="withEffect">
                                  <p:stCondLst>
                                    <p:cond delay="450"/>
                                  </p:stCondLst>
                                  <p:childTnLst>
                                    <p:set>
                                      <p:cBhvr>
                                        <p:cTn id="520" dur="1" fill="hold">
                                          <p:stCondLst>
                                            <p:cond delay="0"/>
                                          </p:stCondLst>
                                        </p:cTn>
                                        <p:tgtEl>
                                          <p:spTgt spid="75"/>
                                        </p:tgtEl>
                                        <p:attrNameLst>
                                          <p:attrName>style.visibility</p:attrName>
                                        </p:attrNameLst>
                                      </p:cBhvr>
                                      <p:to>
                                        <p:strVal val="visible"/>
                                      </p:to>
                                    </p:set>
                                  </p:childTnLst>
                                </p:cTn>
                              </p:par>
                              <p:par>
                                <p:cTn id="521" presetID="0" presetClass="path" presetSubtype="0" fill="hold" nodeType="withEffect">
                                  <p:stCondLst>
                                    <p:cond delay="450"/>
                                  </p:stCondLst>
                                  <p:childTnLst>
                                    <p:animMotion origin="layout" path="M 1.73611E-7 1.97531E-6 C 0.00391 0.01871 0.01053 0.05305 0.02376 0.11207 C 0.02224 0.11805 0.02897 0.09992 0.03201 0.09761 C 0.03505 0.09529 0.04264 0.10416 0.04503 0.10416 " pathEditMode="relative" rAng="0" ptsTypes="afsa">
                                      <p:cBhvr>
                                        <p:cTn id="522" dur="200" fill="hold"/>
                                        <p:tgtEl>
                                          <p:spTgt spid="75"/>
                                        </p:tgtEl>
                                        <p:attrNameLst>
                                          <p:attrName>ppt_x</p:attrName>
                                          <p:attrName>ppt_y</p:attrName>
                                        </p:attrNameLst>
                                      </p:cBhvr>
                                      <p:rCtr x="2246" y="5903"/>
                                    </p:animMotion>
                                  </p:childTnLst>
                                </p:cTn>
                              </p:par>
                              <p:par>
                                <p:cTn id="523" presetID="42" presetClass="path" presetSubtype="0" autoRev="1" fill="hold" nodeType="withEffect">
                                  <p:stCondLst>
                                    <p:cond delay="250"/>
                                  </p:stCondLst>
                                  <p:childTnLst>
                                    <p:animMotion origin="layout" path="M -4.30556E-6 7.40741E-7 L 0.0242 0.00675 " pathEditMode="relative" rAng="0" ptsTypes="AA">
                                      <p:cBhvr>
                                        <p:cTn id="524" dur="600" fill="hold"/>
                                        <p:tgtEl>
                                          <p:spTgt spid="3"/>
                                        </p:tgtEl>
                                        <p:attrNameLst>
                                          <p:attrName>ppt_x</p:attrName>
                                          <p:attrName>ppt_y</p:attrName>
                                        </p:attrNameLst>
                                      </p:cBhvr>
                                      <p:rCtr x="1204" y="328"/>
                                    </p:animMotion>
                                  </p:childTnLst>
                                </p:cTn>
                              </p:par>
                              <p:par>
                                <p:cTn id="525" presetID="8" presetClass="emph" presetSubtype="0" autoRev="1" fill="hold" nodeType="withEffect">
                                  <p:stCondLst>
                                    <p:cond delay="250"/>
                                  </p:stCondLst>
                                  <p:childTnLst>
                                    <p:animRot by="4200000">
                                      <p:cBhvr>
                                        <p:cTn id="526" dur="600" fill="hold"/>
                                        <p:tgtEl>
                                          <p:spTgt spid="3"/>
                                        </p:tgtEl>
                                        <p:attrNameLst>
                                          <p:attrName>r</p:attrName>
                                        </p:attrNameLst>
                                      </p:cBhvr>
                                    </p:animRot>
                                  </p:childTnLst>
                                </p:cTn>
                              </p:par>
                              <p:par>
                                <p:cTn id="527" presetID="10" presetClass="exit" presetSubtype="0" fill="hold" grpId="10" nodeType="withEffect">
                                  <p:stCondLst>
                                    <p:cond delay="200"/>
                                  </p:stCondLst>
                                  <p:childTnLst>
                                    <p:animEffect transition="out" filter="fade">
                                      <p:cBhvr>
                                        <p:cTn id="528" dur="500"/>
                                        <p:tgtEl>
                                          <p:spTgt spid="31"/>
                                        </p:tgtEl>
                                      </p:cBhvr>
                                    </p:animEffect>
                                    <p:set>
                                      <p:cBhvr>
                                        <p:cTn id="529" dur="1" fill="hold">
                                          <p:stCondLst>
                                            <p:cond delay="499"/>
                                          </p:stCondLst>
                                        </p:cTn>
                                        <p:tgtEl>
                                          <p:spTgt spid="31"/>
                                        </p:tgtEl>
                                        <p:attrNameLst>
                                          <p:attrName>style.visibility</p:attrName>
                                        </p:attrNameLst>
                                      </p:cBhvr>
                                      <p:to>
                                        <p:strVal val="hidden"/>
                                      </p:to>
                                    </p:set>
                                  </p:childTnLst>
                                </p:cTn>
                              </p:par>
                              <p:par>
                                <p:cTn id="530" presetID="10" presetClass="exit" presetSubtype="0" fill="hold" grpId="10" nodeType="withEffect">
                                  <p:stCondLst>
                                    <p:cond delay="200"/>
                                  </p:stCondLst>
                                  <p:childTnLst>
                                    <p:animEffect transition="out" filter="fade">
                                      <p:cBhvr>
                                        <p:cTn id="531" dur="500"/>
                                        <p:tgtEl>
                                          <p:spTgt spid="32"/>
                                        </p:tgtEl>
                                      </p:cBhvr>
                                    </p:animEffect>
                                    <p:set>
                                      <p:cBhvr>
                                        <p:cTn id="532" dur="1" fill="hold">
                                          <p:stCondLst>
                                            <p:cond delay="499"/>
                                          </p:stCondLst>
                                        </p:cTn>
                                        <p:tgtEl>
                                          <p:spTgt spid="32"/>
                                        </p:tgtEl>
                                        <p:attrNameLst>
                                          <p:attrName>style.visibility</p:attrName>
                                        </p:attrNameLst>
                                      </p:cBhvr>
                                      <p:to>
                                        <p:strVal val="hidden"/>
                                      </p:to>
                                    </p:set>
                                  </p:childTnLst>
                                </p:cTn>
                              </p:par>
                              <p:par>
                                <p:cTn id="533" presetID="10" presetClass="exit" presetSubtype="0" fill="hold" grpId="10" nodeType="withEffect">
                                  <p:stCondLst>
                                    <p:cond delay="200"/>
                                  </p:stCondLst>
                                  <p:childTnLst>
                                    <p:animEffect transition="out" filter="fade">
                                      <p:cBhvr>
                                        <p:cTn id="534" dur="500"/>
                                        <p:tgtEl>
                                          <p:spTgt spid="34"/>
                                        </p:tgtEl>
                                      </p:cBhvr>
                                    </p:animEffect>
                                    <p:set>
                                      <p:cBhvr>
                                        <p:cTn id="535" dur="1" fill="hold">
                                          <p:stCondLst>
                                            <p:cond delay="499"/>
                                          </p:stCondLst>
                                        </p:cTn>
                                        <p:tgtEl>
                                          <p:spTgt spid="34"/>
                                        </p:tgtEl>
                                        <p:attrNameLst>
                                          <p:attrName>style.visibility</p:attrName>
                                        </p:attrNameLst>
                                      </p:cBhvr>
                                      <p:to>
                                        <p:strVal val="hidden"/>
                                      </p:to>
                                    </p:set>
                                  </p:childTnLst>
                                </p:cTn>
                              </p:par>
                              <p:par>
                                <p:cTn id="536" presetID="10" presetClass="exit" presetSubtype="0" fill="hold" grpId="10" nodeType="withEffect">
                                  <p:stCondLst>
                                    <p:cond delay="200"/>
                                  </p:stCondLst>
                                  <p:childTnLst>
                                    <p:animEffect transition="out" filter="fade">
                                      <p:cBhvr>
                                        <p:cTn id="537" dur="500"/>
                                        <p:tgtEl>
                                          <p:spTgt spid="35"/>
                                        </p:tgtEl>
                                      </p:cBhvr>
                                    </p:animEffect>
                                    <p:set>
                                      <p:cBhvr>
                                        <p:cTn id="538" dur="1" fill="hold">
                                          <p:stCondLst>
                                            <p:cond delay="499"/>
                                          </p:stCondLst>
                                        </p:cTn>
                                        <p:tgtEl>
                                          <p:spTgt spid="35"/>
                                        </p:tgtEl>
                                        <p:attrNameLst>
                                          <p:attrName>style.visibility</p:attrName>
                                        </p:attrNameLst>
                                      </p:cBhvr>
                                      <p:to>
                                        <p:strVal val="hidden"/>
                                      </p:to>
                                    </p:set>
                                  </p:childTnLst>
                                </p:cTn>
                              </p:par>
                              <p:par>
                                <p:cTn id="539" presetID="10" presetClass="exit" presetSubtype="0" fill="hold" grpId="11" nodeType="withEffect">
                                  <p:stCondLst>
                                    <p:cond delay="200"/>
                                  </p:stCondLst>
                                  <p:childTnLst>
                                    <p:animEffect transition="out" filter="fade">
                                      <p:cBhvr>
                                        <p:cTn id="540" dur="500"/>
                                        <p:tgtEl>
                                          <p:spTgt spid="33"/>
                                        </p:tgtEl>
                                      </p:cBhvr>
                                    </p:animEffect>
                                    <p:set>
                                      <p:cBhvr>
                                        <p:cTn id="541" dur="1" fill="hold">
                                          <p:stCondLst>
                                            <p:cond delay="499"/>
                                          </p:stCondLst>
                                        </p:cTn>
                                        <p:tgtEl>
                                          <p:spTgt spid="33"/>
                                        </p:tgtEl>
                                        <p:attrNameLst>
                                          <p:attrName>style.visibility</p:attrName>
                                        </p:attrNameLst>
                                      </p:cBhvr>
                                      <p:to>
                                        <p:strVal val="hidden"/>
                                      </p:to>
                                    </p:set>
                                  </p:childTnLst>
                                </p:cTn>
                              </p:par>
                              <p:par>
                                <p:cTn id="542" presetID="10" presetClass="entr" presetSubtype="0" fill="hold" grpId="1" nodeType="withEffect">
                                  <p:stCondLst>
                                    <p:cond delay="200"/>
                                  </p:stCondLst>
                                  <p:childTnLst>
                                    <p:set>
                                      <p:cBhvr>
                                        <p:cTn id="543" dur="1" fill="hold">
                                          <p:stCondLst>
                                            <p:cond delay="0"/>
                                          </p:stCondLst>
                                        </p:cTn>
                                        <p:tgtEl>
                                          <p:spTgt spid="37"/>
                                        </p:tgtEl>
                                        <p:attrNameLst>
                                          <p:attrName>style.visibility</p:attrName>
                                        </p:attrNameLst>
                                      </p:cBhvr>
                                      <p:to>
                                        <p:strVal val="visible"/>
                                      </p:to>
                                    </p:set>
                                    <p:animEffect transition="in" filter="fade">
                                      <p:cBhvr>
                                        <p:cTn id="544" dur="500"/>
                                        <p:tgtEl>
                                          <p:spTgt spid="37"/>
                                        </p:tgtEl>
                                      </p:cBhvr>
                                    </p:animEffect>
                                  </p:childTnLst>
                                </p:cTn>
                              </p:par>
                              <p:par>
                                <p:cTn id="545" presetID="10" presetClass="entr" presetSubtype="0" fill="hold" grpId="1" nodeType="withEffect">
                                  <p:stCondLst>
                                    <p:cond delay="200"/>
                                  </p:stCondLst>
                                  <p:childTnLst>
                                    <p:set>
                                      <p:cBhvr>
                                        <p:cTn id="546" dur="1" fill="hold">
                                          <p:stCondLst>
                                            <p:cond delay="0"/>
                                          </p:stCondLst>
                                        </p:cTn>
                                        <p:tgtEl>
                                          <p:spTgt spid="39"/>
                                        </p:tgtEl>
                                        <p:attrNameLst>
                                          <p:attrName>style.visibility</p:attrName>
                                        </p:attrNameLst>
                                      </p:cBhvr>
                                      <p:to>
                                        <p:strVal val="visible"/>
                                      </p:to>
                                    </p:set>
                                    <p:animEffect transition="in" filter="fade">
                                      <p:cBhvr>
                                        <p:cTn id="547" dur="500"/>
                                        <p:tgtEl>
                                          <p:spTgt spid="39"/>
                                        </p:tgtEl>
                                      </p:cBhvr>
                                    </p:animEffect>
                                  </p:childTnLst>
                                </p:cTn>
                              </p:par>
                              <p:par>
                                <p:cTn id="548" presetID="1" presetClass="mediacall" presetSubtype="0" fill="hold" nodeType="withEffect">
                                  <p:stCondLst>
                                    <p:cond delay="450"/>
                                  </p:stCondLst>
                                  <p:childTnLst>
                                    <p:cmd type="call" cmd="playFrom(0.0)">
                                      <p:cBhvr>
                                        <p:cTn id="549" dur="5041" fill="hold"/>
                                        <p:tgtEl>
                                          <p:spTgt spid="80"/>
                                        </p:tgtEl>
                                      </p:cBhvr>
                                    </p:cmd>
                                  </p:childTnLst>
                                </p:cTn>
                              </p:par>
                              <p:par>
                                <p:cTn id="550" presetID="26" presetClass="emph" presetSubtype="0" repeatCount="4000" fill="hold" grpId="3" nodeType="withEffect">
                                  <p:stCondLst>
                                    <p:cond delay="700"/>
                                  </p:stCondLst>
                                  <p:childTnLst>
                                    <p:animEffect transition="out" filter="fade">
                                      <p:cBhvr>
                                        <p:cTn id="551" dur="500" tmFilter="0, 0; .2, .5; .8, .5; 1, 0"/>
                                        <p:tgtEl>
                                          <p:spTgt spid="37"/>
                                        </p:tgtEl>
                                      </p:cBhvr>
                                    </p:animEffect>
                                    <p:animScale>
                                      <p:cBhvr>
                                        <p:cTn id="552" dur="250" autoRev="1" fill="hold"/>
                                        <p:tgtEl>
                                          <p:spTgt spid="37"/>
                                        </p:tgtEl>
                                      </p:cBhvr>
                                      <p:by x="105000" y="105000"/>
                                    </p:animScale>
                                  </p:childTnLst>
                                </p:cTn>
                              </p:par>
                              <p:par>
                                <p:cTn id="553" presetID="26" presetClass="emph" presetSubtype="0" repeatCount="4000" fill="hold" grpId="3" nodeType="withEffect">
                                  <p:stCondLst>
                                    <p:cond delay="700"/>
                                  </p:stCondLst>
                                  <p:childTnLst>
                                    <p:animEffect transition="out" filter="fade">
                                      <p:cBhvr>
                                        <p:cTn id="554" dur="500" tmFilter="0, 0; .2, .5; .8, .5; 1, 0"/>
                                        <p:tgtEl>
                                          <p:spTgt spid="39"/>
                                        </p:tgtEl>
                                      </p:cBhvr>
                                    </p:animEffect>
                                    <p:animScale>
                                      <p:cBhvr>
                                        <p:cTn id="555" dur="250" autoRev="1" fill="hold"/>
                                        <p:tgtEl>
                                          <p:spTgt spid="39"/>
                                        </p:tgtEl>
                                      </p:cBhvr>
                                      <p:by x="105000" y="105000"/>
                                    </p:animScale>
                                  </p:childTnLst>
                                </p:cTn>
                              </p:par>
                              <p:par>
                                <p:cTn id="556" presetID="10" presetClass="exit" presetSubtype="0" fill="hold" grpId="2" nodeType="withEffect">
                                  <p:stCondLst>
                                    <p:cond delay="2700"/>
                                  </p:stCondLst>
                                  <p:childTnLst>
                                    <p:animEffect transition="out" filter="fade">
                                      <p:cBhvr>
                                        <p:cTn id="557" dur="500"/>
                                        <p:tgtEl>
                                          <p:spTgt spid="37"/>
                                        </p:tgtEl>
                                      </p:cBhvr>
                                    </p:animEffect>
                                    <p:set>
                                      <p:cBhvr>
                                        <p:cTn id="558" dur="1" fill="hold">
                                          <p:stCondLst>
                                            <p:cond delay="499"/>
                                          </p:stCondLst>
                                        </p:cTn>
                                        <p:tgtEl>
                                          <p:spTgt spid="37"/>
                                        </p:tgtEl>
                                        <p:attrNameLst>
                                          <p:attrName>style.visibility</p:attrName>
                                        </p:attrNameLst>
                                      </p:cBhvr>
                                      <p:to>
                                        <p:strVal val="hidden"/>
                                      </p:to>
                                    </p:set>
                                  </p:childTnLst>
                                </p:cTn>
                              </p:par>
                              <p:par>
                                <p:cTn id="559" presetID="10" presetClass="exit" presetSubtype="0" fill="hold" grpId="2" nodeType="withEffect">
                                  <p:stCondLst>
                                    <p:cond delay="2700"/>
                                  </p:stCondLst>
                                  <p:childTnLst>
                                    <p:animEffect transition="out" filter="fade">
                                      <p:cBhvr>
                                        <p:cTn id="560" dur="500"/>
                                        <p:tgtEl>
                                          <p:spTgt spid="39"/>
                                        </p:tgtEl>
                                      </p:cBhvr>
                                    </p:animEffect>
                                    <p:set>
                                      <p:cBhvr>
                                        <p:cTn id="561" dur="1" fill="hold">
                                          <p:stCondLst>
                                            <p:cond delay="499"/>
                                          </p:stCondLst>
                                        </p:cTn>
                                        <p:tgtEl>
                                          <p:spTgt spid="39"/>
                                        </p:tgtEl>
                                        <p:attrNameLst>
                                          <p:attrName>style.visibility</p:attrName>
                                        </p:attrNameLst>
                                      </p:cBhvr>
                                      <p:to>
                                        <p:strVal val="hidden"/>
                                      </p:to>
                                    </p:set>
                                  </p:childTnLst>
                                </p:cTn>
                              </p:par>
                              <p:par>
                                <p:cTn id="562" presetID="10" presetClass="exit" presetSubtype="0" fill="hold" nodeType="withEffect">
                                  <p:stCondLst>
                                    <p:cond delay="2700"/>
                                  </p:stCondLst>
                                  <p:childTnLst>
                                    <p:animEffect transition="out" filter="fade">
                                      <p:cBhvr>
                                        <p:cTn id="563" dur="500"/>
                                        <p:tgtEl>
                                          <p:spTgt spid="75"/>
                                        </p:tgtEl>
                                      </p:cBhvr>
                                    </p:animEffect>
                                    <p:set>
                                      <p:cBhvr>
                                        <p:cTn id="564" dur="1" fill="hold">
                                          <p:stCondLst>
                                            <p:cond delay="499"/>
                                          </p:stCondLst>
                                        </p:cTn>
                                        <p:tgtEl>
                                          <p:spTgt spid="75"/>
                                        </p:tgtEl>
                                        <p:attrNameLst>
                                          <p:attrName>style.visibility</p:attrName>
                                        </p:attrNameLst>
                                      </p:cBhvr>
                                      <p:to>
                                        <p:strVal val="hidden"/>
                                      </p:to>
                                    </p:set>
                                  </p:childTnLst>
                                </p:cTn>
                              </p:par>
                              <p:par>
                                <p:cTn id="565" presetID="10" presetClass="entr" presetSubtype="0" fill="hold" nodeType="withEffect">
                                  <p:stCondLst>
                                    <p:cond delay="3200"/>
                                  </p:stCondLst>
                                  <p:childTnLst>
                                    <p:set>
                                      <p:cBhvr>
                                        <p:cTn id="566" dur="1" fill="hold">
                                          <p:stCondLst>
                                            <p:cond delay="0"/>
                                          </p:stCondLst>
                                        </p:cTn>
                                        <p:tgtEl>
                                          <p:spTgt spid="4"/>
                                        </p:tgtEl>
                                        <p:attrNameLst>
                                          <p:attrName>style.visibility</p:attrName>
                                        </p:attrNameLst>
                                      </p:cBhvr>
                                      <p:to>
                                        <p:strVal val="visible"/>
                                      </p:to>
                                    </p:set>
                                    <p:animEffect transition="in" filter="fade">
                                      <p:cBhvr>
                                        <p:cTn id="567" dur="500"/>
                                        <p:tgtEl>
                                          <p:spTgt spid="4"/>
                                        </p:tgtEl>
                                      </p:cBhvr>
                                    </p:animEffect>
                                  </p:childTnLst>
                                </p:cTn>
                              </p:par>
                              <p:par>
                                <p:cTn id="568" presetID="10" presetClass="entr" presetSubtype="0" fill="hold" grpId="12" nodeType="withEffect">
                                  <p:stCondLst>
                                    <p:cond delay="2700"/>
                                  </p:stCondLst>
                                  <p:childTnLst>
                                    <p:set>
                                      <p:cBhvr>
                                        <p:cTn id="569" dur="1" fill="hold">
                                          <p:stCondLst>
                                            <p:cond delay="0"/>
                                          </p:stCondLst>
                                        </p:cTn>
                                        <p:tgtEl>
                                          <p:spTgt spid="33"/>
                                        </p:tgtEl>
                                        <p:attrNameLst>
                                          <p:attrName>style.visibility</p:attrName>
                                        </p:attrNameLst>
                                      </p:cBhvr>
                                      <p:to>
                                        <p:strVal val="visible"/>
                                      </p:to>
                                    </p:set>
                                    <p:animEffect transition="in" filter="fade">
                                      <p:cBhvr>
                                        <p:cTn id="570" dur="500"/>
                                        <p:tgtEl>
                                          <p:spTgt spid="33"/>
                                        </p:tgtEl>
                                      </p:cBhvr>
                                    </p:animEffect>
                                  </p:childTnLst>
                                </p:cTn>
                              </p:par>
                            </p:childTnLst>
                          </p:cTn>
                        </p:par>
                      </p:childTnLst>
                    </p:cTn>
                  </p:par>
                </p:childTnLst>
              </p:cTn>
              <p:nextCondLst>
                <p:cond evt="onClick" delay="0">
                  <p:tgtEl>
                    <p:spTgt spid="8"/>
                  </p:tgtEl>
                </p:cond>
              </p:nextCondLst>
            </p:seq>
            <p:seq concurrent="1" nextAc="seek">
              <p:cTn id="571" restart="whenNotActive" fill="hold" evtFilter="cancelBubble" nodeType="interactiveSeq">
                <p:stCondLst>
                  <p:cond evt="onClick" delay="0">
                    <p:tgtEl>
                      <p:spTgt spid="16"/>
                    </p:tgtEl>
                  </p:cond>
                </p:stCondLst>
                <p:endSync evt="end" delay="0">
                  <p:rtn val="all"/>
                </p:endSync>
                <p:childTnLst>
                  <p:par>
                    <p:cTn id="572" fill="hold">
                      <p:stCondLst>
                        <p:cond delay="0"/>
                      </p:stCondLst>
                      <p:childTnLst>
                        <p:par>
                          <p:cTn id="573" fill="hold">
                            <p:stCondLst>
                              <p:cond delay="0"/>
                            </p:stCondLst>
                            <p:childTnLst>
                              <p:par>
                                <p:cTn id="574" presetID="1" presetClass="entr" presetSubtype="0" fill="hold" grpId="0" nodeType="withEffect">
                                  <p:stCondLst>
                                    <p:cond delay="0"/>
                                  </p:stCondLst>
                                  <p:childTnLst>
                                    <p:set>
                                      <p:cBhvr>
                                        <p:cTn id="575" dur="1" fill="hold">
                                          <p:stCondLst>
                                            <p:cond delay="0"/>
                                          </p:stCondLst>
                                        </p:cTn>
                                        <p:tgtEl>
                                          <p:spTgt spid="42"/>
                                        </p:tgtEl>
                                        <p:attrNameLst>
                                          <p:attrName>style.visibility</p:attrName>
                                        </p:attrNameLst>
                                      </p:cBhvr>
                                      <p:to>
                                        <p:strVal val="visible"/>
                                      </p:to>
                                    </p:set>
                                  </p:childTnLst>
                                </p:cTn>
                              </p:par>
                              <p:par>
                                <p:cTn id="576" presetID="1" presetClass="exit" presetSubtype="0" fill="hold" grpId="1" nodeType="withEffect">
                                  <p:stCondLst>
                                    <p:cond delay="0"/>
                                  </p:stCondLst>
                                  <p:childTnLst>
                                    <p:set>
                                      <p:cBhvr>
                                        <p:cTn id="577" dur="1" fill="hold">
                                          <p:stCondLst>
                                            <p:cond delay="0"/>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6"/>
                  </p:tgtEl>
                </p:cond>
              </p:nextCondLst>
            </p:seq>
            <p:seq concurrent="1" nextAc="seek">
              <p:cTn id="578" restart="whenNotActive" fill="hold" evtFilter="cancelBubble" nodeType="interactiveSeq">
                <p:stCondLst>
                  <p:cond evt="onClick" delay="0">
                    <p:tgtEl>
                      <p:spTgt spid="42"/>
                    </p:tgtEl>
                  </p:cond>
                </p:stCondLst>
                <p:endSync evt="end" delay="0">
                  <p:rtn val="all"/>
                </p:endSync>
                <p:childTnLst>
                  <p:par>
                    <p:cTn id="579" fill="hold">
                      <p:stCondLst>
                        <p:cond delay="0"/>
                      </p:stCondLst>
                      <p:childTnLst>
                        <p:par>
                          <p:cTn id="580" fill="hold">
                            <p:stCondLst>
                              <p:cond delay="0"/>
                            </p:stCondLst>
                            <p:childTnLst>
                              <p:par>
                                <p:cTn id="581" presetID="1" presetClass="entr" presetSubtype="0" fill="hold" grpId="0" nodeType="withEffect">
                                  <p:stCondLst>
                                    <p:cond delay="0"/>
                                  </p:stCondLst>
                                  <p:childTnLst>
                                    <p:set>
                                      <p:cBhvr>
                                        <p:cTn id="582" dur="1" fill="hold">
                                          <p:stCondLst>
                                            <p:cond delay="0"/>
                                          </p:stCondLst>
                                        </p:cTn>
                                        <p:tgtEl>
                                          <p:spTgt spid="43"/>
                                        </p:tgtEl>
                                        <p:attrNameLst>
                                          <p:attrName>style.visibility</p:attrName>
                                        </p:attrNameLst>
                                      </p:cBhvr>
                                      <p:to>
                                        <p:strVal val="visible"/>
                                      </p:to>
                                    </p:set>
                                  </p:childTnLst>
                                </p:cTn>
                              </p:par>
                              <p:par>
                                <p:cTn id="583" presetID="1" presetClass="exit" presetSubtype="0" fill="hold" grpId="1" nodeType="withEffect">
                                  <p:stCondLst>
                                    <p:cond delay="0"/>
                                  </p:stCondLst>
                                  <p:childTnLst>
                                    <p:set>
                                      <p:cBhvr>
                                        <p:cTn id="584" dur="1" fill="hold">
                                          <p:stCondLst>
                                            <p:cond delay="0"/>
                                          </p:stCondLst>
                                        </p:cTn>
                                        <p:tgtEl>
                                          <p:spTgt spid="42"/>
                                        </p:tgtEl>
                                        <p:attrNameLst>
                                          <p:attrName>style.visibility</p:attrName>
                                        </p:attrNameLst>
                                      </p:cBhvr>
                                      <p:to>
                                        <p:strVal val="hidden"/>
                                      </p:to>
                                    </p:set>
                                  </p:childTnLst>
                                </p:cTn>
                              </p:par>
                            </p:childTnLst>
                          </p:cTn>
                        </p:par>
                      </p:childTnLst>
                    </p:cTn>
                  </p:par>
                </p:childTnLst>
              </p:cTn>
              <p:nextCondLst>
                <p:cond evt="onClick" delay="0">
                  <p:tgtEl>
                    <p:spTgt spid="42"/>
                  </p:tgtEl>
                </p:cond>
              </p:nextCondLst>
            </p:seq>
            <p:seq concurrent="1" nextAc="seek">
              <p:cTn id="585" restart="whenNotActive" fill="hold" evtFilter="cancelBubble" nodeType="interactiveSeq">
                <p:stCondLst>
                  <p:cond evt="onClick" delay="0">
                    <p:tgtEl>
                      <p:spTgt spid="43"/>
                    </p:tgtEl>
                  </p:cond>
                </p:stCondLst>
                <p:endSync evt="end" delay="0">
                  <p:rtn val="all"/>
                </p:endSync>
                <p:childTnLst>
                  <p:par>
                    <p:cTn id="586" fill="hold">
                      <p:stCondLst>
                        <p:cond delay="0"/>
                      </p:stCondLst>
                      <p:childTnLst>
                        <p:par>
                          <p:cTn id="587" fill="hold">
                            <p:stCondLst>
                              <p:cond delay="0"/>
                            </p:stCondLst>
                            <p:childTnLst>
                              <p:par>
                                <p:cTn id="588" presetID="1" presetClass="entr" presetSubtype="0" fill="hold" grpId="0" nodeType="withEffect">
                                  <p:stCondLst>
                                    <p:cond delay="0"/>
                                  </p:stCondLst>
                                  <p:childTnLst>
                                    <p:set>
                                      <p:cBhvr>
                                        <p:cTn id="589" dur="1" fill="hold">
                                          <p:stCondLst>
                                            <p:cond delay="0"/>
                                          </p:stCondLst>
                                        </p:cTn>
                                        <p:tgtEl>
                                          <p:spTgt spid="44"/>
                                        </p:tgtEl>
                                        <p:attrNameLst>
                                          <p:attrName>style.visibility</p:attrName>
                                        </p:attrNameLst>
                                      </p:cBhvr>
                                      <p:to>
                                        <p:strVal val="visible"/>
                                      </p:to>
                                    </p:set>
                                  </p:childTnLst>
                                </p:cTn>
                              </p:par>
                              <p:par>
                                <p:cTn id="590" presetID="1" presetClass="exit" presetSubtype="0" fill="hold" grpId="1" nodeType="withEffect">
                                  <p:stCondLst>
                                    <p:cond delay="0"/>
                                  </p:stCondLst>
                                  <p:childTnLst>
                                    <p:set>
                                      <p:cBhvr>
                                        <p:cTn id="591" dur="1" fill="hold">
                                          <p:stCondLst>
                                            <p:cond delay="0"/>
                                          </p:stCondLst>
                                        </p:cTn>
                                        <p:tgtEl>
                                          <p:spTgt spid="43"/>
                                        </p:tgtEl>
                                        <p:attrNameLst>
                                          <p:attrName>style.visibility</p:attrName>
                                        </p:attrNameLst>
                                      </p:cBhvr>
                                      <p:to>
                                        <p:strVal val="hidden"/>
                                      </p:to>
                                    </p:set>
                                  </p:childTnLst>
                                </p:cTn>
                              </p:par>
                            </p:childTnLst>
                          </p:cTn>
                        </p:par>
                      </p:childTnLst>
                    </p:cTn>
                  </p:par>
                </p:childTnLst>
              </p:cTn>
              <p:nextCondLst>
                <p:cond evt="onClick" delay="0">
                  <p:tgtEl>
                    <p:spTgt spid="43"/>
                  </p:tgtEl>
                </p:cond>
              </p:nextCondLst>
            </p:seq>
            <p:seq concurrent="1" nextAc="seek">
              <p:cTn id="592" restart="whenNotActive" fill="hold" evtFilter="cancelBubble" nodeType="interactiveSeq">
                <p:stCondLst>
                  <p:cond evt="onClick" delay="0">
                    <p:tgtEl>
                      <p:spTgt spid="44"/>
                    </p:tgtEl>
                  </p:cond>
                </p:stCondLst>
                <p:endSync evt="end" delay="0">
                  <p:rtn val="all"/>
                </p:endSync>
                <p:childTnLst>
                  <p:par>
                    <p:cTn id="593" fill="hold">
                      <p:stCondLst>
                        <p:cond delay="0"/>
                      </p:stCondLst>
                      <p:childTnLst>
                        <p:par>
                          <p:cTn id="594" fill="hold">
                            <p:stCondLst>
                              <p:cond delay="0"/>
                            </p:stCondLst>
                            <p:childTnLst>
                              <p:par>
                                <p:cTn id="595" presetID="1" presetClass="entr" presetSubtype="0" fill="hold" grpId="0" nodeType="withEffect">
                                  <p:stCondLst>
                                    <p:cond delay="0"/>
                                  </p:stCondLst>
                                  <p:childTnLst>
                                    <p:set>
                                      <p:cBhvr>
                                        <p:cTn id="596" dur="1" fill="hold">
                                          <p:stCondLst>
                                            <p:cond delay="0"/>
                                          </p:stCondLst>
                                        </p:cTn>
                                        <p:tgtEl>
                                          <p:spTgt spid="45"/>
                                        </p:tgtEl>
                                        <p:attrNameLst>
                                          <p:attrName>style.visibility</p:attrName>
                                        </p:attrNameLst>
                                      </p:cBhvr>
                                      <p:to>
                                        <p:strVal val="visible"/>
                                      </p:to>
                                    </p:set>
                                  </p:childTnLst>
                                </p:cTn>
                              </p:par>
                              <p:par>
                                <p:cTn id="597" presetID="1" presetClass="exit" presetSubtype="0" fill="hold" grpId="1" nodeType="withEffect">
                                  <p:stCondLst>
                                    <p:cond delay="0"/>
                                  </p:stCondLst>
                                  <p:childTnLst>
                                    <p:set>
                                      <p:cBhvr>
                                        <p:cTn id="598" dur="1" fill="hold">
                                          <p:stCondLst>
                                            <p:cond delay="0"/>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seq concurrent="1" nextAc="seek">
              <p:cTn id="599" restart="whenNotActive" fill="hold" evtFilter="cancelBubble" nodeType="interactiveSeq">
                <p:stCondLst>
                  <p:cond evt="onClick" delay="0">
                    <p:tgtEl>
                      <p:spTgt spid="45"/>
                    </p:tgtEl>
                  </p:cond>
                </p:stCondLst>
                <p:endSync evt="end" delay="0">
                  <p:rtn val="all"/>
                </p:endSync>
                <p:childTnLst>
                  <p:par>
                    <p:cTn id="600" fill="hold">
                      <p:stCondLst>
                        <p:cond delay="0"/>
                      </p:stCondLst>
                      <p:childTnLst>
                        <p:par>
                          <p:cTn id="601" fill="hold">
                            <p:stCondLst>
                              <p:cond delay="0"/>
                            </p:stCondLst>
                            <p:childTnLst>
                              <p:par>
                                <p:cTn id="602" presetID="1" presetClass="entr" presetSubtype="0" fill="hold" grpId="0" nodeType="withEffect">
                                  <p:stCondLst>
                                    <p:cond delay="0"/>
                                  </p:stCondLst>
                                  <p:childTnLst>
                                    <p:set>
                                      <p:cBhvr>
                                        <p:cTn id="603" dur="1" fill="hold">
                                          <p:stCondLst>
                                            <p:cond delay="0"/>
                                          </p:stCondLst>
                                        </p:cTn>
                                        <p:tgtEl>
                                          <p:spTgt spid="46"/>
                                        </p:tgtEl>
                                        <p:attrNameLst>
                                          <p:attrName>style.visibility</p:attrName>
                                        </p:attrNameLst>
                                      </p:cBhvr>
                                      <p:to>
                                        <p:strVal val="visible"/>
                                      </p:to>
                                    </p:set>
                                  </p:childTnLst>
                                </p:cTn>
                              </p:par>
                              <p:par>
                                <p:cTn id="604" presetID="1" presetClass="exit" presetSubtype="0" fill="hold" grpId="1" nodeType="withEffect">
                                  <p:stCondLst>
                                    <p:cond delay="0"/>
                                  </p:stCondLst>
                                  <p:childTnLst>
                                    <p:set>
                                      <p:cBhvr>
                                        <p:cTn id="605" dur="1" fill="hold">
                                          <p:stCondLst>
                                            <p:cond delay="0"/>
                                          </p:stCondLst>
                                        </p:cTn>
                                        <p:tgtEl>
                                          <p:spTgt spid="45"/>
                                        </p:tgtEl>
                                        <p:attrNameLst>
                                          <p:attrName>style.visibility</p:attrName>
                                        </p:attrNameLst>
                                      </p:cBhvr>
                                      <p:to>
                                        <p:strVal val="hidden"/>
                                      </p:to>
                                    </p:set>
                                  </p:childTnLst>
                                </p:cTn>
                              </p:par>
                            </p:childTnLst>
                          </p:cTn>
                        </p:par>
                      </p:childTnLst>
                    </p:cTn>
                  </p:par>
                </p:childTnLst>
              </p:cTn>
              <p:nextCondLst>
                <p:cond evt="onClick" delay="0">
                  <p:tgtEl>
                    <p:spTgt spid="45"/>
                  </p:tgtEl>
                </p:cond>
              </p:nextCondLst>
            </p:seq>
            <p:seq concurrent="1" nextAc="seek">
              <p:cTn id="606" restart="whenNotActive" fill="hold" evtFilter="cancelBubble" nodeType="interactiveSeq">
                <p:stCondLst>
                  <p:cond evt="onClick" delay="0">
                    <p:tgtEl>
                      <p:spTgt spid="46"/>
                    </p:tgtEl>
                  </p:cond>
                </p:stCondLst>
                <p:endSync evt="end" delay="0">
                  <p:rtn val="all"/>
                </p:endSync>
                <p:childTnLst>
                  <p:par>
                    <p:cTn id="607" fill="hold">
                      <p:stCondLst>
                        <p:cond delay="0"/>
                      </p:stCondLst>
                      <p:childTnLst>
                        <p:par>
                          <p:cTn id="608" fill="hold">
                            <p:stCondLst>
                              <p:cond delay="0"/>
                            </p:stCondLst>
                            <p:childTnLst>
                              <p:par>
                                <p:cTn id="609" presetID="1" presetClass="entr" presetSubtype="0" fill="hold" grpId="0" nodeType="withEffect">
                                  <p:stCondLst>
                                    <p:cond delay="0"/>
                                  </p:stCondLst>
                                  <p:childTnLst>
                                    <p:set>
                                      <p:cBhvr>
                                        <p:cTn id="610" dur="1" fill="hold">
                                          <p:stCondLst>
                                            <p:cond delay="0"/>
                                          </p:stCondLst>
                                        </p:cTn>
                                        <p:tgtEl>
                                          <p:spTgt spid="47"/>
                                        </p:tgtEl>
                                        <p:attrNameLst>
                                          <p:attrName>style.visibility</p:attrName>
                                        </p:attrNameLst>
                                      </p:cBhvr>
                                      <p:to>
                                        <p:strVal val="visible"/>
                                      </p:to>
                                    </p:set>
                                  </p:childTnLst>
                                </p:cTn>
                              </p:par>
                              <p:par>
                                <p:cTn id="611" presetID="1" presetClass="exit" presetSubtype="0" fill="hold" grpId="1" nodeType="withEffect">
                                  <p:stCondLst>
                                    <p:cond delay="0"/>
                                  </p:stCondLst>
                                  <p:childTnLst>
                                    <p:set>
                                      <p:cBhvr>
                                        <p:cTn id="612" dur="1" fill="hold">
                                          <p:stCondLst>
                                            <p:cond delay="0"/>
                                          </p:stCondLst>
                                        </p:cTn>
                                        <p:tgtEl>
                                          <p:spTgt spid="46"/>
                                        </p:tgtEl>
                                        <p:attrNameLst>
                                          <p:attrName>style.visibility</p:attrName>
                                        </p:attrNameLst>
                                      </p:cBhvr>
                                      <p:to>
                                        <p:strVal val="hidden"/>
                                      </p:to>
                                    </p:set>
                                  </p:childTnLst>
                                </p:cTn>
                              </p:par>
                            </p:childTnLst>
                          </p:cTn>
                        </p:par>
                      </p:childTnLst>
                    </p:cTn>
                  </p:par>
                </p:childTnLst>
              </p:cTn>
              <p:nextCondLst>
                <p:cond evt="onClick" delay="0">
                  <p:tgtEl>
                    <p:spTgt spid="46"/>
                  </p:tgtEl>
                </p:cond>
              </p:nextCondLst>
            </p:seq>
            <p:seq concurrent="1" nextAc="seek">
              <p:cTn id="613" restart="whenNotActive" fill="hold" evtFilter="cancelBubble" nodeType="interactiveSeq">
                <p:stCondLst>
                  <p:cond evt="onClick" delay="0">
                    <p:tgtEl>
                      <p:spTgt spid="47"/>
                    </p:tgtEl>
                  </p:cond>
                </p:stCondLst>
                <p:endSync evt="end" delay="0">
                  <p:rtn val="all"/>
                </p:endSync>
                <p:childTnLst>
                  <p:par>
                    <p:cTn id="614" fill="hold">
                      <p:stCondLst>
                        <p:cond delay="0"/>
                      </p:stCondLst>
                      <p:childTnLst>
                        <p:par>
                          <p:cTn id="615" fill="hold">
                            <p:stCondLst>
                              <p:cond delay="0"/>
                            </p:stCondLst>
                            <p:childTnLst>
                              <p:par>
                                <p:cTn id="616" presetID="1" presetClass="entr" presetSubtype="0" fill="hold" grpId="0" nodeType="withEffect">
                                  <p:stCondLst>
                                    <p:cond delay="0"/>
                                  </p:stCondLst>
                                  <p:childTnLst>
                                    <p:set>
                                      <p:cBhvr>
                                        <p:cTn id="617" dur="1" fill="hold">
                                          <p:stCondLst>
                                            <p:cond delay="0"/>
                                          </p:stCondLst>
                                        </p:cTn>
                                        <p:tgtEl>
                                          <p:spTgt spid="48"/>
                                        </p:tgtEl>
                                        <p:attrNameLst>
                                          <p:attrName>style.visibility</p:attrName>
                                        </p:attrNameLst>
                                      </p:cBhvr>
                                      <p:to>
                                        <p:strVal val="visible"/>
                                      </p:to>
                                    </p:set>
                                  </p:childTnLst>
                                </p:cTn>
                              </p:par>
                              <p:par>
                                <p:cTn id="618" presetID="1" presetClass="exit" presetSubtype="0" fill="hold" grpId="1" nodeType="withEffect">
                                  <p:stCondLst>
                                    <p:cond delay="0"/>
                                  </p:stCondLst>
                                  <p:childTnLst>
                                    <p:set>
                                      <p:cBhvr>
                                        <p:cTn id="619" dur="1" fill="hold">
                                          <p:stCondLst>
                                            <p:cond delay="0"/>
                                          </p:stCondLst>
                                        </p:cTn>
                                        <p:tgtEl>
                                          <p:spTgt spid="47"/>
                                        </p:tgtEl>
                                        <p:attrNameLst>
                                          <p:attrName>style.visibility</p:attrName>
                                        </p:attrNameLst>
                                      </p:cBhvr>
                                      <p:to>
                                        <p:strVal val="hidden"/>
                                      </p:to>
                                    </p:set>
                                  </p:childTnLst>
                                </p:cTn>
                              </p:par>
                            </p:childTnLst>
                          </p:cTn>
                        </p:par>
                      </p:childTnLst>
                    </p:cTn>
                  </p:par>
                </p:childTnLst>
              </p:cTn>
              <p:nextCondLst>
                <p:cond evt="onClick" delay="0">
                  <p:tgtEl>
                    <p:spTgt spid="47"/>
                  </p:tgtEl>
                </p:cond>
              </p:nextCondLst>
            </p:seq>
            <p:seq concurrent="1" nextAc="seek">
              <p:cTn id="620" restart="whenNotActive" fill="hold" evtFilter="cancelBubble" nodeType="interactiveSeq">
                <p:stCondLst>
                  <p:cond evt="onClick" delay="0">
                    <p:tgtEl>
                      <p:spTgt spid="48"/>
                    </p:tgtEl>
                  </p:cond>
                </p:stCondLst>
                <p:endSync evt="end" delay="0">
                  <p:rtn val="all"/>
                </p:endSync>
                <p:childTnLst>
                  <p:par>
                    <p:cTn id="621" fill="hold">
                      <p:stCondLst>
                        <p:cond delay="0"/>
                      </p:stCondLst>
                      <p:childTnLst>
                        <p:par>
                          <p:cTn id="622" fill="hold">
                            <p:stCondLst>
                              <p:cond delay="0"/>
                            </p:stCondLst>
                            <p:childTnLst>
                              <p:par>
                                <p:cTn id="623" presetID="1" presetClass="entr" presetSubtype="0" fill="hold" grpId="0" nodeType="withEffect">
                                  <p:stCondLst>
                                    <p:cond delay="0"/>
                                  </p:stCondLst>
                                  <p:childTnLst>
                                    <p:set>
                                      <p:cBhvr>
                                        <p:cTn id="624" dur="1" fill="hold">
                                          <p:stCondLst>
                                            <p:cond delay="0"/>
                                          </p:stCondLst>
                                        </p:cTn>
                                        <p:tgtEl>
                                          <p:spTgt spid="49"/>
                                        </p:tgtEl>
                                        <p:attrNameLst>
                                          <p:attrName>style.visibility</p:attrName>
                                        </p:attrNameLst>
                                      </p:cBhvr>
                                      <p:to>
                                        <p:strVal val="visible"/>
                                      </p:to>
                                    </p:set>
                                  </p:childTnLst>
                                </p:cTn>
                              </p:par>
                              <p:par>
                                <p:cTn id="625" presetID="1" presetClass="exit" presetSubtype="0" fill="hold" grpId="1" nodeType="withEffect">
                                  <p:stCondLst>
                                    <p:cond delay="0"/>
                                  </p:stCondLst>
                                  <p:childTnLst>
                                    <p:set>
                                      <p:cBhvr>
                                        <p:cTn id="626" dur="1" fill="hold">
                                          <p:stCondLst>
                                            <p:cond delay="0"/>
                                          </p:stCondLst>
                                        </p:cTn>
                                        <p:tgtEl>
                                          <p:spTgt spid="48"/>
                                        </p:tgtEl>
                                        <p:attrNameLst>
                                          <p:attrName>style.visibility</p:attrName>
                                        </p:attrNameLst>
                                      </p:cBhvr>
                                      <p:to>
                                        <p:strVal val="hidden"/>
                                      </p:to>
                                    </p:set>
                                  </p:childTnLst>
                                </p:cTn>
                              </p:par>
                            </p:childTnLst>
                          </p:cTn>
                        </p:par>
                      </p:childTnLst>
                    </p:cTn>
                  </p:par>
                </p:childTnLst>
              </p:cTn>
              <p:nextCondLst>
                <p:cond evt="onClick" delay="0">
                  <p:tgtEl>
                    <p:spTgt spid="48"/>
                  </p:tgtEl>
                </p:cond>
              </p:nextCondLst>
            </p:seq>
            <p:seq concurrent="1" nextAc="seek">
              <p:cTn id="627" restart="whenNotActive" fill="hold" evtFilter="cancelBubble" nodeType="interactiveSeq">
                <p:stCondLst>
                  <p:cond evt="onClick" delay="0">
                    <p:tgtEl>
                      <p:spTgt spid="49"/>
                    </p:tgtEl>
                  </p:cond>
                </p:stCondLst>
                <p:endSync evt="end" delay="0">
                  <p:rtn val="all"/>
                </p:endSync>
                <p:childTnLst>
                  <p:par>
                    <p:cTn id="628" fill="hold">
                      <p:stCondLst>
                        <p:cond delay="0"/>
                      </p:stCondLst>
                      <p:childTnLst>
                        <p:par>
                          <p:cTn id="629" fill="hold">
                            <p:stCondLst>
                              <p:cond delay="0"/>
                            </p:stCondLst>
                            <p:childTnLst>
                              <p:par>
                                <p:cTn id="630" presetID="1" presetClass="entr" presetSubtype="0" fill="hold" grpId="0" nodeType="withEffect">
                                  <p:stCondLst>
                                    <p:cond delay="0"/>
                                  </p:stCondLst>
                                  <p:childTnLst>
                                    <p:set>
                                      <p:cBhvr>
                                        <p:cTn id="631" dur="1" fill="hold">
                                          <p:stCondLst>
                                            <p:cond delay="0"/>
                                          </p:stCondLst>
                                        </p:cTn>
                                        <p:tgtEl>
                                          <p:spTgt spid="50"/>
                                        </p:tgtEl>
                                        <p:attrNameLst>
                                          <p:attrName>style.visibility</p:attrName>
                                        </p:attrNameLst>
                                      </p:cBhvr>
                                      <p:to>
                                        <p:strVal val="visible"/>
                                      </p:to>
                                    </p:set>
                                  </p:childTnLst>
                                </p:cTn>
                              </p:par>
                              <p:par>
                                <p:cTn id="632" presetID="1" presetClass="exit" presetSubtype="0" fill="hold" grpId="1" nodeType="withEffect">
                                  <p:stCondLst>
                                    <p:cond delay="0"/>
                                  </p:stCondLst>
                                  <p:childTnLst>
                                    <p:set>
                                      <p:cBhvr>
                                        <p:cTn id="633" dur="1" fill="hold">
                                          <p:stCondLst>
                                            <p:cond delay="0"/>
                                          </p:stCondLst>
                                        </p:cTn>
                                        <p:tgtEl>
                                          <p:spTgt spid="49"/>
                                        </p:tgtEl>
                                        <p:attrNameLst>
                                          <p:attrName>style.visibility</p:attrName>
                                        </p:attrNameLst>
                                      </p:cBhvr>
                                      <p:to>
                                        <p:strVal val="hidden"/>
                                      </p:to>
                                    </p:set>
                                  </p:childTnLst>
                                </p:cTn>
                              </p:par>
                            </p:childTnLst>
                          </p:cTn>
                        </p:par>
                      </p:childTnLst>
                    </p:cTn>
                  </p:par>
                </p:childTnLst>
              </p:cTn>
              <p:nextCondLst>
                <p:cond evt="onClick" delay="0">
                  <p:tgtEl>
                    <p:spTgt spid="49"/>
                  </p:tgtEl>
                </p:cond>
              </p:nextCondLst>
            </p:seq>
            <p:seq concurrent="1" nextAc="seek">
              <p:cTn id="634" restart="whenNotActive" fill="hold" evtFilter="cancelBubble" nodeType="interactiveSeq">
                <p:stCondLst>
                  <p:cond evt="onClick" delay="0">
                    <p:tgtEl>
                      <p:spTgt spid="50"/>
                    </p:tgtEl>
                  </p:cond>
                </p:stCondLst>
                <p:endSync evt="end" delay="0">
                  <p:rtn val="all"/>
                </p:endSync>
                <p:childTnLst>
                  <p:par>
                    <p:cTn id="635" fill="hold">
                      <p:stCondLst>
                        <p:cond delay="0"/>
                      </p:stCondLst>
                      <p:childTnLst>
                        <p:par>
                          <p:cTn id="636" fill="hold">
                            <p:stCondLst>
                              <p:cond delay="0"/>
                            </p:stCondLst>
                            <p:childTnLst>
                              <p:par>
                                <p:cTn id="637" presetID="1" presetClass="entr" presetSubtype="0" fill="hold" grpId="0" nodeType="withEffect">
                                  <p:stCondLst>
                                    <p:cond delay="0"/>
                                  </p:stCondLst>
                                  <p:childTnLst>
                                    <p:set>
                                      <p:cBhvr>
                                        <p:cTn id="638" dur="1" fill="hold">
                                          <p:stCondLst>
                                            <p:cond delay="0"/>
                                          </p:stCondLst>
                                        </p:cTn>
                                        <p:tgtEl>
                                          <p:spTgt spid="16"/>
                                        </p:tgtEl>
                                        <p:attrNameLst>
                                          <p:attrName>style.visibility</p:attrName>
                                        </p:attrNameLst>
                                      </p:cBhvr>
                                      <p:to>
                                        <p:strVal val="visible"/>
                                      </p:to>
                                    </p:set>
                                  </p:childTnLst>
                                </p:cTn>
                              </p:par>
                              <p:par>
                                <p:cTn id="639" presetID="1" presetClass="exit" presetSubtype="0" fill="hold" grpId="1" nodeType="withEffect">
                                  <p:stCondLst>
                                    <p:cond delay="0"/>
                                  </p:stCondLst>
                                  <p:childTnLst>
                                    <p:set>
                                      <p:cBhvr>
                                        <p:cTn id="640" dur="1" fill="hold">
                                          <p:stCondLst>
                                            <p:cond delay="0"/>
                                          </p:stCondLst>
                                        </p:cTn>
                                        <p:tgtEl>
                                          <p:spTgt spid="50"/>
                                        </p:tgtEl>
                                        <p:attrNameLst>
                                          <p:attrName>style.visibility</p:attrName>
                                        </p:attrNameLst>
                                      </p:cBhvr>
                                      <p:to>
                                        <p:strVal val="hidden"/>
                                      </p:to>
                                    </p:set>
                                  </p:childTnLst>
                                </p:cTn>
                              </p:par>
                            </p:childTnLst>
                          </p:cTn>
                        </p:par>
                      </p:childTnLst>
                    </p:cTn>
                  </p:par>
                </p:childTnLst>
              </p:cTn>
              <p:nextCondLst>
                <p:cond evt="onClick" delay="0">
                  <p:tgtEl>
                    <p:spTgt spid="50"/>
                  </p:tgtEl>
                </p:cond>
              </p:nextCondLst>
            </p:seq>
            <p:seq concurrent="1" nextAc="seek">
              <p:cTn id="641" restart="whenNotActive" fill="hold" evtFilter="cancelBubble" nodeType="interactiveSeq">
                <p:stCondLst>
                  <p:cond evt="onClick" delay="0">
                    <p:tgtEl>
                      <p:spTgt spid="51"/>
                    </p:tgtEl>
                  </p:cond>
                </p:stCondLst>
                <p:endSync evt="end" delay="0">
                  <p:rtn val="all"/>
                </p:endSync>
                <p:childTnLst>
                  <p:par>
                    <p:cTn id="642" fill="hold">
                      <p:stCondLst>
                        <p:cond delay="0"/>
                      </p:stCondLst>
                      <p:childTnLst>
                        <p:par>
                          <p:cTn id="643" fill="hold">
                            <p:stCondLst>
                              <p:cond delay="0"/>
                            </p:stCondLst>
                            <p:childTnLst>
                              <p:par>
                                <p:cTn id="644" presetID="1" presetClass="entr" presetSubtype="0" fill="hold" grpId="0" nodeType="withEffect">
                                  <p:stCondLst>
                                    <p:cond delay="0"/>
                                  </p:stCondLst>
                                  <p:childTnLst>
                                    <p:set>
                                      <p:cBhvr>
                                        <p:cTn id="645" dur="1" fill="hold">
                                          <p:stCondLst>
                                            <p:cond delay="0"/>
                                          </p:stCondLst>
                                        </p:cTn>
                                        <p:tgtEl>
                                          <p:spTgt spid="52"/>
                                        </p:tgtEl>
                                        <p:attrNameLst>
                                          <p:attrName>style.visibility</p:attrName>
                                        </p:attrNameLst>
                                      </p:cBhvr>
                                      <p:to>
                                        <p:strVal val="visible"/>
                                      </p:to>
                                    </p:set>
                                  </p:childTnLst>
                                </p:cTn>
                              </p:par>
                              <p:par>
                                <p:cTn id="646" presetID="1" presetClass="exit" presetSubtype="0" fill="hold" grpId="1" nodeType="withEffect">
                                  <p:stCondLst>
                                    <p:cond delay="0"/>
                                  </p:stCondLst>
                                  <p:childTnLst>
                                    <p:set>
                                      <p:cBhvr>
                                        <p:cTn id="647" dur="1" fill="hold">
                                          <p:stCondLst>
                                            <p:cond delay="0"/>
                                          </p:stCondLst>
                                        </p:cTn>
                                        <p:tgtEl>
                                          <p:spTgt spid="51"/>
                                        </p:tgtEl>
                                        <p:attrNameLst>
                                          <p:attrName>style.visibility</p:attrName>
                                        </p:attrNameLst>
                                      </p:cBhvr>
                                      <p:to>
                                        <p:strVal val="hidden"/>
                                      </p:to>
                                    </p:set>
                                  </p:childTnLst>
                                </p:cTn>
                              </p:par>
                            </p:childTnLst>
                          </p:cTn>
                        </p:par>
                      </p:childTnLst>
                    </p:cTn>
                  </p:par>
                </p:childTnLst>
              </p:cTn>
              <p:nextCondLst>
                <p:cond evt="onClick" delay="0">
                  <p:tgtEl>
                    <p:spTgt spid="51"/>
                  </p:tgtEl>
                </p:cond>
              </p:nextCondLst>
            </p:seq>
            <p:seq concurrent="1" nextAc="seek">
              <p:cTn id="648" restart="whenNotActive" fill="hold" evtFilter="cancelBubble" nodeType="interactiveSeq">
                <p:stCondLst>
                  <p:cond evt="onClick" delay="0">
                    <p:tgtEl>
                      <p:spTgt spid="52"/>
                    </p:tgtEl>
                  </p:cond>
                </p:stCondLst>
                <p:endSync evt="end" delay="0">
                  <p:rtn val="all"/>
                </p:endSync>
                <p:childTnLst>
                  <p:par>
                    <p:cTn id="649" fill="hold">
                      <p:stCondLst>
                        <p:cond delay="0"/>
                      </p:stCondLst>
                      <p:childTnLst>
                        <p:par>
                          <p:cTn id="650" fill="hold">
                            <p:stCondLst>
                              <p:cond delay="0"/>
                            </p:stCondLst>
                            <p:childTnLst>
                              <p:par>
                                <p:cTn id="651" presetID="1" presetClass="entr" presetSubtype="0" fill="hold" grpId="0" nodeType="withEffect">
                                  <p:stCondLst>
                                    <p:cond delay="0"/>
                                  </p:stCondLst>
                                  <p:childTnLst>
                                    <p:set>
                                      <p:cBhvr>
                                        <p:cTn id="652" dur="1" fill="hold">
                                          <p:stCondLst>
                                            <p:cond delay="0"/>
                                          </p:stCondLst>
                                        </p:cTn>
                                        <p:tgtEl>
                                          <p:spTgt spid="53"/>
                                        </p:tgtEl>
                                        <p:attrNameLst>
                                          <p:attrName>style.visibility</p:attrName>
                                        </p:attrNameLst>
                                      </p:cBhvr>
                                      <p:to>
                                        <p:strVal val="visible"/>
                                      </p:to>
                                    </p:set>
                                  </p:childTnLst>
                                </p:cTn>
                              </p:par>
                              <p:par>
                                <p:cTn id="653" presetID="1" presetClass="exit" presetSubtype="0" fill="hold" grpId="1" nodeType="withEffect">
                                  <p:stCondLst>
                                    <p:cond delay="0"/>
                                  </p:stCondLst>
                                  <p:childTnLst>
                                    <p:set>
                                      <p:cBhvr>
                                        <p:cTn id="654" dur="1" fill="hold">
                                          <p:stCondLst>
                                            <p:cond delay="0"/>
                                          </p:stCondLst>
                                        </p:cTn>
                                        <p:tgtEl>
                                          <p:spTgt spid="52"/>
                                        </p:tgtEl>
                                        <p:attrNameLst>
                                          <p:attrName>style.visibility</p:attrName>
                                        </p:attrNameLst>
                                      </p:cBhvr>
                                      <p:to>
                                        <p:strVal val="hidden"/>
                                      </p:to>
                                    </p:set>
                                  </p:childTnLst>
                                </p:cTn>
                              </p:par>
                            </p:childTnLst>
                          </p:cTn>
                        </p:par>
                      </p:childTnLst>
                    </p:cTn>
                  </p:par>
                </p:childTnLst>
              </p:cTn>
              <p:nextCondLst>
                <p:cond evt="onClick" delay="0">
                  <p:tgtEl>
                    <p:spTgt spid="52"/>
                  </p:tgtEl>
                </p:cond>
              </p:nextCondLst>
            </p:seq>
            <p:seq concurrent="1" nextAc="seek">
              <p:cTn id="655" restart="whenNotActive" fill="hold" evtFilter="cancelBubble" nodeType="interactiveSeq">
                <p:stCondLst>
                  <p:cond evt="onClick" delay="0">
                    <p:tgtEl>
                      <p:spTgt spid="53"/>
                    </p:tgtEl>
                  </p:cond>
                </p:stCondLst>
                <p:endSync evt="end" delay="0">
                  <p:rtn val="all"/>
                </p:endSync>
                <p:childTnLst>
                  <p:par>
                    <p:cTn id="656" fill="hold">
                      <p:stCondLst>
                        <p:cond delay="0"/>
                      </p:stCondLst>
                      <p:childTnLst>
                        <p:par>
                          <p:cTn id="657" fill="hold">
                            <p:stCondLst>
                              <p:cond delay="0"/>
                            </p:stCondLst>
                            <p:childTnLst>
                              <p:par>
                                <p:cTn id="658" presetID="1" presetClass="entr" presetSubtype="0" fill="hold" grpId="0" nodeType="withEffect">
                                  <p:stCondLst>
                                    <p:cond delay="0"/>
                                  </p:stCondLst>
                                  <p:childTnLst>
                                    <p:set>
                                      <p:cBhvr>
                                        <p:cTn id="659" dur="1" fill="hold">
                                          <p:stCondLst>
                                            <p:cond delay="0"/>
                                          </p:stCondLst>
                                        </p:cTn>
                                        <p:tgtEl>
                                          <p:spTgt spid="54"/>
                                        </p:tgtEl>
                                        <p:attrNameLst>
                                          <p:attrName>style.visibility</p:attrName>
                                        </p:attrNameLst>
                                      </p:cBhvr>
                                      <p:to>
                                        <p:strVal val="visible"/>
                                      </p:to>
                                    </p:set>
                                  </p:childTnLst>
                                </p:cTn>
                              </p:par>
                              <p:par>
                                <p:cTn id="660" presetID="1" presetClass="exit" presetSubtype="0" fill="hold" grpId="1" nodeType="withEffect">
                                  <p:stCondLst>
                                    <p:cond delay="0"/>
                                  </p:stCondLst>
                                  <p:childTnLst>
                                    <p:set>
                                      <p:cBhvr>
                                        <p:cTn id="661" dur="1" fill="hold">
                                          <p:stCondLst>
                                            <p:cond delay="0"/>
                                          </p:stCondLst>
                                        </p:cTn>
                                        <p:tgtEl>
                                          <p:spTgt spid="53"/>
                                        </p:tgtEl>
                                        <p:attrNameLst>
                                          <p:attrName>style.visibility</p:attrName>
                                        </p:attrNameLst>
                                      </p:cBhvr>
                                      <p:to>
                                        <p:strVal val="hidden"/>
                                      </p:to>
                                    </p:set>
                                  </p:childTnLst>
                                </p:cTn>
                              </p:par>
                            </p:childTnLst>
                          </p:cTn>
                        </p:par>
                      </p:childTnLst>
                    </p:cTn>
                  </p:par>
                </p:childTnLst>
              </p:cTn>
              <p:nextCondLst>
                <p:cond evt="onClick" delay="0">
                  <p:tgtEl>
                    <p:spTgt spid="53"/>
                  </p:tgtEl>
                </p:cond>
              </p:nextCondLst>
            </p:seq>
            <p:seq concurrent="1" nextAc="seek">
              <p:cTn id="662" restart="whenNotActive" fill="hold" evtFilter="cancelBubble" nodeType="interactiveSeq">
                <p:stCondLst>
                  <p:cond evt="onClick" delay="0">
                    <p:tgtEl>
                      <p:spTgt spid="54"/>
                    </p:tgtEl>
                  </p:cond>
                </p:stCondLst>
                <p:endSync evt="end" delay="0">
                  <p:rtn val="all"/>
                </p:endSync>
                <p:childTnLst>
                  <p:par>
                    <p:cTn id="663" fill="hold">
                      <p:stCondLst>
                        <p:cond delay="0"/>
                      </p:stCondLst>
                      <p:childTnLst>
                        <p:par>
                          <p:cTn id="664" fill="hold">
                            <p:stCondLst>
                              <p:cond delay="0"/>
                            </p:stCondLst>
                            <p:childTnLst>
                              <p:par>
                                <p:cTn id="665" presetID="1" presetClass="entr" presetSubtype="0" fill="hold" grpId="0" nodeType="withEffect">
                                  <p:stCondLst>
                                    <p:cond delay="0"/>
                                  </p:stCondLst>
                                  <p:childTnLst>
                                    <p:set>
                                      <p:cBhvr>
                                        <p:cTn id="666" dur="1" fill="hold">
                                          <p:stCondLst>
                                            <p:cond delay="0"/>
                                          </p:stCondLst>
                                        </p:cTn>
                                        <p:tgtEl>
                                          <p:spTgt spid="55"/>
                                        </p:tgtEl>
                                        <p:attrNameLst>
                                          <p:attrName>style.visibility</p:attrName>
                                        </p:attrNameLst>
                                      </p:cBhvr>
                                      <p:to>
                                        <p:strVal val="visible"/>
                                      </p:to>
                                    </p:set>
                                  </p:childTnLst>
                                </p:cTn>
                              </p:par>
                              <p:par>
                                <p:cTn id="667" presetID="1" presetClass="exit" presetSubtype="0" fill="hold" grpId="1" nodeType="withEffect">
                                  <p:stCondLst>
                                    <p:cond delay="0"/>
                                  </p:stCondLst>
                                  <p:childTnLst>
                                    <p:set>
                                      <p:cBhvr>
                                        <p:cTn id="668" dur="1" fill="hold">
                                          <p:stCondLst>
                                            <p:cond delay="0"/>
                                          </p:stCondLst>
                                        </p:cTn>
                                        <p:tgtEl>
                                          <p:spTgt spid="54"/>
                                        </p:tgtEl>
                                        <p:attrNameLst>
                                          <p:attrName>style.visibility</p:attrName>
                                        </p:attrNameLst>
                                      </p:cBhvr>
                                      <p:to>
                                        <p:strVal val="hidden"/>
                                      </p:to>
                                    </p:set>
                                  </p:childTnLst>
                                </p:cTn>
                              </p:par>
                            </p:childTnLst>
                          </p:cTn>
                        </p:par>
                      </p:childTnLst>
                    </p:cTn>
                  </p:par>
                </p:childTnLst>
              </p:cTn>
              <p:nextCondLst>
                <p:cond evt="onClick" delay="0">
                  <p:tgtEl>
                    <p:spTgt spid="54"/>
                  </p:tgtEl>
                </p:cond>
              </p:nextCondLst>
            </p:seq>
            <p:seq concurrent="1" nextAc="seek">
              <p:cTn id="669" restart="whenNotActive" fill="hold" evtFilter="cancelBubble" nodeType="interactiveSeq">
                <p:stCondLst>
                  <p:cond evt="onClick" delay="0">
                    <p:tgtEl>
                      <p:spTgt spid="55"/>
                    </p:tgtEl>
                  </p:cond>
                </p:stCondLst>
                <p:endSync evt="end" delay="0">
                  <p:rtn val="all"/>
                </p:endSync>
                <p:childTnLst>
                  <p:par>
                    <p:cTn id="670" fill="hold">
                      <p:stCondLst>
                        <p:cond delay="0"/>
                      </p:stCondLst>
                      <p:childTnLst>
                        <p:par>
                          <p:cTn id="671" fill="hold">
                            <p:stCondLst>
                              <p:cond delay="0"/>
                            </p:stCondLst>
                            <p:childTnLst>
                              <p:par>
                                <p:cTn id="672" presetID="1" presetClass="entr" presetSubtype="0" fill="hold" grpId="0" nodeType="withEffect">
                                  <p:stCondLst>
                                    <p:cond delay="0"/>
                                  </p:stCondLst>
                                  <p:childTnLst>
                                    <p:set>
                                      <p:cBhvr>
                                        <p:cTn id="673" dur="1" fill="hold">
                                          <p:stCondLst>
                                            <p:cond delay="0"/>
                                          </p:stCondLst>
                                        </p:cTn>
                                        <p:tgtEl>
                                          <p:spTgt spid="56"/>
                                        </p:tgtEl>
                                        <p:attrNameLst>
                                          <p:attrName>style.visibility</p:attrName>
                                        </p:attrNameLst>
                                      </p:cBhvr>
                                      <p:to>
                                        <p:strVal val="visible"/>
                                      </p:to>
                                    </p:set>
                                  </p:childTnLst>
                                </p:cTn>
                              </p:par>
                              <p:par>
                                <p:cTn id="674" presetID="1" presetClass="exit" presetSubtype="0" fill="hold" grpId="1" nodeType="withEffect">
                                  <p:stCondLst>
                                    <p:cond delay="0"/>
                                  </p:stCondLst>
                                  <p:childTnLst>
                                    <p:set>
                                      <p:cBhvr>
                                        <p:cTn id="675" dur="1" fill="hold">
                                          <p:stCondLst>
                                            <p:cond delay="0"/>
                                          </p:stCondLst>
                                        </p:cTn>
                                        <p:tgtEl>
                                          <p:spTgt spid="55"/>
                                        </p:tgtEl>
                                        <p:attrNameLst>
                                          <p:attrName>style.visibility</p:attrName>
                                        </p:attrNameLst>
                                      </p:cBhvr>
                                      <p:to>
                                        <p:strVal val="hidden"/>
                                      </p:to>
                                    </p:set>
                                  </p:childTnLst>
                                </p:cTn>
                              </p:par>
                            </p:childTnLst>
                          </p:cTn>
                        </p:par>
                      </p:childTnLst>
                    </p:cTn>
                  </p:par>
                </p:childTnLst>
              </p:cTn>
              <p:nextCondLst>
                <p:cond evt="onClick" delay="0">
                  <p:tgtEl>
                    <p:spTgt spid="55"/>
                  </p:tgtEl>
                </p:cond>
              </p:nextCondLst>
            </p:seq>
            <p:seq concurrent="1" nextAc="seek">
              <p:cTn id="676" restart="whenNotActive" fill="hold" evtFilter="cancelBubble" nodeType="interactiveSeq">
                <p:stCondLst>
                  <p:cond evt="onClick" delay="0">
                    <p:tgtEl>
                      <p:spTgt spid="56"/>
                    </p:tgtEl>
                  </p:cond>
                </p:stCondLst>
                <p:endSync evt="end" delay="0">
                  <p:rtn val="all"/>
                </p:endSync>
                <p:childTnLst>
                  <p:par>
                    <p:cTn id="677" fill="hold">
                      <p:stCondLst>
                        <p:cond delay="0"/>
                      </p:stCondLst>
                      <p:childTnLst>
                        <p:par>
                          <p:cTn id="678" fill="hold">
                            <p:stCondLst>
                              <p:cond delay="0"/>
                            </p:stCondLst>
                            <p:childTnLst>
                              <p:par>
                                <p:cTn id="679" presetID="1" presetClass="entr" presetSubtype="0" fill="hold" grpId="0" nodeType="withEffect">
                                  <p:stCondLst>
                                    <p:cond delay="0"/>
                                  </p:stCondLst>
                                  <p:childTnLst>
                                    <p:set>
                                      <p:cBhvr>
                                        <p:cTn id="680" dur="1" fill="hold">
                                          <p:stCondLst>
                                            <p:cond delay="0"/>
                                          </p:stCondLst>
                                        </p:cTn>
                                        <p:tgtEl>
                                          <p:spTgt spid="57"/>
                                        </p:tgtEl>
                                        <p:attrNameLst>
                                          <p:attrName>style.visibility</p:attrName>
                                        </p:attrNameLst>
                                      </p:cBhvr>
                                      <p:to>
                                        <p:strVal val="visible"/>
                                      </p:to>
                                    </p:set>
                                  </p:childTnLst>
                                </p:cTn>
                              </p:par>
                              <p:par>
                                <p:cTn id="681" presetID="1" presetClass="exit" presetSubtype="0" fill="hold" grpId="1" nodeType="withEffect">
                                  <p:stCondLst>
                                    <p:cond delay="0"/>
                                  </p:stCondLst>
                                  <p:childTnLst>
                                    <p:set>
                                      <p:cBhvr>
                                        <p:cTn id="682" dur="1" fill="hold">
                                          <p:stCondLst>
                                            <p:cond delay="0"/>
                                          </p:stCondLst>
                                        </p:cTn>
                                        <p:tgtEl>
                                          <p:spTgt spid="56"/>
                                        </p:tgtEl>
                                        <p:attrNameLst>
                                          <p:attrName>style.visibility</p:attrName>
                                        </p:attrNameLst>
                                      </p:cBhvr>
                                      <p:to>
                                        <p:strVal val="hidden"/>
                                      </p:to>
                                    </p:set>
                                  </p:childTnLst>
                                </p:cTn>
                              </p:par>
                            </p:childTnLst>
                          </p:cTn>
                        </p:par>
                      </p:childTnLst>
                    </p:cTn>
                  </p:par>
                </p:childTnLst>
              </p:cTn>
              <p:nextCondLst>
                <p:cond evt="onClick" delay="0">
                  <p:tgtEl>
                    <p:spTgt spid="56"/>
                  </p:tgtEl>
                </p:cond>
              </p:nextCondLst>
            </p:seq>
            <p:seq concurrent="1" nextAc="seek">
              <p:cTn id="683" restart="whenNotActive" fill="hold" evtFilter="cancelBubble" nodeType="interactiveSeq">
                <p:stCondLst>
                  <p:cond evt="onClick" delay="0">
                    <p:tgtEl>
                      <p:spTgt spid="57"/>
                    </p:tgtEl>
                  </p:cond>
                </p:stCondLst>
                <p:endSync evt="end" delay="0">
                  <p:rtn val="all"/>
                </p:endSync>
                <p:childTnLst>
                  <p:par>
                    <p:cTn id="684" fill="hold">
                      <p:stCondLst>
                        <p:cond delay="0"/>
                      </p:stCondLst>
                      <p:childTnLst>
                        <p:par>
                          <p:cTn id="685" fill="hold">
                            <p:stCondLst>
                              <p:cond delay="0"/>
                            </p:stCondLst>
                            <p:childTnLst>
                              <p:par>
                                <p:cTn id="686" presetID="1" presetClass="entr" presetSubtype="0" fill="hold" grpId="0" nodeType="withEffect">
                                  <p:stCondLst>
                                    <p:cond delay="0"/>
                                  </p:stCondLst>
                                  <p:childTnLst>
                                    <p:set>
                                      <p:cBhvr>
                                        <p:cTn id="687" dur="1" fill="hold">
                                          <p:stCondLst>
                                            <p:cond delay="0"/>
                                          </p:stCondLst>
                                        </p:cTn>
                                        <p:tgtEl>
                                          <p:spTgt spid="58"/>
                                        </p:tgtEl>
                                        <p:attrNameLst>
                                          <p:attrName>style.visibility</p:attrName>
                                        </p:attrNameLst>
                                      </p:cBhvr>
                                      <p:to>
                                        <p:strVal val="visible"/>
                                      </p:to>
                                    </p:set>
                                  </p:childTnLst>
                                </p:cTn>
                              </p:par>
                              <p:par>
                                <p:cTn id="688" presetID="1" presetClass="exit" presetSubtype="0" fill="hold" grpId="1" nodeType="withEffect">
                                  <p:stCondLst>
                                    <p:cond delay="0"/>
                                  </p:stCondLst>
                                  <p:childTnLst>
                                    <p:set>
                                      <p:cBhvr>
                                        <p:cTn id="689" dur="1" fill="hold">
                                          <p:stCondLst>
                                            <p:cond delay="0"/>
                                          </p:stCondLst>
                                        </p:cTn>
                                        <p:tgtEl>
                                          <p:spTgt spid="57"/>
                                        </p:tgtEl>
                                        <p:attrNameLst>
                                          <p:attrName>style.visibility</p:attrName>
                                        </p:attrNameLst>
                                      </p:cBhvr>
                                      <p:to>
                                        <p:strVal val="hidden"/>
                                      </p:to>
                                    </p:set>
                                  </p:childTnLst>
                                </p:cTn>
                              </p:par>
                            </p:childTnLst>
                          </p:cTn>
                        </p:par>
                      </p:childTnLst>
                    </p:cTn>
                  </p:par>
                </p:childTnLst>
              </p:cTn>
              <p:nextCondLst>
                <p:cond evt="onClick" delay="0">
                  <p:tgtEl>
                    <p:spTgt spid="57"/>
                  </p:tgtEl>
                </p:cond>
              </p:nextCondLst>
            </p:seq>
            <p:seq concurrent="1" nextAc="seek">
              <p:cTn id="690" restart="whenNotActive" fill="hold" evtFilter="cancelBubble" nodeType="interactiveSeq">
                <p:stCondLst>
                  <p:cond evt="onClick" delay="0">
                    <p:tgtEl>
                      <p:spTgt spid="58"/>
                    </p:tgtEl>
                  </p:cond>
                </p:stCondLst>
                <p:endSync evt="end" delay="0">
                  <p:rtn val="all"/>
                </p:endSync>
                <p:childTnLst>
                  <p:par>
                    <p:cTn id="691" fill="hold">
                      <p:stCondLst>
                        <p:cond delay="0"/>
                      </p:stCondLst>
                      <p:childTnLst>
                        <p:par>
                          <p:cTn id="692" fill="hold">
                            <p:stCondLst>
                              <p:cond delay="0"/>
                            </p:stCondLst>
                            <p:childTnLst>
                              <p:par>
                                <p:cTn id="693" presetID="1" presetClass="entr" presetSubtype="0" fill="hold" grpId="0" nodeType="withEffect">
                                  <p:stCondLst>
                                    <p:cond delay="0"/>
                                  </p:stCondLst>
                                  <p:childTnLst>
                                    <p:set>
                                      <p:cBhvr>
                                        <p:cTn id="694" dur="1" fill="hold">
                                          <p:stCondLst>
                                            <p:cond delay="0"/>
                                          </p:stCondLst>
                                        </p:cTn>
                                        <p:tgtEl>
                                          <p:spTgt spid="59"/>
                                        </p:tgtEl>
                                        <p:attrNameLst>
                                          <p:attrName>style.visibility</p:attrName>
                                        </p:attrNameLst>
                                      </p:cBhvr>
                                      <p:to>
                                        <p:strVal val="visible"/>
                                      </p:to>
                                    </p:set>
                                  </p:childTnLst>
                                </p:cTn>
                              </p:par>
                              <p:par>
                                <p:cTn id="695" presetID="1" presetClass="exit" presetSubtype="0" fill="hold" grpId="1" nodeType="withEffect">
                                  <p:stCondLst>
                                    <p:cond delay="0"/>
                                  </p:stCondLst>
                                  <p:childTnLst>
                                    <p:set>
                                      <p:cBhvr>
                                        <p:cTn id="696" dur="1" fill="hold">
                                          <p:stCondLst>
                                            <p:cond delay="0"/>
                                          </p:stCondLst>
                                        </p:cTn>
                                        <p:tgtEl>
                                          <p:spTgt spid="58"/>
                                        </p:tgtEl>
                                        <p:attrNameLst>
                                          <p:attrName>style.visibility</p:attrName>
                                        </p:attrNameLst>
                                      </p:cBhvr>
                                      <p:to>
                                        <p:strVal val="hidden"/>
                                      </p:to>
                                    </p:set>
                                  </p:childTnLst>
                                </p:cTn>
                              </p:par>
                            </p:childTnLst>
                          </p:cTn>
                        </p:par>
                      </p:childTnLst>
                    </p:cTn>
                  </p:par>
                </p:childTnLst>
              </p:cTn>
              <p:nextCondLst>
                <p:cond evt="onClick" delay="0">
                  <p:tgtEl>
                    <p:spTgt spid="58"/>
                  </p:tgtEl>
                </p:cond>
              </p:nextCondLst>
            </p:seq>
            <p:seq concurrent="1" nextAc="seek">
              <p:cTn id="697" restart="whenNotActive" fill="hold" evtFilter="cancelBubble" nodeType="interactiveSeq">
                <p:stCondLst>
                  <p:cond evt="onClick" delay="0">
                    <p:tgtEl>
                      <p:spTgt spid="59"/>
                    </p:tgtEl>
                  </p:cond>
                </p:stCondLst>
                <p:endSync evt="end" delay="0">
                  <p:rtn val="all"/>
                </p:endSync>
                <p:childTnLst>
                  <p:par>
                    <p:cTn id="698" fill="hold">
                      <p:stCondLst>
                        <p:cond delay="0"/>
                      </p:stCondLst>
                      <p:childTnLst>
                        <p:par>
                          <p:cTn id="699" fill="hold">
                            <p:stCondLst>
                              <p:cond delay="0"/>
                            </p:stCondLst>
                            <p:childTnLst>
                              <p:par>
                                <p:cTn id="700" presetID="1" presetClass="entr" presetSubtype="0" fill="hold" grpId="0" nodeType="withEffect">
                                  <p:stCondLst>
                                    <p:cond delay="0"/>
                                  </p:stCondLst>
                                  <p:childTnLst>
                                    <p:set>
                                      <p:cBhvr>
                                        <p:cTn id="701" dur="1" fill="hold">
                                          <p:stCondLst>
                                            <p:cond delay="0"/>
                                          </p:stCondLst>
                                        </p:cTn>
                                        <p:tgtEl>
                                          <p:spTgt spid="60"/>
                                        </p:tgtEl>
                                        <p:attrNameLst>
                                          <p:attrName>style.visibility</p:attrName>
                                        </p:attrNameLst>
                                      </p:cBhvr>
                                      <p:to>
                                        <p:strVal val="visible"/>
                                      </p:to>
                                    </p:set>
                                  </p:childTnLst>
                                </p:cTn>
                              </p:par>
                              <p:par>
                                <p:cTn id="702" presetID="1" presetClass="exit" presetSubtype="0" fill="hold" grpId="1" nodeType="withEffect">
                                  <p:stCondLst>
                                    <p:cond delay="0"/>
                                  </p:stCondLst>
                                  <p:childTnLst>
                                    <p:set>
                                      <p:cBhvr>
                                        <p:cTn id="703" dur="1" fill="hold">
                                          <p:stCondLst>
                                            <p:cond delay="0"/>
                                          </p:stCondLst>
                                        </p:cTn>
                                        <p:tgtEl>
                                          <p:spTgt spid="59"/>
                                        </p:tgtEl>
                                        <p:attrNameLst>
                                          <p:attrName>style.visibility</p:attrName>
                                        </p:attrNameLst>
                                      </p:cBhvr>
                                      <p:to>
                                        <p:strVal val="hidden"/>
                                      </p:to>
                                    </p:set>
                                  </p:childTnLst>
                                </p:cTn>
                              </p:par>
                            </p:childTnLst>
                          </p:cTn>
                        </p:par>
                      </p:childTnLst>
                    </p:cTn>
                  </p:par>
                </p:childTnLst>
              </p:cTn>
              <p:nextCondLst>
                <p:cond evt="onClick" delay="0">
                  <p:tgtEl>
                    <p:spTgt spid="59"/>
                  </p:tgtEl>
                </p:cond>
              </p:nextCondLst>
            </p:seq>
            <p:seq concurrent="1" nextAc="seek">
              <p:cTn id="704" restart="whenNotActive" fill="hold" evtFilter="cancelBubble" nodeType="interactiveSeq">
                <p:stCondLst>
                  <p:cond evt="onClick" delay="0">
                    <p:tgtEl>
                      <p:spTgt spid="60"/>
                    </p:tgtEl>
                  </p:cond>
                </p:stCondLst>
                <p:endSync evt="end" delay="0">
                  <p:rtn val="all"/>
                </p:endSync>
                <p:childTnLst>
                  <p:par>
                    <p:cTn id="705" fill="hold">
                      <p:stCondLst>
                        <p:cond delay="0"/>
                      </p:stCondLst>
                      <p:childTnLst>
                        <p:par>
                          <p:cTn id="706" fill="hold">
                            <p:stCondLst>
                              <p:cond delay="0"/>
                            </p:stCondLst>
                            <p:childTnLst>
                              <p:par>
                                <p:cTn id="707" presetID="1" presetClass="entr" presetSubtype="0" fill="hold" grpId="0" nodeType="withEffect">
                                  <p:stCondLst>
                                    <p:cond delay="0"/>
                                  </p:stCondLst>
                                  <p:childTnLst>
                                    <p:set>
                                      <p:cBhvr>
                                        <p:cTn id="708" dur="1" fill="hold">
                                          <p:stCondLst>
                                            <p:cond delay="0"/>
                                          </p:stCondLst>
                                        </p:cTn>
                                        <p:tgtEl>
                                          <p:spTgt spid="51"/>
                                        </p:tgtEl>
                                        <p:attrNameLst>
                                          <p:attrName>style.visibility</p:attrName>
                                        </p:attrNameLst>
                                      </p:cBhvr>
                                      <p:to>
                                        <p:strVal val="visible"/>
                                      </p:to>
                                    </p:set>
                                  </p:childTnLst>
                                </p:cTn>
                              </p:par>
                              <p:par>
                                <p:cTn id="709" presetID="1" presetClass="exit" presetSubtype="0" fill="hold" grpId="1" nodeType="withEffect">
                                  <p:stCondLst>
                                    <p:cond delay="0"/>
                                  </p:stCondLst>
                                  <p:childTnLst>
                                    <p:set>
                                      <p:cBhvr>
                                        <p:cTn id="710" dur="1" fill="hold">
                                          <p:stCondLst>
                                            <p:cond delay="0"/>
                                          </p:stCondLst>
                                        </p:cTn>
                                        <p:tgtEl>
                                          <p:spTgt spid="60"/>
                                        </p:tgtEl>
                                        <p:attrNameLst>
                                          <p:attrName>style.visibility</p:attrName>
                                        </p:attrNameLst>
                                      </p:cBhvr>
                                      <p:to>
                                        <p:strVal val="hidden"/>
                                      </p:to>
                                    </p:set>
                                  </p:childTnLst>
                                </p:cTn>
                              </p:par>
                            </p:childTnLst>
                          </p:cTn>
                        </p:par>
                      </p:childTnLst>
                    </p:cTn>
                  </p:par>
                </p:childTnLst>
              </p:cTn>
              <p:nextCondLst>
                <p:cond evt="onClick" delay="0">
                  <p:tgtEl>
                    <p:spTgt spid="60"/>
                  </p:tgtEl>
                </p:cond>
              </p:nextCondLst>
            </p:seq>
            <p:audio>
              <p:cMediaNode vol="80000">
                <p:cTn id="711" fill="hold" display="0">
                  <p:stCondLst>
                    <p:cond delay="indefinite"/>
                  </p:stCondLst>
                  <p:endCondLst>
                    <p:cond evt="onStopAudio" delay="0">
                      <p:tgtEl>
                        <p:sldTgt/>
                      </p:tgtEl>
                    </p:cond>
                  </p:endCondLst>
                </p:cTn>
                <p:tgtEl>
                  <p:spTgt spid="41"/>
                </p:tgtEl>
              </p:cMediaNode>
            </p:audio>
            <p:audio>
              <p:cMediaNode vol="56061">
                <p:cTn id="712" fill="hold" display="0">
                  <p:stCondLst>
                    <p:cond delay="indefinite"/>
                  </p:stCondLst>
                  <p:endCondLst>
                    <p:cond evt="onStopAudio" delay="0">
                      <p:tgtEl>
                        <p:sldTgt/>
                      </p:tgtEl>
                    </p:cond>
                  </p:endCondLst>
                </p:cTn>
                <p:tgtEl>
                  <p:spTgt spid="61"/>
                </p:tgtEl>
              </p:cMediaNode>
            </p:audio>
            <p:audio>
              <p:cMediaNode vol="80000">
                <p:cTn id="713" fill="hold" display="0">
                  <p:stCondLst>
                    <p:cond delay="indefinite"/>
                  </p:stCondLst>
                  <p:endCondLst>
                    <p:cond evt="onStopAudio" delay="0">
                      <p:tgtEl>
                        <p:sldTgt/>
                      </p:tgtEl>
                    </p:cond>
                  </p:endCondLst>
                </p:cTn>
                <p:tgtEl>
                  <p:spTgt spid="63"/>
                </p:tgtEl>
              </p:cMediaNode>
            </p:audio>
            <p:audio>
              <p:cMediaNode vol="80000">
                <p:cTn id="714" fill="hold" display="0">
                  <p:stCondLst>
                    <p:cond delay="indefinite"/>
                  </p:stCondLst>
                  <p:endCondLst>
                    <p:cond evt="onStopAudio" delay="0">
                      <p:tgtEl>
                        <p:sldTgt/>
                      </p:tgtEl>
                    </p:cond>
                  </p:endCondLst>
                </p:cTn>
                <p:tgtEl>
                  <p:spTgt spid="65"/>
                </p:tgtEl>
              </p:cMediaNode>
            </p:audio>
            <p:audio>
              <p:cMediaNode vol="80000">
                <p:cTn id="715" fill="hold" display="0">
                  <p:stCondLst>
                    <p:cond delay="indefinite"/>
                  </p:stCondLst>
                  <p:endCondLst>
                    <p:cond evt="onStopAudio" delay="0">
                      <p:tgtEl>
                        <p:sldTgt/>
                      </p:tgtEl>
                    </p:cond>
                  </p:endCondLst>
                </p:cTn>
                <p:tgtEl>
                  <p:spTgt spid="67"/>
                </p:tgtEl>
              </p:cMediaNode>
            </p:audio>
            <p:audio>
              <p:cMediaNode vol="80000">
                <p:cTn id="716" fill="hold" display="0">
                  <p:stCondLst>
                    <p:cond delay="indefinite"/>
                  </p:stCondLst>
                  <p:endCondLst>
                    <p:cond evt="onStopAudio" delay="0">
                      <p:tgtEl>
                        <p:sldTgt/>
                      </p:tgtEl>
                    </p:cond>
                  </p:endCondLst>
                </p:cTn>
                <p:tgtEl>
                  <p:spTgt spid="80"/>
                </p:tgtEl>
              </p:cMediaNode>
            </p:audio>
            <p:audio>
              <p:cMediaNode vol="92424">
                <p:cTn id="717" fill="hold" display="0">
                  <p:stCondLst>
                    <p:cond delay="indefinite"/>
                  </p:stCondLst>
                  <p:endCondLst>
                    <p:cond evt="onStopAudio" delay="0">
                      <p:tgtEl>
                        <p:sldTgt/>
                      </p:tgtEl>
                    </p:cond>
                  </p:endCondLst>
                </p:cTn>
                <p:tgtEl>
                  <p:spTgt spid="81"/>
                </p:tgtEl>
              </p:cMediaNode>
            </p:audio>
            <p:audio>
              <p:cMediaNode vol="80000">
                <p:cTn id="718" fill="hold" display="0">
                  <p:stCondLst>
                    <p:cond delay="indefinite"/>
                  </p:stCondLst>
                  <p:endCondLst>
                    <p:cond evt="onStopAudio" delay="0">
                      <p:tgtEl>
                        <p:sldTgt/>
                      </p:tgtEl>
                    </p:cond>
                  </p:endCondLst>
                </p:cTn>
                <p:tgtEl>
                  <p:spTgt spid="83"/>
                </p:tgtEl>
              </p:cMediaNode>
            </p:audio>
          </p:childTnLst>
        </p:cTn>
      </p:par>
    </p:tnLst>
    <p:bldLst>
      <p:bldP spid="31" grpId="0" animBg="1"/>
      <p:bldP spid="31" grpId="1" animBg="1"/>
      <p:bldP spid="31" grpId="2" animBg="1"/>
      <p:bldP spid="31" grpId="3" animBg="1"/>
      <p:bldP spid="31" grpId="4" animBg="1"/>
      <p:bldP spid="31" grpId="5" animBg="1"/>
      <p:bldP spid="31" grpId="6" animBg="1"/>
      <p:bldP spid="31" grpId="7" animBg="1"/>
      <p:bldP spid="31" grpId="8" animBg="1"/>
      <p:bldP spid="31" grpId="9" animBg="1"/>
      <p:bldP spid="31" grpId="10" animBg="1"/>
      <p:bldP spid="32" grpId="0" animBg="1"/>
      <p:bldP spid="32" grpId="1" animBg="1"/>
      <p:bldP spid="32" grpId="2" animBg="1"/>
      <p:bldP spid="32" grpId="3" animBg="1"/>
      <p:bldP spid="32" grpId="4" animBg="1"/>
      <p:bldP spid="32" grpId="5" animBg="1"/>
      <p:bldP spid="32" grpId="6" animBg="1"/>
      <p:bldP spid="32" grpId="7" animBg="1"/>
      <p:bldP spid="32" grpId="8" animBg="1"/>
      <p:bldP spid="32" grpId="9" animBg="1"/>
      <p:bldP spid="32" grpId="10" animBg="1"/>
      <p:bldP spid="33" grpId="0" animBg="1"/>
      <p:bldP spid="33" grpId="1" animBg="1"/>
      <p:bldP spid="33" grpId="2" animBg="1"/>
      <p:bldP spid="33" grpId="3" animBg="1"/>
      <p:bldP spid="33" grpId="4" animBg="1"/>
      <p:bldP spid="33" grpId="5" animBg="1"/>
      <p:bldP spid="33" grpId="6" animBg="1"/>
      <p:bldP spid="33" grpId="7" animBg="1"/>
      <p:bldP spid="33" grpId="8" animBg="1"/>
      <p:bldP spid="33" grpId="9" animBg="1"/>
      <p:bldP spid="33" grpId="10" animBg="1"/>
      <p:bldP spid="33" grpId="11" animBg="1"/>
      <p:bldP spid="33" grpId="12" animBg="1"/>
      <p:bldP spid="34" grpId="0" animBg="1"/>
      <p:bldP spid="34" grpId="1" animBg="1"/>
      <p:bldP spid="34" grpId="2" animBg="1"/>
      <p:bldP spid="34" grpId="3" animBg="1"/>
      <p:bldP spid="34" grpId="4" animBg="1"/>
      <p:bldP spid="34" grpId="5" animBg="1"/>
      <p:bldP spid="34" grpId="6" animBg="1"/>
      <p:bldP spid="34" grpId="7" animBg="1"/>
      <p:bldP spid="34" grpId="8" animBg="1"/>
      <p:bldP spid="34" grpId="9" animBg="1"/>
      <p:bldP spid="34" grpId="10" animBg="1"/>
      <p:bldP spid="35" grpId="0" animBg="1"/>
      <p:bldP spid="35" grpId="1" animBg="1"/>
      <p:bldP spid="35" grpId="2" animBg="1"/>
      <p:bldP spid="35" grpId="3" animBg="1"/>
      <p:bldP spid="35" grpId="4" animBg="1"/>
      <p:bldP spid="35" grpId="5" animBg="1"/>
      <p:bldP spid="35" grpId="6" animBg="1"/>
      <p:bldP spid="35" grpId="7" animBg="1"/>
      <p:bldP spid="35" grpId="8" animBg="1"/>
      <p:bldP spid="35" grpId="9" animBg="1"/>
      <p:bldP spid="35" grpId="10" animBg="1"/>
      <p:bldP spid="36" grpId="0" animBg="1"/>
      <p:bldP spid="36" grpId="1" animBg="1"/>
      <p:bldP spid="36" grpId="2" animBg="1"/>
      <p:bldP spid="36" grpId="3" animBg="1"/>
      <p:bldP spid="37" grpId="0" animBg="1"/>
      <p:bldP spid="37" grpId="1" animBg="1"/>
      <p:bldP spid="37" grpId="2" animBg="1"/>
      <p:bldP spid="37" grpId="3" animBg="1"/>
      <p:bldP spid="38" grpId="0" animBg="1"/>
      <p:bldP spid="38" grpId="1" animBg="1"/>
      <p:bldP spid="38" grpId="2" animBg="1"/>
      <p:bldP spid="38" grpId="3" animBg="1"/>
      <p:bldP spid="39" grpId="0" animBg="1"/>
      <p:bldP spid="39" grpId="1" animBg="1"/>
      <p:bldP spid="39" grpId="2" animBg="1"/>
      <p:bldP spid="39" grpId="3" animBg="1"/>
      <p:bldP spid="16" grpId="0"/>
      <p:bldP spid="16" grpId="1"/>
      <p:bldP spid="42" grpId="0"/>
      <p:bldP spid="42" grpId="1"/>
      <p:bldP spid="43" grpId="0"/>
      <p:bldP spid="43" grpId="1"/>
      <p:bldP spid="44" grpId="0"/>
      <p:bldP spid="44" grpId="1"/>
      <p:bldP spid="45" grpId="0"/>
      <p:bldP spid="45" grpId="1"/>
      <p:bldP spid="46" grpId="0"/>
      <p:bldP spid="46" grpId="1"/>
      <p:bldP spid="47" grpId="0"/>
      <p:bldP spid="47" grpId="1"/>
      <p:bldP spid="48" grpId="0"/>
      <p:bldP spid="48" grpId="1"/>
      <p:bldP spid="49" grpId="0"/>
      <p:bldP spid="49" grpId="1"/>
      <p:bldP spid="50" grpId="0"/>
      <p:bldP spid="50" grpId="1"/>
      <p:bldP spid="51" grpId="0"/>
      <p:bldP spid="51" grpId="1"/>
      <p:bldP spid="52" grpId="0"/>
      <p:bldP spid="52" grpId="1"/>
      <p:bldP spid="53" grpId="0"/>
      <p:bldP spid="53" grpId="1"/>
      <p:bldP spid="54" grpId="0"/>
      <p:bldP spid="54" grpId="1"/>
      <p:bldP spid="55" grpId="0"/>
      <p:bldP spid="55" grpId="1"/>
      <p:bldP spid="56" grpId="0"/>
      <p:bldP spid="56" grpId="1"/>
      <p:bldP spid="57" grpId="0"/>
      <p:bldP spid="57" grpId="1"/>
      <p:bldP spid="58" grpId="0"/>
      <p:bldP spid="58" grpId="1"/>
      <p:bldP spid="59" grpId="0"/>
      <p:bldP spid="59" grpId="1"/>
      <p:bldP spid="60" grpId="0"/>
      <p:bldP spid="60" grpId="1"/>
    </p:bld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Background"/>
          <p:cNvPicPr>
            <a:picLocks noChangeAspect="1"/>
          </p:cNvPicPr>
          <p:nvPr/>
        </p:nvPicPr>
        <p:blipFill rotWithShape="1">
          <a:blip r:embed="rId19">
            <a:extLst>
              <a:ext uri="{BEBA8EAE-BF5A-486C-A8C5-ECC9F3942E4B}">
                <a14:imgProps xmlns:a14="http://schemas.microsoft.com/office/drawing/2010/main">
                  <a14:imgLayer r:embed="rId20">
                    <a14:imgEffect>
                      <a14:brightnessContrast contrast="40000"/>
                    </a14:imgEffect>
                  </a14:imgLayer>
                </a14:imgProps>
              </a:ext>
              <a:ext uri="{28A0092B-C50C-407E-A947-70E740481C1C}">
                <a14:useLocalDpi xmlns:a14="http://schemas.microsoft.com/office/drawing/2010/main" val="0"/>
              </a:ext>
            </a:extLst>
          </a:blip>
          <a:srcRect l="2937" t="1943" r="3046" b="18756"/>
          <a:stretch/>
        </p:blipFill>
        <p:spPr>
          <a:xfrm>
            <a:off x="1" y="1"/>
            <a:ext cx="14630400" cy="8229600"/>
          </a:xfrm>
          <a:prstGeom prst="rect">
            <a:avLst/>
          </a:prstGeom>
        </p:spPr>
      </p:pic>
      <p:sp>
        <p:nvSpPr>
          <p:cNvPr id="17" name="Picture / Text Shade"/>
          <p:cNvSpPr/>
          <p:nvPr/>
        </p:nvSpPr>
        <p:spPr>
          <a:xfrm>
            <a:off x="57874" y="-17"/>
            <a:ext cx="14514653" cy="3749040"/>
          </a:xfrm>
          <a:prstGeom prst="roundRect">
            <a:avLst>
              <a:gd name="adj" fmla="val 4308"/>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Blue Frame 5"/>
          <p:cNvSpPr/>
          <p:nvPr/>
        </p:nvSpPr>
        <p:spPr>
          <a:xfrm>
            <a:off x="11688566" y="67114"/>
            <a:ext cx="2743200" cy="1783080"/>
          </a:xfrm>
          <a:prstGeom prst="rect">
            <a:avLst/>
          </a:prstGeom>
          <a:noFill/>
          <a:ln w="50800">
            <a:solidFill>
              <a:srgbClr val="3D91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Blue Frame 4"/>
          <p:cNvSpPr/>
          <p:nvPr/>
        </p:nvSpPr>
        <p:spPr>
          <a:xfrm>
            <a:off x="8816083" y="67114"/>
            <a:ext cx="2743200" cy="1783080"/>
          </a:xfrm>
          <a:prstGeom prst="rect">
            <a:avLst/>
          </a:prstGeom>
          <a:noFill/>
          <a:ln w="50800">
            <a:solidFill>
              <a:srgbClr val="3D91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Blue Frame 3"/>
          <p:cNvSpPr/>
          <p:nvPr/>
        </p:nvSpPr>
        <p:spPr>
          <a:xfrm>
            <a:off x="5943600" y="67114"/>
            <a:ext cx="2743200" cy="1783080"/>
          </a:xfrm>
          <a:prstGeom prst="rect">
            <a:avLst/>
          </a:prstGeom>
          <a:noFill/>
          <a:ln w="50800">
            <a:solidFill>
              <a:srgbClr val="3D91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Blue Frame 2"/>
          <p:cNvSpPr/>
          <p:nvPr/>
        </p:nvSpPr>
        <p:spPr>
          <a:xfrm>
            <a:off x="3071117" y="67114"/>
            <a:ext cx="2743200" cy="1783080"/>
          </a:xfrm>
          <a:prstGeom prst="rect">
            <a:avLst/>
          </a:prstGeom>
          <a:noFill/>
          <a:ln w="50800">
            <a:solidFill>
              <a:srgbClr val="3D91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Blue Frame 1"/>
          <p:cNvSpPr/>
          <p:nvPr/>
        </p:nvSpPr>
        <p:spPr>
          <a:xfrm>
            <a:off x="198634" y="67114"/>
            <a:ext cx="2743200" cy="1783080"/>
          </a:xfrm>
          <a:prstGeom prst="rect">
            <a:avLst/>
          </a:prstGeom>
          <a:noFill/>
          <a:ln w="50800">
            <a:solidFill>
              <a:srgbClr val="3D91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d Frame 5"/>
          <p:cNvSpPr/>
          <p:nvPr/>
        </p:nvSpPr>
        <p:spPr>
          <a:xfrm>
            <a:off x="11688566" y="1897653"/>
            <a:ext cx="2743200" cy="1783080"/>
          </a:xfrm>
          <a:prstGeom prst="rect">
            <a:avLst/>
          </a:prstGeom>
          <a:noFill/>
          <a:ln w="50800">
            <a:solidFill>
              <a:srgbClr val="DE32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d Frame 4"/>
          <p:cNvSpPr/>
          <p:nvPr/>
        </p:nvSpPr>
        <p:spPr>
          <a:xfrm>
            <a:off x="8816083" y="1897653"/>
            <a:ext cx="2743200" cy="1783080"/>
          </a:xfrm>
          <a:prstGeom prst="rect">
            <a:avLst/>
          </a:prstGeom>
          <a:noFill/>
          <a:ln w="50800">
            <a:solidFill>
              <a:srgbClr val="DE32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d Frame 3"/>
          <p:cNvSpPr/>
          <p:nvPr/>
        </p:nvSpPr>
        <p:spPr>
          <a:xfrm>
            <a:off x="5943600" y="1897653"/>
            <a:ext cx="2743200" cy="1783080"/>
          </a:xfrm>
          <a:prstGeom prst="rect">
            <a:avLst/>
          </a:prstGeom>
          <a:noFill/>
          <a:ln w="50800">
            <a:solidFill>
              <a:srgbClr val="DE32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d Frame 2"/>
          <p:cNvSpPr/>
          <p:nvPr/>
        </p:nvSpPr>
        <p:spPr>
          <a:xfrm>
            <a:off x="3071117" y="1897653"/>
            <a:ext cx="2743200" cy="1783080"/>
          </a:xfrm>
          <a:prstGeom prst="rect">
            <a:avLst/>
          </a:prstGeom>
          <a:noFill/>
          <a:ln w="50800">
            <a:solidFill>
              <a:srgbClr val="DE32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d Frame 1"/>
          <p:cNvSpPr/>
          <p:nvPr/>
        </p:nvSpPr>
        <p:spPr>
          <a:xfrm>
            <a:off x="198634" y="1897653"/>
            <a:ext cx="2743200" cy="1783080"/>
          </a:xfrm>
          <a:prstGeom prst="rect">
            <a:avLst/>
          </a:prstGeom>
          <a:noFill/>
          <a:ln w="50800">
            <a:solidFill>
              <a:srgbClr val="DE32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Blue Dragons Logo"/>
          <p:cNvPicPr>
            <a:picLocks noChangeAspect="1"/>
          </p:cNvPicPr>
          <p:nvPr/>
        </p:nvPicPr>
        <p:blipFill>
          <a:blip r:embed="rId21" cstate="print">
            <a:extLst>
              <a:ext uri="{BEBA8EAE-BF5A-486C-A8C5-ECC9F3942E4B}">
                <a14:imgProps xmlns:a14="http://schemas.microsoft.com/office/drawing/2010/main">
                  <a14:imgLayer r:embed="rId22">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376875" y="7101065"/>
            <a:ext cx="916292" cy="1082235"/>
          </a:xfrm>
          <a:prstGeom prst="rect">
            <a:avLst/>
          </a:prstGeom>
          <a:effectLst>
            <a:outerShdw blurRad="50800" dist="38100" dir="8100000" algn="tr" rotWithShape="0">
              <a:prstClr val="black">
                <a:alpha val="40000"/>
              </a:prstClr>
            </a:outerShdw>
          </a:effectLst>
        </p:spPr>
      </p:pic>
      <p:pic>
        <p:nvPicPr>
          <p:cNvPr id="9" name="Red Tigers Logo"/>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12426538" y="7177460"/>
            <a:ext cx="744321" cy="1005840"/>
          </a:xfrm>
          <a:prstGeom prst="rect">
            <a:avLst/>
          </a:prstGeom>
          <a:effectLst>
            <a:outerShdw blurRad="50800" dist="38100" dir="2700000" algn="tl" rotWithShape="0">
              <a:prstClr val="black">
                <a:alpha val="40000"/>
              </a:prstClr>
            </a:outerShdw>
          </a:effectLst>
        </p:spPr>
      </p:pic>
      <p:sp>
        <p:nvSpPr>
          <p:cNvPr id="29" name="Blue Score Box"/>
          <p:cNvSpPr/>
          <p:nvPr/>
        </p:nvSpPr>
        <p:spPr>
          <a:xfrm>
            <a:off x="46299" y="6780125"/>
            <a:ext cx="1278048" cy="1403175"/>
          </a:xfrm>
          <a:prstGeom prst="roundRect">
            <a:avLst>
              <a:gd name="adj" fmla="val 24232"/>
            </a:avLst>
          </a:prstGeom>
          <a:solidFill>
            <a:schemeClr val="tx1">
              <a:alpha val="42000"/>
            </a:schemeClr>
          </a:solidFill>
          <a:ln w="44450">
            <a:solidFill>
              <a:srgbClr val="3D91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d Score Box"/>
          <p:cNvSpPr/>
          <p:nvPr/>
        </p:nvSpPr>
        <p:spPr>
          <a:xfrm>
            <a:off x="13294477" y="6780125"/>
            <a:ext cx="1278048" cy="1403175"/>
          </a:xfrm>
          <a:prstGeom prst="roundRect">
            <a:avLst>
              <a:gd name="adj" fmla="val 24232"/>
            </a:avLst>
          </a:prstGeom>
          <a:solidFill>
            <a:schemeClr val="tx1">
              <a:alpha val="42000"/>
            </a:schemeClr>
          </a:solidFill>
          <a:ln w="44450">
            <a:solidFill>
              <a:srgbClr val="DE32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Highlight 1"/>
          <p:cNvSpPr/>
          <p:nvPr/>
        </p:nvSpPr>
        <p:spPr>
          <a:xfrm>
            <a:off x="138473" y="-17"/>
            <a:ext cx="2872483" cy="3737007"/>
          </a:xfrm>
          <a:prstGeom prst="roundRect">
            <a:avLst>
              <a:gd name="adj" fmla="val 3024"/>
            </a:avLst>
          </a:prstGeom>
          <a:noFill/>
          <a:ln w="25400" cap="rnd">
            <a:solidFill>
              <a:schemeClr val="bg1"/>
            </a:solidFill>
            <a:round/>
          </a:ln>
          <a:effectLst>
            <a:glow rad="101600">
              <a:srgbClr val="FFCE33">
                <a:alpha val="90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Highlight 2"/>
          <p:cNvSpPr/>
          <p:nvPr/>
        </p:nvSpPr>
        <p:spPr>
          <a:xfrm>
            <a:off x="3011822" y="-17"/>
            <a:ext cx="2872483" cy="3737007"/>
          </a:xfrm>
          <a:prstGeom prst="roundRect">
            <a:avLst>
              <a:gd name="adj" fmla="val 3024"/>
            </a:avLst>
          </a:prstGeom>
          <a:noFill/>
          <a:ln w="25400" cap="rnd">
            <a:solidFill>
              <a:schemeClr val="bg1"/>
            </a:solidFill>
            <a:round/>
          </a:ln>
          <a:effectLst>
            <a:glow rad="101600">
              <a:srgbClr val="FFCE33">
                <a:alpha val="90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Highlight 3"/>
          <p:cNvSpPr/>
          <p:nvPr/>
        </p:nvSpPr>
        <p:spPr>
          <a:xfrm>
            <a:off x="5885171" y="-17"/>
            <a:ext cx="2872483" cy="3737007"/>
          </a:xfrm>
          <a:prstGeom prst="roundRect">
            <a:avLst>
              <a:gd name="adj" fmla="val 3024"/>
            </a:avLst>
          </a:prstGeom>
          <a:noFill/>
          <a:ln w="25400" cap="rnd">
            <a:solidFill>
              <a:schemeClr val="bg1"/>
            </a:solidFill>
            <a:round/>
          </a:ln>
          <a:effectLst>
            <a:glow rad="101600">
              <a:srgbClr val="FFCE33">
                <a:alpha val="90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Highlight 4"/>
          <p:cNvSpPr/>
          <p:nvPr/>
        </p:nvSpPr>
        <p:spPr>
          <a:xfrm>
            <a:off x="8758520" y="-17"/>
            <a:ext cx="2872483" cy="3737007"/>
          </a:xfrm>
          <a:prstGeom prst="roundRect">
            <a:avLst>
              <a:gd name="adj" fmla="val 3024"/>
            </a:avLst>
          </a:prstGeom>
          <a:noFill/>
          <a:ln w="25400" cap="rnd">
            <a:solidFill>
              <a:schemeClr val="bg1"/>
            </a:solidFill>
            <a:round/>
          </a:ln>
          <a:effectLst>
            <a:glow rad="101600">
              <a:srgbClr val="FFCE33">
                <a:alpha val="90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Highlight 5"/>
          <p:cNvSpPr/>
          <p:nvPr/>
        </p:nvSpPr>
        <p:spPr>
          <a:xfrm>
            <a:off x="11631869" y="-17"/>
            <a:ext cx="2872483" cy="3737007"/>
          </a:xfrm>
          <a:prstGeom prst="roundRect">
            <a:avLst>
              <a:gd name="adj" fmla="val 3024"/>
            </a:avLst>
          </a:prstGeom>
          <a:noFill/>
          <a:ln w="25400" cap="rnd">
            <a:solidFill>
              <a:schemeClr val="bg1"/>
            </a:solidFill>
            <a:round/>
          </a:ln>
          <a:effectLst>
            <a:glow rad="101600">
              <a:srgbClr val="FFCE33">
                <a:alpha val="90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Highlight Blue"/>
          <p:cNvSpPr/>
          <p:nvPr/>
        </p:nvSpPr>
        <p:spPr>
          <a:xfrm>
            <a:off x="11631869" y="-17"/>
            <a:ext cx="2872483" cy="3737007"/>
          </a:xfrm>
          <a:prstGeom prst="roundRect">
            <a:avLst>
              <a:gd name="adj" fmla="val 3024"/>
            </a:avLst>
          </a:prstGeom>
          <a:noFill/>
          <a:ln w="25400" cap="rnd">
            <a:solidFill>
              <a:schemeClr val="bg1"/>
            </a:solidFill>
            <a:round/>
          </a:ln>
          <a:effectLst>
            <a:glow rad="101600">
              <a:srgbClr val="2B81FF">
                <a:alpha val="69804"/>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Highlight Red"/>
          <p:cNvSpPr/>
          <p:nvPr/>
        </p:nvSpPr>
        <p:spPr>
          <a:xfrm>
            <a:off x="138473" y="-17"/>
            <a:ext cx="2872483" cy="3737007"/>
          </a:xfrm>
          <a:prstGeom prst="roundRect">
            <a:avLst>
              <a:gd name="adj" fmla="val 3024"/>
            </a:avLst>
          </a:prstGeom>
          <a:noFill/>
          <a:ln w="25400" cap="rnd">
            <a:solidFill>
              <a:schemeClr val="bg1"/>
            </a:solidFill>
            <a:round/>
          </a:ln>
          <a:effectLst>
            <a:glow rad="101600">
              <a:srgbClr val="FF0000">
                <a:alpha val="70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Goal Blue"/>
          <p:cNvSpPr/>
          <p:nvPr/>
        </p:nvSpPr>
        <p:spPr>
          <a:xfrm>
            <a:off x="46299" y="6775124"/>
            <a:ext cx="1280160" cy="1408176"/>
          </a:xfrm>
          <a:prstGeom prst="roundRect">
            <a:avLst>
              <a:gd name="adj" fmla="val 19691"/>
            </a:avLst>
          </a:prstGeom>
          <a:noFill/>
          <a:ln w="25400" cap="rnd">
            <a:solidFill>
              <a:schemeClr val="bg1"/>
            </a:solidFill>
            <a:round/>
          </a:ln>
          <a:effectLst>
            <a:glow rad="101600">
              <a:srgbClr val="2B81FF">
                <a:alpha val="69804"/>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Goal Red"/>
          <p:cNvSpPr/>
          <p:nvPr/>
        </p:nvSpPr>
        <p:spPr>
          <a:xfrm>
            <a:off x="13292365" y="6775124"/>
            <a:ext cx="1280160" cy="1408176"/>
          </a:xfrm>
          <a:prstGeom prst="roundRect">
            <a:avLst>
              <a:gd name="adj" fmla="val 19691"/>
            </a:avLst>
          </a:prstGeom>
          <a:noFill/>
          <a:ln w="25400" cap="rnd">
            <a:solidFill>
              <a:schemeClr val="bg1"/>
            </a:solidFill>
            <a:round/>
          </a:ln>
          <a:effectLst>
            <a:glow rad="101600">
              <a:srgbClr val="FF0000">
                <a:alpha val="69804"/>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core Blue 0"/>
          <p:cNvSpPr txBox="1"/>
          <p:nvPr/>
        </p:nvSpPr>
        <p:spPr>
          <a:xfrm>
            <a:off x="188474" y="6917149"/>
            <a:ext cx="1010406" cy="1231106"/>
          </a:xfrm>
          <a:prstGeom prst="rect">
            <a:avLst/>
          </a:prstGeom>
          <a:noFill/>
        </p:spPr>
        <p:txBody>
          <a:bodyPr wrap="square" lIns="0" tIns="0" rIns="0" bIns="0" rtlCol="0" anchor="ctr">
            <a:spAutoFit/>
          </a:bodyPr>
          <a:lstStyle/>
          <a:p>
            <a:pPr algn="ctr"/>
            <a:r>
              <a:rPr lang="en-US" sz="8000" smtClean="0">
                <a:solidFill>
                  <a:schemeClr val="bg1"/>
                </a:solidFill>
                <a:effectLst>
                  <a:outerShdw blurRad="50800" dist="38100" dir="5400000" algn="t" rotWithShape="0">
                    <a:prstClr val="black">
                      <a:alpha val="40000"/>
                    </a:prstClr>
                  </a:outerShdw>
                </a:effectLst>
                <a:latin typeface="Spartan ExtraBold" pitchFamily="2" charset="0"/>
              </a:rPr>
              <a:t>0</a:t>
            </a:r>
            <a:endParaRPr lang="en-US" sz="8000">
              <a:solidFill>
                <a:schemeClr val="bg1"/>
              </a:solidFill>
              <a:effectLst>
                <a:outerShdw blurRad="50800" dist="38100" dir="5400000" algn="t" rotWithShape="0">
                  <a:prstClr val="black">
                    <a:alpha val="40000"/>
                  </a:prstClr>
                </a:outerShdw>
              </a:effectLst>
              <a:latin typeface="Spartan ExtraBold" pitchFamily="2" charset="0"/>
            </a:endParaRPr>
          </a:p>
        </p:txBody>
      </p:sp>
      <p:sp>
        <p:nvSpPr>
          <p:cNvPr id="42" name="Score Blue 1"/>
          <p:cNvSpPr txBox="1"/>
          <p:nvPr/>
        </p:nvSpPr>
        <p:spPr>
          <a:xfrm>
            <a:off x="188474" y="6917149"/>
            <a:ext cx="1010406" cy="1231106"/>
          </a:xfrm>
          <a:prstGeom prst="rect">
            <a:avLst/>
          </a:prstGeom>
          <a:noFill/>
        </p:spPr>
        <p:txBody>
          <a:bodyPr wrap="square" lIns="0" tIns="0" rIns="0" bIns="0" rtlCol="0" anchor="ctr">
            <a:spAutoFit/>
          </a:bodyPr>
          <a:lstStyle/>
          <a:p>
            <a:pPr algn="ctr"/>
            <a:r>
              <a:rPr lang="en-US" sz="8000" smtClean="0">
                <a:solidFill>
                  <a:schemeClr val="bg1"/>
                </a:solidFill>
                <a:effectLst>
                  <a:outerShdw blurRad="50800" dist="38100" dir="5400000" algn="t" rotWithShape="0">
                    <a:prstClr val="black">
                      <a:alpha val="40000"/>
                    </a:prstClr>
                  </a:outerShdw>
                </a:effectLst>
                <a:latin typeface="Spartan ExtraBold" pitchFamily="2" charset="0"/>
              </a:rPr>
              <a:t>1</a:t>
            </a:r>
            <a:endParaRPr lang="en-US" sz="8000">
              <a:solidFill>
                <a:schemeClr val="bg1"/>
              </a:solidFill>
              <a:effectLst>
                <a:outerShdw blurRad="50800" dist="38100" dir="5400000" algn="t" rotWithShape="0">
                  <a:prstClr val="black">
                    <a:alpha val="40000"/>
                  </a:prstClr>
                </a:outerShdw>
              </a:effectLst>
              <a:latin typeface="Spartan ExtraBold" pitchFamily="2" charset="0"/>
            </a:endParaRPr>
          </a:p>
        </p:txBody>
      </p:sp>
      <p:sp>
        <p:nvSpPr>
          <p:cNvPr id="43" name="Score Blue 2"/>
          <p:cNvSpPr txBox="1"/>
          <p:nvPr/>
        </p:nvSpPr>
        <p:spPr>
          <a:xfrm>
            <a:off x="188474" y="6917149"/>
            <a:ext cx="1010406" cy="1231106"/>
          </a:xfrm>
          <a:prstGeom prst="rect">
            <a:avLst/>
          </a:prstGeom>
          <a:noFill/>
        </p:spPr>
        <p:txBody>
          <a:bodyPr wrap="square" lIns="0" tIns="0" rIns="0" bIns="0" rtlCol="0" anchor="ctr">
            <a:spAutoFit/>
          </a:bodyPr>
          <a:lstStyle/>
          <a:p>
            <a:pPr algn="ctr"/>
            <a:r>
              <a:rPr lang="en-US" sz="8000" smtClean="0">
                <a:solidFill>
                  <a:schemeClr val="bg1"/>
                </a:solidFill>
                <a:effectLst>
                  <a:outerShdw blurRad="50800" dist="38100" dir="5400000" algn="t" rotWithShape="0">
                    <a:prstClr val="black">
                      <a:alpha val="40000"/>
                    </a:prstClr>
                  </a:outerShdw>
                </a:effectLst>
                <a:latin typeface="Spartan ExtraBold" pitchFamily="2" charset="0"/>
              </a:rPr>
              <a:t>2</a:t>
            </a:r>
            <a:endParaRPr lang="en-US" sz="8000">
              <a:solidFill>
                <a:schemeClr val="bg1"/>
              </a:solidFill>
              <a:effectLst>
                <a:outerShdw blurRad="50800" dist="38100" dir="5400000" algn="t" rotWithShape="0">
                  <a:prstClr val="black">
                    <a:alpha val="40000"/>
                  </a:prstClr>
                </a:outerShdw>
              </a:effectLst>
              <a:latin typeface="Spartan ExtraBold" pitchFamily="2" charset="0"/>
            </a:endParaRPr>
          </a:p>
        </p:txBody>
      </p:sp>
      <p:sp>
        <p:nvSpPr>
          <p:cNvPr id="44" name="Score Blue 3"/>
          <p:cNvSpPr txBox="1"/>
          <p:nvPr/>
        </p:nvSpPr>
        <p:spPr>
          <a:xfrm>
            <a:off x="188474" y="6917149"/>
            <a:ext cx="1010406" cy="1231106"/>
          </a:xfrm>
          <a:prstGeom prst="rect">
            <a:avLst/>
          </a:prstGeom>
          <a:noFill/>
        </p:spPr>
        <p:txBody>
          <a:bodyPr wrap="square" lIns="0" tIns="0" rIns="0" bIns="0" rtlCol="0" anchor="ctr">
            <a:spAutoFit/>
          </a:bodyPr>
          <a:lstStyle/>
          <a:p>
            <a:pPr algn="ctr"/>
            <a:r>
              <a:rPr lang="en-US" sz="8000" smtClean="0">
                <a:solidFill>
                  <a:schemeClr val="bg1"/>
                </a:solidFill>
                <a:effectLst>
                  <a:outerShdw blurRad="50800" dist="38100" dir="5400000" algn="t" rotWithShape="0">
                    <a:prstClr val="black">
                      <a:alpha val="40000"/>
                    </a:prstClr>
                  </a:outerShdw>
                </a:effectLst>
                <a:latin typeface="Spartan ExtraBold" pitchFamily="2" charset="0"/>
              </a:rPr>
              <a:t>3</a:t>
            </a:r>
            <a:endParaRPr lang="en-US" sz="8000">
              <a:solidFill>
                <a:schemeClr val="bg1"/>
              </a:solidFill>
              <a:effectLst>
                <a:outerShdw blurRad="50800" dist="38100" dir="5400000" algn="t" rotWithShape="0">
                  <a:prstClr val="black">
                    <a:alpha val="40000"/>
                  </a:prstClr>
                </a:outerShdw>
              </a:effectLst>
              <a:latin typeface="Spartan ExtraBold" pitchFamily="2" charset="0"/>
            </a:endParaRPr>
          </a:p>
        </p:txBody>
      </p:sp>
      <p:sp>
        <p:nvSpPr>
          <p:cNvPr id="45" name="Score Blue 4"/>
          <p:cNvSpPr txBox="1"/>
          <p:nvPr/>
        </p:nvSpPr>
        <p:spPr>
          <a:xfrm>
            <a:off x="188474" y="6917149"/>
            <a:ext cx="1010406" cy="1231106"/>
          </a:xfrm>
          <a:prstGeom prst="rect">
            <a:avLst/>
          </a:prstGeom>
          <a:noFill/>
        </p:spPr>
        <p:txBody>
          <a:bodyPr wrap="square" lIns="0" tIns="0" rIns="0" bIns="0" rtlCol="0" anchor="ctr">
            <a:spAutoFit/>
          </a:bodyPr>
          <a:lstStyle/>
          <a:p>
            <a:pPr algn="ctr"/>
            <a:r>
              <a:rPr lang="en-US" sz="8000" smtClean="0">
                <a:solidFill>
                  <a:schemeClr val="bg1"/>
                </a:solidFill>
                <a:effectLst>
                  <a:outerShdw blurRad="50800" dist="38100" dir="5400000" algn="t" rotWithShape="0">
                    <a:prstClr val="black">
                      <a:alpha val="40000"/>
                    </a:prstClr>
                  </a:outerShdw>
                </a:effectLst>
                <a:latin typeface="Spartan ExtraBold" pitchFamily="2" charset="0"/>
              </a:rPr>
              <a:t>4</a:t>
            </a:r>
            <a:endParaRPr lang="en-US" sz="8000">
              <a:solidFill>
                <a:schemeClr val="bg1"/>
              </a:solidFill>
              <a:effectLst>
                <a:outerShdw blurRad="50800" dist="38100" dir="5400000" algn="t" rotWithShape="0">
                  <a:prstClr val="black">
                    <a:alpha val="40000"/>
                  </a:prstClr>
                </a:outerShdw>
              </a:effectLst>
              <a:latin typeface="Spartan ExtraBold" pitchFamily="2" charset="0"/>
            </a:endParaRPr>
          </a:p>
        </p:txBody>
      </p:sp>
      <p:sp>
        <p:nvSpPr>
          <p:cNvPr id="46" name="Score Blue 5"/>
          <p:cNvSpPr txBox="1"/>
          <p:nvPr/>
        </p:nvSpPr>
        <p:spPr>
          <a:xfrm>
            <a:off x="188474" y="6917149"/>
            <a:ext cx="1010406" cy="1231106"/>
          </a:xfrm>
          <a:prstGeom prst="rect">
            <a:avLst/>
          </a:prstGeom>
          <a:noFill/>
        </p:spPr>
        <p:txBody>
          <a:bodyPr wrap="square" lIns="0" tIns="0" rIns="0" bIns="0" rtlCol="0" anchor="ctr">
            <a:spAutoFit/>
          </a:bodyPr>
          <a:lstStyle/>
          <a:p>
            <a:pPr algn="ctr"/>
            <a:r>
              <a:rPr lang="en-US" sz="8000" smtClean="0">
                <a:solidFill>
                  <a:schemeClr val="bg1"/>
                </a:solidFill>
                <a:effectLst>
                  <a:outerShdw blurRad="50800" dist="38100" dir="5400000" algn="t" rotWithShape="0">
                    <a:prstClr val="black">
                      <a:alpha val="40000"/>
                    </a:prstClr>
                  </a:outerShdw>
                </a:effectLst>
                <a:latin typeface="Spartan ExtraBold" pitchFamily="2" charset="0"/>
              </a:rPr>
              <a:t>5</a:t>
            </a:r>
            <a:endParaRPr lang="en-US" sz="8000">
              <a:solidFill>
                <a:schemeClr val="bg1"/>
              </a:solidFill>
              <a:effectLst>
                <a:outerShdw blurRad="50800" dist="38100" dir="5400000" algn="t" rotWithShape="0">
                  <a:prstClr val="black">
                    <a:alpha val="40000"/>
                  </a:prstClr>
                </a:outerShdw>
              </a:effectLst>
              <a:latin typeface="Spartan ExtraBold" pitchFamily="2" charset="0"/>
            </a:endParaRPr>
          </a:p>
        </p:txBody>
      </p:sp>
      <p:sp>
        <p:nvSpPr>
          <p:cNvPr id="47" name="Score Blue 6"/>
          <p:cNvSpPr txBox="1"/>
          <p:nvPr/>
        </p:nvSpPr>
        <p:spPr>
          <a:xfrm>
            <a:off x="188474" y="6917149"/>
            <a:ext cx="1010406" cy="1231106"/>
          </a:xfrm>
          <a:prstGeom prst="rect">
            <a:avLst/>
          </a:prstGeom>
          <a:noFill/>
        </p:spPr>
        <p:txBody>
          <a:bodyPr wrap="square" lIns="0" tIns="0" rIns="0" bIns="0" rtlCol="0" anchor="ctr">
            <a:spAutoFit/>
          </a:bodyPr>
          <a:lstStyle/>
          <a:p>
            <a:pPr algn="ctr"/>
            <a:r>
              <a:rPr lang="en-US" sz="8000" smtClean="0">
                <a:solidFill>
                  <a:schemeClr val="bg1"/>
                </a:solidFill>
                <a:effectLst>
                  <a:outerShdw blurRad="50800" dist="38100" dir="5400000" algn="t" rotWithShape="0">
                    <a:prstClr val="black">
                      <a:alpha val="40000"/>
                    </a:prstClr>
                  </a:outerShdw>
                </a:effectLst>
                <a:latin typeface="Spartan ExtraBold" pitchFamily="2" charset="0"/>
              </a:rPr>
              <a:t>6</a:t>
            </a:r>
            <a:endParaRPr lang="en-US" sz="8000">
              <a:solidFill>
                <a:schemeClr val="bg1"/>
              </a:solidFill>
              <a:effectLst>
                <a:outerShdw blurRad="50800" dist="38100" dir="5400000" algn="t" rotWithShape="0">
                  <a:prstClr val="black">
                    <a:alpha val="40000"/>
                  </a:prstClr>
                </a:outerShdw>
              </a:effectLst>
              <a:latin typeface="Spartan ExtraBold" pitchFamily="2" charset="0"/>
            </a:endParaRPr>
          </a:p>
        </p:txBody>
      </p:sp>
      <p:sp>
        <p:nvSpPr>
          <p:cNvPr id="48" name="Score Blue 7"/>
          <p:cNvSpPr txBox="1"/>
          <p:nvPr/>
        </p:nvSpPr>
        <p:spPr>
          <a:xfrm>
            <a:off x="188474" y="6917149"/>
            <a:ext cx="1010406" cy="1231106"/>
          </a:xfrm>
          <a:prstGeom prst="rect">
            <a:avLst/>
          </a:prstGeom>
          <a:noFill/>
        </p:spPr>
        <p:txBody>
          <a:bodyPr wrap="square" lIns="0" tIns="0" rIns="0" bIns="0" rtlCol="0" anchor="ctr">
            <a:spAutoFit/>
          </a:bodyPr>
          <a:lstStyle/>
          <a:p>
            <a:pPr algn="ctr"/>
            <a:r>
              <a:rPr lang="en-US" sz="8000" smtClean="0">
                <a:solidFill>
                  <a:schemeClr val="bg1"/>
                </a:solidFill>
                <a:effectLst>
                  <a:outerShdw blurRad="50800" dist="38100" dir="5400000" algn="t" rotWithShape="0">
                    <a:prstClr val="black">
                      <a:alpha val="40000"/>
                    </a:prstClr>
                  </a:outerShdw>
                </a:effectLst>
                <a:latin typeface="Spartan ExtraBold" pitchFamily="2" charset="0"/>
              </a:rPr>
              <a:t>7</a:t>
            </a:r>
            <a:endParaRPr lang="en-US" sz="8000">
              <a:solidFill>
                <a:schemeClr val="bg1"/>
              </a:solidFill>
              <a:effectLst>
                <a:outerShdw blurRad="50800" dist="38100" dir="5400000" algn="t" rotWithShape="0">
                  <a:prstClr val="black">
                    <a:alpha val="40000"/>
                  </a:prstClr>
                </a:outerShdw>
              </a:effectLst>
              <a:latin typeface="Spartan ExtraBold" pitchFamily="2" charset="0"/>
            </a:endParaRPr>
          </a:p>
        </p:txBody>
      </p:sp>
      <p:sp>
        <p:nvSpPr>
          <p:cNvPr id="49" name="Score Blue 8"/>
          <p:cNvSpPr txBox="1"/>
          <p:nvPr/>
        </p:nvSpPr>
        <p:spPr>
          <a:xfrm>
            <a:off x="188474" y="6917149"/>
            <a:ext cx="1010406" cy="1231106"/>
          </a:xfrm>
          <a:prstGeom prst="rect">
            <a:avLst/>
          </a:prstGeom>
          <a:noFill/>
        </p:spPr>
        <p:txBody>
          <a:bodyPr wrap="square" lIns="0" tIns="0" rIns="0" bIns="0" rtlCol="0" anchor="ctr">
            <a:spAutoFit/>
          </a:bodyPr>
          <a:lstStyle/>
          <a:p>
            <a:pPr algn="ctr"/>
            <a:r>
              <a:rPr lang="en-US" sz="8000" smtClean="0">
                <a:solidFill>
                  <a:schemeClr val="bg1"/>
                </a:solidFill>
                <a:effectLst>
                  <a:outerShdw blurRad="50800" dist="38100" dir="5400000" algn="t" rotWithShape="0">
                    <a:prstClr val="black">
                      <a:alpha val="40000"/>
                    </a:prstClr>
                  </a:outerShdw>
                </a:effectLst>
                <a:latin typeface="Spartan ExtraBold" pitchFamily="2" charset="0"/>
              </a:rPr>
              <a:t>8</a:t>
            </a:r>
            <a:endParaRPr lang="en-US" sz="8000">
              <a:solidFill>
                <a:schemeClr val="bg1"/>
              </a:solidFill>
              <a:effectLst>
                <a:outerShdw blurRad="50800" dist="38100" dir="5400000" algn="t" rotWithShape="0">
                  <a:prstClr val="black">
                    <a:alpha val="40000"/>
                  </a:prstClr>
                </a:outerShdw>
              </a:effectLst>
              <a:latin typeface="Spartan ExtraBold" pitchFamily="2" charset="0"/>
            </a:endParaRPr>
          </a:p>
        </p:txBody>
      </p:sp>
      <p:sp>
        <p:nvSpPr>
          <p:cNvPr id="50" name="Score Blue 9"/>
          <p:cNvSpPr txBox="1"/>
          <p:nvPr/>
        </p:nvSpPr>
        <p:spPr>
          <a:xfrm>
            <a:off x="188474" y="6917149"/>
            <a:ext cx="1010406" cy="1231106"/>
          </a:xfrm>
          <a:prstGeom prst="rect">
            <a:avLst/>
          </a:prstGeom>
          <a:noFill/>
        </p:spPr>
        <p:txBody>
          <a:bodyPr wrap="square" lIns="0" tIns="0" rIns="0" bIns="0" rtlCol="0" anchor="ctr">
            <a:spAutoFit/>
          </a:bodyPr>
          <a:lstStyle/>
          <a:p>
            <a:pPr algn="ctr"/>
            <a:r>
              <a:rPr lang="en-US" sz="8000" smtClean="0">
                <a:solidFill>
                  <a:schemeClr val="bg1"/>
                </a:solidFill>
                <a:effectLst>
                  <a:outerShdw blurRad="50800" dist="38100" dir="5400000" algn="t" rotWithShape="0">
                    <a:prstClr val="black">
                      <a:alpha val="40000"/>
                    </a:prstClr>
                  </a:outerShdw>
                </a:effectLst>
                <a:latin typeface="Spartan ExtraBold" pitchFamily="2" charset="0"/>
              </a:rPr>
              <a:t>9</a:t>
            </a:r>
            <a:endParaRPr lang="en-US" sz="8000">
              <a:solidFill>
                <a:schemeClr val="bg1"/>
              </a:solidFill>
              <a:effectLst>
                <a:outerShdw blurRad="50800" dist="38100" dir="5400000" algn="t" rotWithShape="0">
                  <a:prstClr val="black">
                    <a:alpha val="40000"/>
                  </a:prstClr>
                </a:outerShdw>
              </a:effectLst>
              <a:latin typeface="Spartan ExtraBold" pitchFamily="2" charset="0"/>
            </a:endParaRPr>
          </a:p>
        </p:txBody>
      </p:sp>
      <p:sp>
        <p:nvSpPr>
          <p:cNvPr id="51" name="Score Red 0"/>
          <p:cNvSpPr txBox="1"/>
          <p:nvPr/>
        </p:nvSpPr>
        <p:spPr>
          <a:xfrm>
            <a:off x="13431520" y="6917149"/>
            <a:ext cx="1010406" cy="1231106"/>
          </a:xfrm>
          <a:prstGeom prst="rect">
            <a:avLst/>
          </a:prstGeom>
          <a:noFill/>
        </p:spPr>
        <p:txBody>
          <a:bodyPr wrap="square" lIns="0" tIns="0" rIns="0" bIns="0" rtlCol="0" anchor="ctr">
            <a:spAutoFit/>
          </a:bodyPr>
          <a:lstStyle/>
          <a:p>
            <a:pPr algn="ctr"/>
            <a:r>
              <a:rPr lang="en-US" sz="8000" smtClean="0">
                <a:solidFill>
                  <a:schemeClr val="bg1"/>
                </a:solidFill>
                <a:effectLst>
                  <a:outerShdw blurRad="50800" dist="38100" dir="5400000" algn="t" rotWithShape="0">
                    <a:prstClr val="black">
                      <a:alpha val="40000"/>
                    </a:prstClr>
                  </a:outerShdw>
                </a:effectLst>
                <a:latin typeface="Spartan ExtraBold" pitchFamily="2" charset="0"/>
              </a:rPr>
              <a:t>0</a:t>
            </a:r>
            <a:endParaRPr lang="en-US" sz="8000">
              <a:solidFill>
                <a:schemeClr val="bg1"/>
              </a:solidFill>
              <a:effectLst>
                <a:outerShdw blurRad="50800" dist="38100" dir="5400000" algn="t" rotWithShape="0">
                  <a:prstClr val="black">
                    <a:alpha val="40000"/>
                  </a:prstClr>
                </a:outerShdw>
              </a:effectLst>
              <a:latin typeface="Spartan ExtraBold" pitchFamily="2" charset="0"/>
            </a:endParaRPr>
          </a:p>
        </p:txBody>
      </p:sp>
      <p:sp>
        <p:nvSpPr>
          <p:cNvPr id="52" name="Score Red 1"/>
          <p:cNvSpPr txBox="1"/>
          <p:nvPr/>
        </p:nvSpPr>
        <p:spPr>
          <a:xfrm>
            <a:off x="13431520" y="6917149"/>
            <a:ext cx="1010406" cy="1231106"/>
          </a:xfrm>
          <a:prstGeom prst="rect">
            <a:avLst/>
          </a:prstGeom>
          <a:noFill/>
        </p:spPr>
        <p:txBody>
          <a:bodyPr wrap="square" lIns="0" tIns="0" rIns="0" bIns="0" rtlCol="0" anchor="ctr">
            <a:spAutoFit/>
          </a:bodyPr>
          <a:lstStyle/>
          <a:p>
            <a:pPr algn="ctr"/>
            <a:r>
              <a:rPr lang="en-US" sz="8000" smtClean="0">
                <a:solidFill>
                  <a:schemeClr val="bg1"/>
                </a:solidFill>
                <a:effectLst>
                  <a:outerShdw blurRad="50800" dist="38100" dir="5400000" algn="t" rotWithShape="0">
                    <a:prstClr val="black">
                      <a:alpha val="40000"/>
                    </a:prstClr>
                  </a:outerShdw>
                </a:effectLst>
                <a:latin typeface="Spartan ExtraBold" pitchFamily="2" charset="0"/>
              </a:rPr>
              <a:t>1</a:t>
            </a:r>
            <a:endParaRPr lang="en-US" sz="8000">
              <a:solidFill>
                <a:schemeClr val="bg1"/>
              </a:solidFill>
              <a:effectLst>
                <a:outerShdw blurRad="50800" dist="38100" dir="5400000" algn="t" rotWithShape="0">
                  <a:prstClr val="black">
                    <a:alpha val="40000"/>
                  </a:prstClr>
                </a:outerShdw>
              </a:effectLst>
              <a:latin typeface="Spartan ExtraBold" pitchFamily="2" charset="0"/>
            </a:endParaRPr>
          </a:p>
        </p:txBody>
      </p:sp>
      <p:sp>
        <p:nvSpPr>
          <p:cNvPr id="53" name="Score Red 2"/>
          <p:cNvSpPr txBox="1"/>
          <p:nvPr/>
        </p:nvSpPr>
        <p:spPr>
          <a:xfrm>
            <a:off x="13431520" y="6917149"/>
            <a:ext cx="1010406" cy="1231106"/>
          </a:xfrm>
          <a:prstGeom prst="rect">
            <a:avLst/>
          </a:prstGeom>
          <a:noFill/>
        </p:spPr>
        <p:txBody>
          <a:bodyPr wrap="square" lIns="0" tIns="0" rIns="0" bIns="0" rtlCol="0" anchor="ctr">
            <a:spAutoFit/>
          </a:bodyPr>
          <a:lstStyle/>
          <a:p>
            <a:pPr algn="ctr"/>
            <a:r>
              <a:rPr lang="en-US" sz="8000" smtClean="0">
                <a:solidFill>
                  <a:schemeClr val="bg1"/>
                </a:solidFill>
                <a:effectLst>
                  <a:outerShdw blurRad="50800" dist="38100" dir="5400000" algn="t" rotWithShape="0">
                    <a:prstClr val="black">
                      <a:alpha val="40000"/>
                    </a:prstClr>
                  </a:outerShdw>
                </a:effectLst>
                <a:latin typeface="Spartan ExtraBold" pitchFamily="2" charset="0"/>
              </a:rPr>
              <a:t>2</a:t>
            </a:r>
            <a:endParaRPr lang="en-US" sz="8000">
              <a:solidFill>
                <a:schemeClr val="bg1"/>
              </a:solidFill>
              <a:effectLst>
                <a:outerShdw blurRad="50800" dist="38100" dir="5400000" algn="t" rotWithShape="0">
                  <a:prstClr val="black">
                    <a:alpha val="40000"/>
                  </a:prstClr>
                </a:outerShdw>
              </a:effectLst>
              <a:latin typeface="Spartan ExtraBold" pitchFamily="2" charset="0"/>
            </a:endParaRPr>
          </a:p>
        </p:txBody>
      </p:sp>
      <p:sp>
        <p:nvSpPr>
          <p:cNvPr id="54" name="Score Red 3"/>
          <p:cNvSpPr txBox="1"/>
          <p:nvPr/>
        </p:nvSpPr>
        <p:spPr>
          <a:xfrm>
            <a:off x="13431520" y="6917149"/>
            <a:ext cx="1010406" cy="1231106"/>
          </a:xfrm>
          <a:prstGeom prst="rect">
            <a:avLst/>
          </a:prstGeom>
          <a:noFill/>
        </p:spPr>
        <p:txBody>
          <a:bodyPr wrap="square" lIns="0" tIns="0" rIns="0" bIns="0" rtlCol="0" anchor="ctr">
            <a:spAutoFit/>
          </a:bodyPr>
          <a:lstStyle/>
          <a:p>
            <a:pPr algn="ctr"/>
            <a:r>
              <a:rPr lang="en-US" sz="8000" smtClean="0">
                <a:solidFill>
                  <a:schemeClr val="bg1"/>
                </a:solidFill>
                <a:effectLst>
                  <a:outerShdw blurRad="50800" dist="38100" dir="5400000" algn="t" rotWithShape="0">
                    <a:prstClr val="black">
                      <a:alpha val="40000"/>
                    </a:prstClr>
                  </a:outerShdw>
                </a:effectLst>
                <a:latin typeface="Spartan ExtraBold" pitchFamily="2" charset="0"/>
              </a:rPr>
              <a:t>3</a:t>
            </a:r>
            <a:endParaRPr lang="en-US" sz="8000">
              <a:solidFill>
                <a:schemeClr val="bg1"/>
              </a:solidFill>
              <a:effectLst>
                <a:outerShdw blurRad="50800" dist="38100" dir="5400000" algn="t" rotWithShape="0">
                  <a:prstClr val="black">
                    <a:alpha val="40000"/>
                  </a:prstClr>
                </a:outerShdw>
              </a:effectLst>
              <a:latin typeface="Spartan ExtraBold" pitchFamily="2" charset="0"/>
            </a:endParaRPr>
          </a:p>
        </p:txBody>
      </p:sp>
      <p:sp>
        <p:nvSpPr>
          <p:cNvPr id="55" name="Score Red 4"/>
          <p:cNvSpPr txBox="1"/>
          <p:nvPr/>
        </p:nvSpPr>
        <p:spPr>
          <a:xfrm>
            <a:off x="13431520" y="6917149"/>
            <a:ext cx="1010406" cy="1231106"/>
          </a:xfrm>
          <a:prstGeom prst="rect">
            <a:avLst/>
          </a:prstGeom>
          <a:noFill/>
        </p:spPr>
        <p:txBody>
          <a:bodyPr wrap="square" lIns="0" tIns="0" rIns="0" bIns="0" rtlCol="0" anchor="ctr">
            <a:spAutoFit/>
          </a:bodyPr>
          <a:lstStyle/>
          <a:p>
            <a:pPr algn="ctr"/>
            <a:r>
              <a:rPr lang="en-US" sz="8000" smtClean="0">
                <a:solidFill>
                  <a:schemeClr val="bg1"/>
                </a:solidFill>
                <a:effectLst>
                  <a:outerShdw blurRad="50800" dist="38100" dir="5400000" algn="t" rotWithShape="0">
                    <a:prstClr val="black">
                      <a:alpha val="40000"/>
                    </a:prstClr>
                  </a:outerShdw>
                </a:effectLst>
                <a:latin typeface="Spartan ExtraBold" pitchFamily="2" charset="0"/>
              </a:rPr>
              <a:t>4</a:t>
            </a:r>
            <a:endParaRPr lang="en-US" sz="8000">
              <a:solidFill>
                <a:schemeClr val="bg1"/>
              </a:solidFill>
              <a:effectLst>
                <a:outerShdw blurRad="50800" dist="38100" dir="5400000" algn="t" rotWithShape="0">
                  <a:prstClr val="black">
                    <a:alpha val="40000"/>
                  </a:prstClr>
                </a:outerShdw>
              </a:effectLst>
              <a:latin typeface="Spartan ExtraBold" pitchFamily="2" charset="0"/>
            </a:endParaRPr>
          </a:p>
        </p:txBody>
      </p:sp>
      <p:sp>
        <p:nvSpPr>
          <p:cNvPr id="56" name="Score Red 5"/>
          <p:cNvSpPr txBox="1"/>
          <p:nvPr/>
        </p:nvSpPr>
        <p:spPr>
          <a:xfrm>
            <a:off x="13431520" y="6917149"/>
            <a:ext cx="1010406" cy="1231106"/>
          </a:xfrm>
          <a:prstGeom prst="rect">
            <a:avLst/>
          </a:prstGeom>
          <a:noFill/>
        </p:spPr>
        <p:txBody>
          <a:bodyPr wrap="square" lIns="0" tIns="0" rIns="0" bIns="0" rtlCol="0" anchor="ctr">
            <a:spAutoFit/>
          </a:bodyPr>
          <a:lstStyle/>
          <a:p>
            <a:pPr algn="ctr"/>
            <a:r>
              <a:rPr lang="en-US" sz="8000" smtClean="0">
                <a:solidFill>
                  <a:schemeClr val="bg1"/>
                </a:solidFill>
                <a:effectLst>
                  <a:outerShdw blurRad="50800" dist="38100" dir="5400000" algn="t" rotWithShape="0">
                    <a:prstClr val="black">
                      <a:alpha val="40000"/>
                    </a:prstClr>
                  </a:outerShdw>
                </a:effectLst>
                <a:latin typeface="Spartan ExtraBold" pitchFamily="2" charset="0"/>
              </a:rPr>
              <a:t>5</a:t>
            </a:r>
            <a:endParaRPr lang="en-US" sz="8000">
              <a:solidFill>
                <a:schemeClr val="bg1"/>
              </a:solidFill>
              <a:effectLst>
                <a:outerShdw blurRad="50800" dist="38100" dir="5400000" algn="t" rotWithShape="0">
                  <a:prstClr val="black">
                    <a:alpha val="40000"/>
                  </a:prstClr>
                </a:outerShdw>
              </a:effectLst>
              <a:latin typeface="Spartan ExtraBold" pitchFamily="2" charset="0"/>
            </a:endParaRPr>
          </a:p>
        </p:txBody>
      </p:sp>
      <p:sp>
        <p:nvSpPr>
          <p:cNvPr id="57" name="Score Red 6"/>
          <p:cNvSpPr txBox="1"/>
          <p:nvPr/>
        </p:nvSpPr>
        <p:spPr>
          <a:xfrm>
            <a:off x="13431520" y="6917149"/>
            <a:ext cx="1010406" cy="1231106"/>
          </a:xfrm>
          <a:prstGeom prst="rect">
            <a:avLst/>
          </a:prstGeom>
          <a:noFill/>
        </p:spPr>
        <p:txBody>
          <a:bodyPr wrap="square" lIns="0" tIns="0" rIns="0" bIns="0" rtlCol="0" anchor="ctr">
            <a:spAutoFit/>
          </a:bodyPr>
          <a:lstStyle/>
          <a:p>
            <a:pPr algn="ctr"/>
            <a:r>
              <a:rPr lang="en-US" sz="8000" smtClean="0">
                <a:solidFill>
                  <a:schemeClr val="bg1"/>
                </a:solidFill>
                <a:effectLst>
                  <a:outerShdw blurRad="50800" dist="38100" dir="5400000" algn="t" rotWithShape="0">
                    <a:prstClr val="black">
                      <a:alpha val="40000"/>
                    </a:prstClr>
                  </a:outerShdw>
                </a:effectLst>
                <a:latin typeface="Spartan ExtraBold" pitchFamily="2" charset="0"/>
              </a:rPr>
              <a:t>6</a:t>
            </a:r>
            <a:endParaRPr lang="en-US" sz="8000">
              <a:solidFill>
                <a:schemeClr val="bg1"/>
              </a:solidFill>
              <a:effectLst>
                <a:outerShdw blurRad="50800" dist="38100" dir="5400000" algn="t" rotWithShape="0">
                  <a:prstClr val="black">
                    <a:alpha val="40000"/>
                  </a:prstClr>
                </a:outerShdw>
              </a:effectLst>
              <a:latin typeface="Spartan ExtraBold" pitchFamily="2" charset="0"/>
            </a:endParaRPr>
          </a:p>
        </p:txBody>
      </p:sp>
      <p:sp>
        <p:nvSpPr>
          <p:cNvPr id="58" name="Score Red 7"/>
          <p:cNvSpPr txBox="1"/>
          <p:nvPr/>
        </p:nvSpPr>
        <p:spPr>
          <a:xfrm>
            <a:off x="13431520" y="6917149"/>
            <a:ext cx="1010406" cy="1231106"/>
          </a:xfrm>
          <a:prstGeom prst="rect">
            <a:avLst/>
          </a:prstGeom>
          <a:noFill/>
        </p:spPr>
        <p:txBody>
          <a:bodyPr wrap="square" lIns="0" tIns="0" rIns="0" bIns="0" rtlCol="0" anchor="ctr">
            <a:spAutoFit/>
          </a:bodyPr>
          <a:lstStyle/>
          <a:p>
            <a:pPr algn="ctr"/>
            <a:r>
              <a:rPr lang="en-US" sz="8000" smtClean="0">
                <a:solidFill>
                  <a:schemeClr val="bg1"/>
                </a:solidFill>
                <a:effectLst>
                  <a:outerShdw blurRad="50800" dist="38100" dir="5400000" algn="t" rotWithShape="0">
                    <a:prstClr val="black">
                      <a:alpha val="40000"/>
                    </a:prstClr>
                  </a:outerShdw>
                </a:effectLst>
                <a:latin typeface="Spartan ExtraBold" pitchFamily="2" charset="0"/>
              </a:rPr>
              <a:t>7</a:t>
            </a:r>
            <a:endParaRPr lang="en-US" sz="8000">
              <a:solidFill>
                <a:schemeClr val="bg1"/>
              </a:solidFill>
              <a:effectLst>
                <a:outerShdw blurRad="50800" dist="38100" dir="5400000" algn="t" rotWithShape="0">
                  <a:prstClr val="black">
                    <a:alpha val="40000"/>
                  </a:prstClr>
                </a:outerShdw>
              </a:effectLst>
              <a:latin typeface="Spartan ExtraBold" pitchFamily="2" charset="0"/>
            </a:endParaRPr>
          </a:p>
        </p:txBody>
      </p:sp>
      <p:sp>
        <p:nvSpPr>
          <p:cNvPr id="59" name="Score Red 8"/>
          <p:cNvSpPr txBox="1"/>
          <p:nvPr/>
        </p:nvSpPr>
        <p:spPr>
          <a:xfrm>
            <a:off x="13431520" y="6917149"/>
            <a:ext cx="1010406" cy="1231106"/>
          </a:xfrm>
          <a:prstGeom prst="rect">
            <a:avLst/>
          </a:prstGeom>
          <a:noFill/>
        </p:spPr>
        <p:txBody>
          <a:bodyPr wrap="square" lIns="0" tIns="0" rIns="0" bIns="0" rtlCol="0" anchor="ctr">
            <a:spAutoFit/>
          </a:bodyPr>
          <a:lstStyle/>
          <a:p>
            <a:pPr algn="ctr"/>
            <a:r>
              <a:rPr lang="en-US" sz="8000" smtClean="0">
                <a:solidFill>
                  <a:schemeClr val="bg1"/>
                </a:solidFill>
                <a:effectLst>
                  <a:outerShdw blurRad="50800" dist="38100" dir="5400000" algn="t" rotWithShape="0">
                    <a:prstClr val="black">
                      <a:alpha val="40000"/>
                    </a:prstClr>
                  </a:outerShdw>
                </a:effectLst>
                <a:latin typeface="Spartan ExtraBold" pitchFamily="2" charset="0"/>
              </a:rPr>
              <a:t>8</a:t>
            </a:r>
            <a:endParaRPr lang="en-US" sz="8000">
              <a:solidFill>
                <a:schemeClr val="bg1"/>
              </a:solidFill>
              <a:effectLst>
                <a:outerShdw blurRad="50800" dist="38100" dir="5400000" algn="t" rotWithShape="0">
                  <a:prstClr val="black">
                    <a:alpha val="40000"/>
                  </a:prstClr>
                </a:outerShdw>
              </a:effectLst>
              <a:latin typeface="Spartan ExtraBold" pitchFamily="2" charset="0"/>
            </a:endParaRPr>
          </a:p>
        </p:txBody>
      </p:sp>
      <p:sp>
        <p:nvSpPr>
          <p:cNvPr id="60" name="Score Red 9"/>
          <p:cNvSpPr txBox="1"/>
          <p:nvPr/>
        </p:nvSpPr>
        <p:spPr>
          <a:xfrm>
            <a:off x="13431520" y="6917149"/>
            <a:ext cx="1010406" cy="1231106"/>
          </a:xfrm>
          <a:prstGeom prst="rect">
            <a:avLst/>
          </a:prstGeom>
          <a:noFill/>
        </p:spPr>
        <p:txBody>
          <a:bodyPr wrap="square" lIns="0" tIns="0" rIns="0" bIns="0" rtlCol="0" anchor="ctr">
            <a:spAutoFit/>
          </a:bodyPr>
          <a:lstStyle/>
          <a:p>
            <a:pPr algn="ctr"/>
            <a:r>
              <a:rPr lang="en-US" sz="8000" smtClean="0">
                <a:solidFill>
                  <a:schemeClr val="bg1"/>
                </a:solidFill>
                <a:effectLst>
                  <a:outerShdw blurRad="50800" dist="38100" dir="5400000" algn="t" rotWithShape="0">
                    <a:prstClr val="black">
                      <a:alpha val="40000"/>
                    </a:prstClr>
                  </a:outerShdw>
                </a:effectLst>
                <a:latin typeface="Spartan ExtraBold" pitchFamily="2" charset="0"/>
              </a:rPr>
              <a:t>9</a:t>
            </a:r>
            <a:endParaRPr lang="en-US" sz="8000">
              <a:solidFill>
                <a:schemeClr val="bg1"/>
              </a:solidFill>
              <a:effectLst>
                <a:outerShdw blurRad="50800" dist="38100" dir="5400000" algn="t" rotWithShape="0">
                  <a:prstClr val="black">
                    <a:alpha val="40000"/>
                  </a:prstClr>
                </a:outerShdw>
              </a:effectLst>
              <a:latin typeface="Spartan ExtraBold" pitchFamily="2" charset="0"/>
            </a:endParaRPr>
          </a:p>
        </p:txBody>
      </p:sp>
      <p:pic>
        <p:nvPicPr>
          <p:cNvPr id="6" name="Blue Player 1"/>
          <p:cNvPicPr>
            <a:picLocks noChangeAspect="1"/>
          </p:cNvPicPr>
          <p:nvPr/>
        </p:nvPicPr>
        <p:blipFill>
          <a:blip r:embed="rId24" cstate="print">
            <a:extLst>
              <a:ext uri="{BEBA8EAE-BF5A-486C-A8C5-ECC9F3942E4B}">
                <a14:imgProps xmlns:a14="http://schemas.microsoft.com/office/drawing/2010/main">
                  <a14:imgLayer r:embed="rId25">
                    <a14:imgEffect>
                      <a14:brightnessContrast contrast="20000"/>
                    </a14:imgEffect>
                  </a14:imgLayer>
                </a14:imgProps>
              </a:ext>
              <a:ext uri="{28A0092B-C50C-407E-A947-70E740481C1C}">
                <a14:useLocalDpi xmlns:a14="http://schemas.microsoft.com/office/drawing/2010/main" val="0"/>
              </a:ext>
            </a:extLst>
          </a:blip>
          <a:stretch>
            <a:fillRect/>
          </a:stretch>
        </p:blipFill>
        <p:spPr>
          <a:xfrm flipH="1">
            <a:off x="3247062" y="4616971"/>
            <a:ext cx="1066694" cy="1699121"/>
          </a:xfrm>
          <a:prstGeom prst="rect">
            <a:avLst/>
          </a:prstGeom>
          <a:effectLst>
            <a:outerShdw blurRad="50800" dist="38100" dir="8100000" algn="tr" rotWithShape="0">
              <a:prstClr val="black">
                <a:alpha val="40000"/>
              </a:prstClr>
            </a:outerShdw>
          </a:effectLst>
        </p:spPr>
      </p:pic>
      <p:pic>
        <p:nvPicPr>
          <p:cNvPr id="10" name="Red Player 3"/>
          <p:cNvPicPr>
            <a:picLocks noChangeAspect="1"/>
          </p:cNvPicPr>
          <p:nvPr/>
        </p:nvPicPr>
        <p:blipFill>
          <a:blip r:embed="rId26" cstate="print">
            <a:extLst>
              <a:ext uri="{BEBA8EAE-BF5A-486C-A8C5-ECC9F3942E4B}">
                <a14:imgProps xmlns:a14="http://schemas.microsoft.com/office/drawing/2010/main">
                  <a14:imgLayer r:embed="rId27">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0577521" y="4530619"/>
            <a:ext cx="838540" cy="1894145"/>
          </a:xfrm>
          <a:prstGeom prst="rect">
            <a:avLst/>
          </a:prstGeom>
          <a:effectLst>
            <a:outerShdw blurRad="50800" dist="38100" dir="2700000" algn="tl" rotWithShape="0">
              <a:prstClr val="black">
                <a:alpha val="40000"/>
              </a:prstClr>
            </a:outerShdw>
          </a:effectLst>
        </p:spPr>
      </p:pic>
      <p:pic>
        <p:nvPicPr>
          <p:cNvPr id="11" name="Red Player 4"/>
          <p:cNvPicPr>
            <a:picLocks noChangeAspect="1"/>
          </p:cNvPicPr>
          <p:nvPr/>
        </p:nvPicPr>
        <p:blipFill>
          <a:blip r:embed="rId28" cstate="print">
            <a:extLst>
              <a:ext uri="{BEBA8EAE-BF5A-486C-A8C5-ECC9F3942E4B}">
                <a14:imgProps xmlns:a14="http://schemas.microsoft.com/office/drawing/2010/main">
                  <a14:imgLayer r:embed="rId29">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4531547" y="4679660"/>
            <a:ext cx="928928" cy="1549682"/>
          </a:xfrm>
          <a:prstGeom prst="rect">
            <a:avLst/>
          </a:prstGeom>
          <a:effectLst>
            <a:outerShdw blurRad="50800" dist="38100" dir="2700000" algn="tl" rotWithShape="0">
              <a:prstClr val="black">
                <a:alpha val="40000"/>
              </a:prstClr>
            </a:outerShdw>
          </a:effectLst>
        </p:spPr>
      </p:pic>
      <p:pic>
        <p:nvPicPr>
          <p:cNvPr id="13" name="Blue Player 2"/>
          <p:cNvPicPr>
            <a:picLocks noChangeAspect="1"/>
          </p:cNvPicPr>
          <p:nvPr/>
        </p:nvPicPr>
        <p:blipFill>
          <a:blip r:embed="rId30" cstate="print">
            <a:extLst>
              <a:ext uri="{BEBA8EAE-BF5A-486C-A8C5-ECC9F3942E4B}">
                <a14:imgProps xmlns:a14="http://schemas.microsoft.com/office/drawing/2010/main">
                  <a14:imgLayer r:embed="rId31">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1688565" y="5194265"/>
            <a:ext cx="1443783" cy="1920534"/>
          </a:xfrm>
          <a:prstGeom prst="rect">
            <a:avLst/>
          </a:prstGeom>
          <a:effectLst>
            <a:outerShdw blurRad="50800" dist="38100" dir="8100000" algn="tr" rotWithShape="0">
              <a:prstClr val="black">
                <a:alpha val="40000"/>
              </a:prstClr>
            </a:outerShdw>
          </a:effectLst>
        </p:spPr>
      </p:pic>
      <p:pic>
        <p:nvPicPr>
          <p:cNvPr id="14" name="Blue Player 3"/>
          <p:cNvPicPr>
            <a:picLocks noChangeAspect="1"/>
          </p:cNvPicPr>
          <p:nvPr/>
        </p:nvPicPr>
        <p:blipFill>
          <a:blip r:embed="rId32" cstate="print">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flipH="1">
            <a:off x="8814124" y="4584483"/>
            <a:ext cx="1343407" cy="1546571"/>
          </a:xfrm>
          <a:prstGeom prst="rect">
            <a:avLst/>
          </a:prstGeom>
          <a:effectLst>
            <a:outerShdw blurRad="50800" dist="38100" dir="8100000" algn="tr" rotWithShape="0">
              <a:prstClr val="black">
                <a:alpha val="40000"/>
              </a:prstClr>
            </a:outerShdw>
          </a:effectLst>
        </p:spPr>
      </p:pic>
      <p:pic>
        <p:nvPicPr>
          <p:cNvPr id="77" name="Ball 2"/>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10041379" y="4083965"/>
            <a:ext cx="292608" cy="292608"/>
          </a:xfrm>
          <a:prstGeom prst="rect">
            <a:avLst/>
          </a:prstGeom>
        </p:spPr>
      </p:pic>
      <p:pic>
        <p:nvPicPr>
          <p:cNvPr id="12" name="Red Player 5"/>
          <p:cNvPicPr>
            <a:picLocks noChangeAspect="1"/>
          </p:cNvPicPr>
          <p:nvPr/>
        </p:nvPicPr>
        <p:blipFill>
          <a:blip r:embed="rId35" cstate="print">
            <a:extLst>
              <a:ext uri="{BEBA8EAE-BF5A-486C-A8C5-ECC9F3942E4B}">
                <a14:imgProps xmlns:a14="http://schemas.microsoft.com/office/drawing/2010/main">
                  <a14:imgLayer r:embed="rId36">
                    <a14:imgEffect>
                      <a14:brightnessContrast contrast="20000"/>
                    </a14:imgEffect>
                  </a14:imgLayer>
                </a14:imgProps>
              </a:ext>
              <a:ext uri="{28A0092B-C50C-407E-A947-70E740481C1C}">
                <a14:useLocalDpi xmlns:a14="http://schemas.microsoft.com/office/drawing/2010/main" val="0"/>
              </a:ext>
            </a:extLst>
          </a:blip>
          <a:stretch>
            <a:fillRect/>
          </a:stretch>
        </p:blipFill>
        <p:spPr>
          <a:xfrm flipH="1">
            <a:off x="7624880" y="5276744"/>
            <a:ext cx="1290479" cy="2011680"/>
          </a:xfrm>
          <a:prstGeom prst="rect">
            <a:avLst/>
          </a:prstGeom>
          <a:effectLst>
            <a:outerShdw blurRad="50800" dist="38100" dir="2700000" algn="tl" rotWithShape="0">
              <a:prstClr val="black">
                <a:alpha val="40000"/>
              </a:prstClr>
            </a:outerShdw>
          </a:effectLst>
        </p:spPr>
      </p:pic>
      <p:pic>
        <p:nvPicPr>
          <p:cNvPr id="71" name="Ball 5"/>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4125872" y="4266845"/>
            <a:ext cx="292608" cy="292608"/>
          </a:xfrm>
          <a:prstGeom prst="rect">
            <a:avLst/>
          </a:prstGeom>
        </p:spPr>
      </p:pic>
      <p:pic>
        <p:nvPicPr>
          <p:cNvPr id="15" name="Blue Player 4"/>
          <p:cNvPicPr>
            <a:picLocks noChangeAspect="1"/>
          </p:cNvPicPr>
          <p:nvPr/>
        </p:nvPicPr>
        <p:blipFill>
          <a:blip r:embed="rId37" cstate="print">
            <a:extLst>
              <a:ext uri="{BEBA8EAE-BF5A-486C-A8C5-ECC9F3942E4B}">
                <a14:imgProps xmlns:a14="http://schemas.microsoft.com/office/drawing/2010/main">
                  <a14:imgLayer r:embed="rId38">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5470324" y="5276744"/>
            <a:ext cx="1884974" cy="1950691"/>
          </a:xfrm>
          <a:prstGeom prst="rect">
            <a:avLst/>
          </a:prstGeom>
          <a:effectLst>
            <a:outerShdw blurRad="50800" dist="38100" dir="8100000" algn="tr" rotWithShape="0">
              <a:prstClr val="black">
                <a:alpha val="40000"/>
              </a:prstClr>
            </a:outerShdw>
          </a:effectLst>
        </p:spPr>
      </p:pic>
      <p:pic>
        <p:nvPicPr>
          <p:cNvPr id="4" name="Ball 1"/>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a:off x="7530231" y="6912218"/>
            <a:ext cx="381124" cy="381124"/>
          </a:xfrm>
          <a:prstGeom prst="rect">
            <a:avLst/>
          </a:prstGeom>
        </p:spPr>
      </p:pic>
      <p:pic>
        <p:nvPicPr>
          <p:cNvPr id="78" name="Ball 3"/>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a:off x="13191179" y="6273770"/>
            <a:ext cx="381124" cy="381124"/>
          </a:xfrm>
          <a:prstGeom prst="rect">
            <a:avLst/>
          </a:prstGeom>
        </p:spPr>
      </p:pic>
      <p:pic>
        <p:nvPicPr>
          <p:cNvPr id="79" name="Ball 4"/>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a:off x="13414636" y="5509747"/>
            <a:ext cx="192024" cy="192024"/>
          </a:xfrm>
          <a:prstGeom prst="rect">
            <a:avLst/>
          </a:prstGeom>
        </p:spPr>
      </p:pic>
      <p:pic>
        <p:nvPicPr>
          <p:cNvPr id="75" name="Ball 7"/>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a:off x="-21000" y="4823003"/>
            <a:ext cx="192024" cy="192024"/>
          </a:xfrm>
          <a:prstGeom prst="rect">
            <a:avLst/>
          </a:prstGeom>
        </p:spPr>
      </p:pic>
      <p:pic>
        <p:nvPicPr>
          <p:cNvPr id="3" name="Blue Goalkeeper"/>
          <p:cNvPicPr>
            <a:picLocks noChangeAspect="1"/>
          </p:cNvPicPr>
          <p:nvPr/>
        </p:nvPicPr>
        <p:blipFill>
          <a:blip r:embed="rId41" cstate="print">
            <a:extLst>
              <a:ext uri="{BEBA8EAE-BF5A-486C-A8C5-ECC9F3942E4B}">
                <a14:imgProps xmlns:a14="http://schemas.microsoft.com/office/drawing/2010/main">
                  <a14:imgLayer r:embed="rId42">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28963" y="4584483"/>
            <a:ext cx="997341" cy="1786418"/>
          </a:xfrm>
          <a:prstGeom prst="rect">
            <a:avLst/>
          </a:prstGeom>
          <a:effectLst>
            <a:outerShdw blurRad="50800" dist="38100" dir="8100000" algn="tr" rotWithShape="0">
              <a:prstClr val="black">
                <a:alpha val="40000"/>
              </a:prstClr>
            </a:outerShdw>
          </a:effectLst>
        </p:spPr>
      </p:pic>
      <p:pic>
        <p:nvPicPr>
          <p:cNvPr id="73" name="Ball 6"/>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a:off x="1064777" y="5624438"/>
            <a:ext cx="381124" cy="381124"/>
          </a:xfrm>
          <a:prstGeom prst="rect">
            <a:avLst/>
          </a:prstGeom>
        </p:spPr>
      </p:pic>
      <p:pic>
        <p:nvPicPr>
          <p:cNvPr id="8" name="Red Player 1"/>
          <p:cNvPicPr>
            <a:picLocks noChangeAspect="1"/>
          </p:cNvPicPr>
          <p:nvPr/>
        </p:nvPicPr>
        <p:blipFill>
          <a:blip r:embed="rId43" cstate="print">
            <a:extLst>
              <a:ext uri="{BEBA8EAE-BF5A-486C-A8C5-ECC9F3942E4B}">
                <a14:imgProps xmlns:a14="http://schemas.microsoft.com/office/drawing/2010/main">
                  <a14:imgLayer r:embed="rId44">
                    <a14:imgEffect>
                      <a14:brightnessContrast contrast="20000"/>
                    </a14:imgEffect>
                  </a14:imgLayer>
                </a14:imgProps>
              </a:ext>
              <a:ext uri="{28A0092B-C50C-407E-A947-70E740481C1C}">
                <a14:useLocalDpi xmlns:a14="http://schemas.microsoft.com/office/drawing/2010/main" val="0"/>
              </a:ext>
            </a:extLst>
          </a:blip>
          <a:stretch>
            <a:fillRect/>
          </a:stretch>
        </p:blipFill>
        <p:spPr>
          <a:xfrm flipH="1">
            <a:off x="1598200" y="5276744"/>
            <a:ext cx="1528834" cy="1549682"/>
          </a:xfrm>
          <a:prstGeom prst="rect">
            <a:avLst/>
          </a:prstGeom>
          <a:effectLst>
            <a:outerShdw blurRad="50800" dist="38100" dir="2700000" algn="tl" rotWithShape="0">
              <a:prstClr val="black">
                <a:alpha val="40000"/>
              </a:prstClr>
            </a:outerShdw>
          </a:effectLst>
        </p:spPr>
      </p:pic>
      <p:pic>
        <p:nvPicPr>
          <p:cNvPr id="5" name="Red Goalkeeper"/>
          <p:cNvPicPr>
            <a:picLocks noChangeAspect="1"/>
          </p:cNvPicPr>
          <p:nvPr/>
        </p:nvPicPr>
        <p:blipFill>
          <a:blip r:embed="rId45" cstate="print">
            <a:extLst>
              <a:ext uri="{BEBA8EAE-BF5A-486C-A8C5-ECC9F3942E4B}">
                <a14:imgProps xmlns:a14="http://schemas.microsoft.com/office/drawing/2010/main">
                  <a14:imgLayer r:embed="rId46">
                    <a14:imgEffect>
                      <a14:brightnessContrast contrast="20000"/>
                    </a14:imgEffect>
                  </a14:imgLayer>
                </a14:imgProps>
              </a:ext>
              <a:ext uri="{28A0092B-C50C-407E-A947-70E740481C1C}">
                <a14:useLocalDpi xmlns:a14="http://schemas.microsoft.com/office/drawing/2010/main" val="0"/>
              </a:ext>
            </a:extLst>
          </a:blip>
          <a:stretch>
            <a:fillRect/>
          </a:stretch>
        </p:blipFill>
        <p:spPr>
          <a:xfrm flipH="1">
            <a:off x="13714896" y="4711808"/>
            <a:ext cx="915504" cy="1548127"/>
          </a:xfrm>
          <a:prstGeom prst="rect">
            <a:avLst/>
          </a:prstGeom>
          <a:effectLst>
            <a:outerShdw blurRad="50800" dist="38100" dir="2700000" algn="tl" rotWithShape="0">
              <a:prstClr val="black">
                <a:alpha val="40000"/>
              </a:prstClr>
            </a:outerShdw>
          </a:effectLst>
        </p:spPr>
      </p:pic>
      <p:pic>
        <p:nvPicPr>
          <p:cNvPr id="41" name="goal impact (purchasing102).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7"/>
          <a:stretch>
            <a:fillRect/>
          </a:stretch>
        </p:blipFill>
        <p:spPr>
          <a:xfrm>
            <a:off x="283951" y="8465185"/>
            <a:ext cx="487363" cy="487363"/>
          </a:xfrm>
          <a:prstGeom prst="rect">
            <a:avLst/>
          </a:prstGeom>
        </p:spPr>
      </p:pic>
      <p:pic>
        <p:nvPicPr>
          <p:cNvPr id="61" name="header impact (purchasing102).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48"/>
          <a:stretch>
            <a:fillRect/>
          </a:stretch>
        </p:blipFill>
        <p:spPr>
          <a:xfrm>
            <a:off x="1255339" y="8491500"/>
            <a:ext cx="487363" cy="487363"/>
          </a:xfrm>
          <a:prstGeom prst="rect">
            <a:avLst/>
          </a:prstGeom>
        </p:spPr>
      </p:pic>
      <p:pic>
        <p:nvPicPr>
          <p:cNvPr id="63" name="kick impact 1 (purchasing102).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49"/>
          <a:stretch>
            <a:fillRect/>
          </a:stretch>
        </p:blipFill>
        <p:spPr>
          <a:xfrm>
            <a:off x="2118935" y="8491499"/>
            <a:ext cx="487363" cy="487363"/>
          </a:xfrm>
          <a:prstGeom prst="rect">
            <a:avLst/>
          </a:prstGeom>
        </p:spPr>
      </p:pic>
      <p:pic>
        <p:nvPicPr>
          <p:cNvPr id="65" name="kick impact 2 (purchasing102).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50"/>
          <a:stretch>
            <a:fillRect/>
          </a:stretch>
        </p:blipFill>
        <p:spPr>
          <a:xfrm>
            <a:off x="3071117" y="8506385"/>
            <a:ext cx="487363" cy="487363"/>
          </a:xfrm>
          <a:prstGeom prst="rect">
            <a:avLst/>
          </a:prstGeom>
        </p:spPr>
      </p:pic>
      <p:pic>
        <p:nvPicPr>
          <p:cNvPr id="67" name="save impact (purchasing102).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51"/>
          <a:stretch>
            <a:fillRect/>
          </a:stretch>
        </p:blipFill>
        <p:spPr>
          <a:xfrm>
            <a:off x="4070074" y="8506384"/>
            <a:ext cx="487363" cy="487363"/>
          </a:xfrm>
          <a:prstGeom prst="rect">
            <a:avLst/>
          </a:prstGeom>
        </p:spPr>
      </p:pic>
      <p:pic>
        <p:nvPicPr>
          <p:cNvPr id="80" name="goal cheer 2 (D.jones).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50"/>
          <a:stretch>
            <a:fillRect/>
          </a:stretch>
        </p:blipFill>
        <p:spPr>
          <a:xfrm>
            <a:off x="4752329" y="8541658"/>
            <a:ext cx="487363" cy="487363"/>
          </a:xfrm>
          <a:prstGeom prst="rect">
            <a:avLst/>
          </a:prstGeom>
        </p:spPr>
      </p:pic>
      <p:pic>
        <p:nvPicPr>
          <p:cNvPr id="81" name="goal cheer 1 (jordiroquer CCBY4.0).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52"/>
          <a:stretch>
            <a:fillRect/>
          </a:stretch>
        </p:blipFill>
        <p:spPr>
          <a:xfrm>
            <a:off x="5515829" y="8574484"/>
            <a:ext cx="487363" cy="487363"/>
          </a:xfrm>
          <a:prstGeom prst="rect">
            <a:avLst/>
          </a:prstGeom>
        </p:spPr>
      </p:pic>
      <p:pic>
        <p:nvPicPr>
          <p:cNvPr id="83" name="crowd reaction (icmusic).mp3">
            <a:hlinkClick r:id="" action="ppaction://media"/>
          </p:cNvPr>
          <p:cNvPicPr>
            <a:picLocks noChangeAspect="1"/>
          </p:cNvPicPr>
          <p:nvPr>
            <a:audioFile r:link="rId16"/>
            <p:extLst>
              <p:ext uri="{DAA4B4D4-6D71-4841-9C94-3DE7FCFB9230}">
                <p14:media xmlns:p14="http://schemas.microsoft.com/office/powerpoint/2010/main" r:embed="rId15"/>
              </p:ext>
            </p:extLst>
          </p:nvPr>
        </p:nvPicPr>
        <p:blipFill>
          <a:blip r:embed="rId53"/>
          <a:stretch>
            <a:fillRect/>
          </a:stretch>
        </p:blipFill>
        <p:spPr>
          <a:xfrm>
            <a:off x="6169129" y="8574484"/>
            <a:ext cx="487363" cy="487363"/>
          </a:xfrm>
          <a:prstGeom prst="rect">
            <a:avLst/>
          </a:prstGeom>
        </p:spPr>
      </p:pic>
    </p:spTree>
    <p:extLst>
      <p:ext uri="{BB962C8B-B14F-4D97-AF65-F5344CB8AC3E}">
        <p14:creationId xmlns:p14="http://schemas.microsoft.com/office/powerpoint/2010/main" val="186949854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1" nodeType="withEffect">
                                  <p:stCondLst>
                                    <p:cond delay="0"/>
                                  </p:stCondLst>
                                  <p:childTnLst>
                                    <p:set>
                                      <p:cBhvr>
                                        <p:cTn id="6" dur="1" fill="hold">
                                          <p:stCondLst>
                                            <p:cond delay="0"/>
                                          </p:stCondLst>
                                        </p:cTn>
                                        <p:tgtEl>
                                          <p:spTgt spid="31"/>
                                        </p:tgtEl>
                                        <p:attrNameLst>
                                          <p:attrName>style.visibility</p:attrName>
                                        </p:attrNameLst>
                                      </p:cBhvr>
                                      <p:to>
                                        <p:strVal val="hidden"/>
                                      </p:to>
                                    </p:set>
                                  </p:childTnLst>
                                </p:cTn>
                              </p:par>
                              <p:par>
                                <p:cTn id="7" presetID="1" presetClass="exit" presetSubtype="0" fill="hold" grpId="4" nodeType="withEffect">
                                  <p:stCondLst>
                                    <p:cond delay="0"/>
                                  </p:stCondLst>
                                  <p:childTnLst>
                                    <p:set>
                                      <p:cBhvr>
                                        <p:cTn id="8" dur="1" fill="hold">
                                          <p:stCondLst>
                                            <p:cond delay="0"/>
                                          </p:stCondLst>
                                        </p:cTn>
                                        <p:tgtEl>
                                          <p:spTgt spid="32"/>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34"/>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35"/>
                                        </p:tgtEl>
                                        <p:attrNameLst>
                                          <p:attrName>style.visibility</p:attrName>
                                        </p:attrNameLst>
                                      </p:cBhvr>
                                      <p:to>
                                        <p:strVal val="hidden"/>
                                      </p:to>
                                    </p:set>
                                  </p:childTnLst>
                                </p:cTn>
                              </p:par>
                              <p:par>
                                <p:cTn id="13" presetID="1" presetClass="exit" presetSubtype="0" fill="hold" grpId="0" nodeType="withEffect">
                                  <p:stCondLst>
                                    <p:cond delay="0"/>
                                  </p:stCondLst>
                                  <p:childTnLst>
                                    <p:set>
                                      <p:cBhvr>
                                        <p:cTn id="14" dur="1" fill="hold">
                                          <p:stCondLst>
                                            <p:cond delay="0"/>
                                          </p:stCondLst>
                                        </p:cTn>
                                        <p:tgtEl>
                                          <p:spTgt spid="36"/>
                                        </p:tgtEl>
                                        <p:attrNameLst>
                                          <p:attrName>style.visibility</p:attrName>
                                        </p:attrNameLst>
                                      </p:cBhvr>
                                      <p:to>
                                        <p:strVal val="hidden"/>
                                      </p:to>
                                    </p:set>
                                  </p:childTnLst>
                                </p:cTn>
                              </p:par>
                              <p:par>
                                <p:cTn id="15" presetID="1" presetClass="exit" presetSubtype="0" fill="hold" grpId="0" nodeType="withEffect">
                                  <p:stCondLst>
                                    <p:cond delay="0"/>
                                  </p:stCondLst>
                                  <p:childTnLst>
                                    <p:set>
                                      <p:cBhvr>
                                        <p:cTn id="16" dur="1" fill="hold">
                                          <p:stCondLst>
                                            <p:cond delay="0"/>
                                          </p:stCondLst>
                                        </p:cTn>
                                        <p:tgtEl>
                                          <p:spTgt spid="37"/>
                                        </p:tgtEl>
                                        <p:attrNameLst>
                                          <p:attrName>style.visibility</p:attrName>
                                        </p:attrNameLst>
                                      </p:cBhvr>
                                      <p:to>
                                        <p:strVal val="hidden"/>
                                      </p:to>
                                    </p:set>
                                  </p:childTnLst>
                                </p:cTn>
                              </p:par>
                              <p:par>
                                <p:cTn id="17" presetID="1" presetClass="exit" presetSubtype="0" fill="hold" grpId="0" nodeType="withEffect">
                                  <p:stCondLst>
                                    <p:cond delay="0"/>
                                  </p:stCondLst>
                                  <p:childTnLst>
                                    <p:set>
                                      <p:cBhvr>
                                        <p:cTn id="18" dur="1" fill="hold">
                                          <p:stCondLst>
                                            <p:cond delay="0"/>
                                          </p:stCondLst>
                                        </p:cTn>
                                        <p:tgtEl>
                                          <p:spTgt spid="38"/>
                                        </p:tgtEl>
                                        <p:attrNameLst>
                                          <p:attrName>style.visibility</p:attrName>
                                        </p:attrNameLst>
                                      </p:cBhvr>
                                      <p:to>
                                        <p:strVal val="hidden"/>
                                      </p:to>
                                    </p:set>
                                  </p:childTnLst>
                                </p:cTn>
                              </p:par>
                              <p:par>
                                <p:cTn id="19" presetID="1" presetClass="exit" presetSubtype="0" fill="hold" grpId="0" nodeType="withEffect">
                                  <p:stCondLst>
                                    <p:cond delay="0"/>
                                  </p:stCondLst>
                                  <p:childTnLst>
                                    <p:set>
                                      <p:cBhvr>
                                        <p:cTn id="20" dur="1" fill="hold">
                                          <p:stCondLst>
                                            <p:cond delay="0"/>
                                          </p:stCondLst>
                                        </p:cTn>
                                        <p:tgtEl>
                                          <p:spTgt spid="39"/>
                                        </p:tgtEl>
                                        <p:attrNameLst>
                                          <p:attrName>style.visibility</p:attrName>
                                        </p:attrNameLst>
                                      </p:cBhvr>
                                      <p:to>
                                        <p:strVal val="hidden"/>
                                      </p:to>
                                    </p:set>
                                  </p:childTnLst>
                                </p:cTn>
                              </p:par>
                              <p:par>
                                <p:cTn id="21" presetID="1" presetClass="exit" presetSubtype="0" fill="hold" nodeType="withEffect">
                                  <p:stCondLst>
                                    <p:cond delay="0"/>
                                  </p:stCondLst>
                                  <p:childTnLst>
                                    <p:set>
                                      <p:cBhvr>
                                        <p:cTn id="22" dur="1" fill="hold">
                                          <p:stCondLst>
                                            <p:cond delay="0"/>
                                          </p:stCondLst>
                                        </p:cTn>
                                        <p:tgtEl>
                                          <p:spTgt spid="77"/>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78"/>
                                        </p:tgtEl>
                                        <p:attrNameLst>
                                          <p:attrName>style.visibility</p:attrName>
                                        </p:attrNameLst>
                                      </p:cBhvr>
                                      <p:to>
                                        <p:strVal val="hidden"/>
                                      </p:to>
                                    </p:set>
                                  </p:childTnLst>
                                </p:cTn>
                              </p:par>
                              <p:par>
                                <p:cTn id="25" presetID="1" presetClass="exit" presetSubtype="0" fill="hold" nodeType="withEffect">
                                  <p:stCondLst>
                                    <p:cond delay="0"/>
                                  </p:stCondLst>
                                  <p:childTnLst>
                                    <p:set>
                                      <p:cBhvr>
                                        <p:cTn id="26" dur="1" fill="hold">
                                          <p:stCondLst>
                                            <p:cond delay="0"/>
                                          </p:stCondLst>
                                        </p:cTn>
                                        <p:tgtEl>
                                          <p:spTgt spid="79"/>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71"/>
                                        </p:tgtEl>
                                        <p:attrNameLst>
                                          <p:attrName>style.visibility</p:attrName>
                                        </p:attrNameLst>
                                      </p:cBhvr>
                                      <p:to>
                                        <p:strVal val="hidden"/>
                                      </p:to>
                                    </p:set>
                                  </p:childTnLst>
                                </p:cTn>
                              </p:par>
                              <p:par>
                                <p:cTn id="29" presetID="1" presetClass="exit" presetSubtype="0" fill="hold" nodeType="withEffect">
                                  <p:stCondLst>
                                    <p:cond delay="0"/>
                                  </p:stCondLst>
                                  <p:childTnLst>
                                    <p:set>
                                      <p:cBhvr>
                                        <p:cTn id="30" dur="1" fill="hold">
                                          <p:stCondLst>
                                            <p:cond delay="0"/>
                                          </p:stCondLst>
                                        </p:cTn>
                                        <p:tgtEl>
                                          <p:spTgt spid="73"/>
                                        </p:tgtEl>
                                        <p:attrNameLst>
                                          <p:attrName>style.visibility</p:attrName>
                                        </p:attrNameLst>
                                      </p:cBhvr>
                                      <p:to>
                                        <p:strVal val="hidden"/>
                                      </p:to>
                                    </p:set>
                                  </p:childTnLst>
                                </p:cTn>
                              </p:par>
                              <p:par>
                                <p:cTn id="31" presetID="1" presetClass="exit" presetSubtype="0" fill="hold" nodeType="withEffect">
                                  <p:stCondLst>
                                    <p:cond delay="0"/>
                                  </p:stCondLst>
                                  <p:childTnLst>
                                    <p:set>
                                      <p:cBhvr>
                                        <p:cTn id="32" dur="1" fill="hold">
                                          <p:stCondLst>
                                            <p:cond delay="0"/>
                                          </p:stCondLst>
                                        </p:cTn>
                                        <p:tgtEl>
                                          <p:spTgt spid="75"/>
                                        </p:tgtEl>
                                        <p:attrNameLst>
                                          <p:attrName>style.visibility</p:attrName>
                                        </p:attrNameLst>
                                      </p:cBhvr>
                                      <p:to>
                                        <p:strVal val="hidden"/>
                                      </p:to>
                                    </p:set>
                                  </p:childTnLst>
                                </p:cTn>
                              </p:par>
                              <p:par>
                                <p:cTn id="33" presetID="1" presetClass="entr" presetSubtype="0" fill="hold" grpId="0" nodeType="withEffect">
                                  <p:stCondLst>
                                    <p:cond delay="0"/>
                                  </p:stCondLst>
                                  <p:childTnLst>
                                    <p:set>
                                      <p:cBhvr>
                                        <p:cTn id="34" dur="1" fill="hold">
                                          <p:stCondLst>
                                            <p:cond delay="0"/>
                                          </p:stCondLst>
                                        </p:cTn>
                                        <p:tgtEl>
                                          <p:spTgt spid="33"/>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7" restart="whenNotActive" fill="hold" evtFilter="cancelBubble" nodeType="interactiveSeq">
                <p:stCondLst>
                  <p:cond evt="onClick" delay="0">
                    <p:tgtEl>
                      <p:spTgt spid="11"/>
                    </p:tgtEl>
                  </p:cond>
                </p:stCondLst>
                <p:endSync evt="end" delay="0">
                  <p:rtn val="all"/>
                </p:endSync>
                <p:childTnLst>
                  <p:par>
                    <p:cTn id="38" fill="hold">
                      <p:stCondLst>
                        <p:cond delay="0"/>
                      </p:stCondLst>
                      <p:childTnLst>
                        <p:par>
                          <p:cTn id="39" fill="hold">
                            <p:stCondLst>
                              <p:cond delay="0"/>
                            </p:stCondLst>
                            <p:childTnLst>
                              <p:par>
                                <p:cTn id="40" presetID="1" presetClass="exit" presetSubtype="0" fill="hold" nodeType="withEffect">
                                  <p:stCondLst>
                                    <p:cond delay="0"/>
                                  </p:stCondLst>
                                  <p:childTnLst>
                                    <p:set>
                                      <p:cBhvr>
                                        <p:cTn id="41" dur="1" fill="hold">
                                          <p:stCondLst>
                                            <p:cond delay="0"/>
                                          </p:stCondLst>
                                        </p:cTn>
                                        <p:tgtEl>
                                          <p:spTgt spid="77"/>
                                        </p:tgtEl>
                                        <p:attrNameLst>
                                          <p:attrName>style.visibility</p:attrName>
                                        </p:attrNameLst>
                                      </p:cBhvr>
                                      <p:to>
                                        <p:strVal val="hidden"/>
                                      </p:to>
                                    </p:set>
                                  </p:childTnLst>
                                </p:cTn>
                              </p:par>
                              <p:par>
                                <p:cTn id="42" presetID="1" presetClass="exit" presetSubtype="0" fill="hold" nodeType="withEffect">
                                  <p:stCondLst>
                                    <p:cond delay="0"/>
                                  </p:stCondLst>
                                  <p:childTnLst>
                                    <p:set>
                                      <p:cBhvr>
                                        <p:cTn id="43" dur="1" fill="hold">
                                          <p:stCondLst>
                                            <p:cond delay="0"/>
                                          </p:stCondLst>
                                        </p:cTn>
                                        <p:tgtEl>
                                          <p:spTgt spid="78"/>
                                        </p:tgtEl>
                                        <p:attrNameLst>
                                          <p:attrName>style.visibility</p:attrName>
                                        </p:attrNameLst>
                                      </p:cBhvr>
                                      <p:to>
                                        <p:strVal val="hidden"/>
                                      </p:to>
                                    </p:set>
                                  </p:childTnLst>
                                </p:cTn>
                              </p:par>
                              <p:par>
                                <p:cTn id="44" presetID="1" presetClass="exit" presetSubtype="0" fill="hold" nodeType="withEffect">
                                  <p:stCondLst>
                                    <p:cond delay="0"/>
                                  </p:stCondLst>
                                  <p:childTnLst>
                                    <p:set>
                                      <p:cBhvr>
                                        <p:cTn id="45" dur="1" fill="hold">
                                          <p:stCondLst>
                                            <p:cond delay="0"/>
                                          </p:stCondLst>
                                        </p:cTn>
                                        <p:tgtEl>
                                          <p:spTgt spid="79"/>
                                        </p:tgtEl>
                                        <p:attrNameLst>
                                          <p:attrName>style.visibility</p:attrName>
                                        </p:attrNameLst>
                                      </p:cBhvr>
                                      <p:to>
                                        <p:strVal val="hidden"/>
                                      </p:to>
                                    </p:set>
                                  </p:childTnLst>
                                </p:cTn>
                              </p:par>
                              <p:par>
                                <p:cTn id="46" presetID="1" presetClass="exit" presetSubtype="0" fill="hold" nodeType="withEffect">
                                  <p:stCondLst>
                                    <p:cond delay="0"/>
                                  </p:stCondLst>
                                  <p:childTnLst>
                                    <p:set>
                                      <p:cBhvr>
                                        <p:cTn id="47" dur="1" fill="hold">
                                          <p:stCondLst>
                                            <p:cond delay="0"/>
                                          </p:stCondLst>
                                        </p:cTn>
                                        <p:tgtEl>
                                          <p:spTgt spid="73"/>
                                        </p:tgtEl>
                                        <p:attrNameLst>
                                          <p:attrName>style.visibility</p:attrName>
                                        </p:attrNameLst>
                                      </p:cBhvr>
                                      <p:to>
                                        <p:strVal val="hidden"/>
                                      </p:to>
                                    </p:set>
                                  </p:childTnLst>
                                </p:cTn>
                              </p:par>
                              <p:par>
                                <p:cTn id="48" presetID="1" presetClass="exit" presetSubtype="0" fill="hold" nodeType="withEffect">
                                  <p:stCondLst>
                                    <p:cond delay="0"/>
                                  </p:stCondLst>
                                  <p:childTnLst>
                                    <p:set>
                                      <p:cBhvr>
                                        <p:cTn id="49" dur="1" fill="hold">
                                          <p:stCondLst>
                                            <p:cond delay="0"/>
                                          </p:stCondLst>
                                        </p:cTn>
                                        <p:tgtEl>
                                          <p:spTgt spid="75"/>
                                        </p:tgtEl>
                                        <p:attrNameLst>
                                          <p:attrName>style.visibility</p:attrName>
                                        </p:attrNameLst>
                                      </p:cBhvr>
                                      <p:to>
                                        <p:strVal val="hidden"/>
                                      </p:to>
                                    </p:set>
                                  </p:childTnLst>
                                </p:cTn>
                              </p:par>
                              <p:par>
                                <p:cTn id="50" presetID="1" presetClass="exit" presetSubtype="0" fill="hold" nodeType="withEffect">
                                  <p:stCondLst>
                                    <p:cond delay="0"/>
                                  </p:stCondLst>
                                  <p:childTnLst>
                                    <p:set>
                                      <p:cBhvr>
                                        <p:cTn id="51" dur="1" fill="hold">
                                          <p:stCondLst>
                                            <p:cond delay="0"/>
                                          </p:stCondLst>
                                        </p:cTn>
                                        <p:tgtEl>
                                          <p:spTgt spid="4"/>
                                        </p:tgtEl>
                                        <p:attrNameLst>
                                          <p:attrName>style.visibility</p:attrName>
                                        </p:attrNameLst>
                                      </p:cBhvr>
                                      <p:to>
                                        <p:strVal val="hidden"/>
                                      </p:to>
                                    </p:set>
                                  </p:childTnLst>
                                </p:cTn>
                              </p:par>
                              <p:par>
                                <p:cTn id="52" presetID="1" presetClass="entr" presetSubtype="0" fill="hold" nodeType="withEffect">
                                  <p:stCondLst>
                                    <p:cond delay="0"/>
                                  </p:stCondLst>
                                  <p:childTnLst>
                                    <p:set>
                                      <p:cBhvr>
                                        <p:cTn id="53" dur="1" fill="hold">
                                          <p:stCondLst>
                                            <p:cond delay="0"/>
                                          </p:stCondLst>
                                        </p:cTn>
                                        <p:tgtEl>
                                          <p:spTgt spid="71"/>
                                        </p:tgtEl>
                                        <p:attrNameLst>
                                          <p:attrName>style.visibility</p:attrName>
                                        </p:attrNameLst>
                                      </p:cBhvr>
                                      <p:to>
                                        <p:strVal val="visible"/>
                                      </p:to>
                                    </p:set>
                                  </p:childTnLst>
                                </p:cTn>
                              </p:par>
                              <p:par>
                                <p:cTn id="54" presetID="42" presetClass="path" presetSubtype="0" autoRev="1" fill="hold" nodeType="withEffect">
                                  <p:stCondLst>
                                    <p:cond delay="0"/>
                                  </p:stCondLst>
                                  <p:childTnLst>
                                    <p:animMotion origin="layout" path="M -1.35417E-6 1.35802E-6 L -0.01975 -0.07774 " pathEditMode="relative" rAng="0" ptsTypes="AA">
                                      <p:cBhvr>
                                        <p:cTn id="55" dur="250" fill="hold"/>
                                        <p:tgtEl>
                                          <p:spTgt spid="11"/>
                                        </p:tgtEl>
                                        <p:attrNameLst>
                                          <p:attrName>ppt_x</p:attrName>
                                          <p:attrName>ppt_y</p:attrName>
                                        </p:attrNameLst>
                                      </p:cBhvr>
                                      <p:rCtr x="-987" y="-3897"/>
                                    </p:animMotion>
                                  </p:childTnLst>
                                </p:cTn>
                              </p:par>
                              <p:par>
                                <p:cTn id="56" presetID="8" presetClass="emph" presetSubtype="0" autoRev="1" fill="hold" nodeType="withEffect">
                                  <p:stCondLst>
                                    <p:cond delay="0"/>
                                  </p:stCondLst>
                                  <p:childTnLst>
                                    <p:animRot by="-1800000">
                                      <p:cBhvr>
                                        <p:cTn id="57" dur="250" fill="hold"/>
                                        <p:tgtEl>
                                          <p:spTgt spid="11"/>
                                        </p:tgtEl>
                                        <p:attrNameLst>
                                          <p:attrName>r</p:attrName>
                                        </p:attrNameLst>
                                      </p:cBhvr>
                                    </p:animRot>
                                  </p:childTnLst>
                                </p:cTn>
                              </p:par>
                              <p:par>
                                <p:cTn id="58" presetID="0" presetClass="path" presetSubtype="0" autoRev="1" fill="hold" nodeType="withEffect">
                                  <p:stCondLst>
                                    <p:cond delay="250"/>
                                  </p:stCondLst>
                                  <p:childTnLst>
                                    <p:animMotion origin="layout" path="M -0.00011 0.00019 C -0.01324 0.00675 -0.05534 0.00212 -0.07867 0.04012 C -0.10199 0.07812 -0.13205 0.19521 -0.13986 0.22858 C -0.15343 0.20447 -0.15972 0.19309 -0.1709 0.18364 C -0.18196 0.17399 -0.19889 0.17322 -0.20627 0.17052 " pathEditMode="relative" rAng="0" ptsTypes="aafaa">
                                      <p:cBhvr>
                                        <p:cTn id="59" dur="500" fill="hold"/>
                                        <p:tgtEl>
                                          <p:spTgt spid="71"/>
                                        </p:tgtEl>
                                        <p:attrNameLst>
                                          <p:attrName>ppt_x</p:attrName>
                                          <p:attrName>ppt_y</p:attrName>
                                        </p:attrNameLst>
                                      </p:cBhvr>
                                      <p:rCtr x="-10308" y="11420"/>
                                    </p:animMotion>
                                  </p:childTnLst>
                                </p:cTn>
                              </p:par>
                              <p:par>
                                <p:cTn id="60" presetID="1" presetClass="mediacall" presetSubtype="0" fill="hold" nodeType="withEffect">
                                  <p:stCondLst>
                                    <p:cond delay="250"/>
                                  </p:stCondLst>
                                  <p:childTnLst>
                                    <p:cmd type="call" cmd="playFrom(0.0)">
                                      <p:cBhvr>
                                        <p:cTn id="61" dur="288" fill="hold"/>
                                        <p:tgtEl>
                                          <p:spTgt spid="61"/>
                                        </p:tgtEl>
                                      </p:cBhvr>
                                    </p:cmd>
                                  </p:childTnLst>
                                </p:cTn>
                              </p:par>
                              <p:par>
                                <p:cTn id="62" presetID="6" presetClass="emph" presetSubtype="0" autoRev="1" fill="hold" nodeType="withEffect">
                                  <p:stCondLst>
                                    <p:cond delay="250"/>
                                  </p:stCondLst>
                                  <p:childTnLst>
                                    <p:animScale>
                                      <p:cBhvr>
                                        <p:cTn id="63" dur="500" fill="hold"/>
                                        <p:tgtEl>
                                          <p:spTgt spid="71"/>
                                        </p:tgtEl>
                                      </p:cBhvr>
                                      <p:by x="133000" y="133000"/>
                                    </p:animScale>
                                  </p:childTnLst>
                                </p:cTn>
                              </p:par>
                              <p:par>
                                <p:cTn id="64" presetID="1" presetClass="exit" presetSubtype="0" fill="hold" nodeType="withEffect">
                                  <p:stCondLst>
                                    <p:cond delay="750"/>
                                  </p:stCondLst>
                                  <p:childTnLst>
                                    <p:set>
                                      <p:cBhvr>
                                        <p:cTn id="65" dur="1" fill="hold">
                                          <p:stCondLst>
                                            <p:cond delay="0"/>
                                          </p:stCondLst>
                                        </p:cTn>
                                        <p:tgtEl>
                                          <p:spTgt spid="71"/>
                                        </p:tgtEl>
                                        <p:attrNameLst>
                                          <p:attrName>style.visibility</p:attrName>
                                        </p:attrNameLst>
                                      </p:cBhvr>
                                      <p:to>
                                        <p:strVal val="hidden"/>
                                      </p:to>
                                    </p:set>
                                  </p:childTnLst>
                                </p:cTn>
                              </p:par>
                              <p:par>
                                <p:cTn id="66" presetID="1" presetClass="entr" presetSubtype="0" fill="hold" nodeType="withEffect">
                                  <p:stCondLst>
                                    <p:cond delay="750"/>
                                  </p:stCondLst>
                                  <p:childTnLst>
                                    <p:set>
                                      <p:cBhvr>
                                        <p:cTn id="67" dur="1" fill="hold">
                                          <p:stCondLst>
                                            <p:cond delay="0"/>
                                          </p:stCondLst>
                                        </p:cTn>
                                        <p:tgtEl>
                                          <p:spTgt spid="73"/>
                                        </p:tgtEl>
                                        <p:attrNameLst>
                                          <p:attrName>style.visibility</p:attrName>
                                        </p:attrNameLst>
                                      </p:cBhvr>
                                      <p:to>
                                        <p:strVal val="visible"/>
                                      </p:to>
                                    </p:set>
                                  </p:childTnLst>
                                </p:cTn>
                              </p:par>
                              <p:par>
                                <p:cTn id="68" presetID="10" presetClass="exit" presetSubtype="0" fill="hold" grpId="2" nodeType="withEffect">
                                  <p:stCondLst>
                                    <p:cond delay="250"/>
                                  </p:stCondLst>
                                  <p:childTnLst>
                                    <p:animEffect transition="out" filter="fade">
                                      <p:cBhvr>
                                        <p:cTn id="69" dur="500"/>
                                        <p:tgtEl>
                                          <p:spTgt spid="32"/>
                                        </p:tgtEl>
                                      </p:cBhvr>
                                    </p:animEffect>
                                    <p:set>
                                      <p:cBhvr>
                                        <p:cTn id="70" dur="1" fill="hold">
                                          <p:stCondLst>
                                            <p:cond delay="499"/>
                                          </p:stCondLst>
                                        </p:cTn>
                                        <p:tgtEl>
                                          <p:spTgt spid="32"/>
                                        </p:tgtEl>
                                        <p:attrNameLst>
                                          <p:attrName>style.visibility</p:attrName>
                                        </p:attrNameLst>
                                      </p:cBhvr>
                                      <p:to>
                                        <p:strVal val="hidden"/>
                                      </p:to>
                                    </p:set>
                                  </p:childTnLst>
                                </p:cTn>
                              </p:par>
                              <p:par>
                                <p:cTn id="71" presetID="10" presetClass="exit" presetSubtype="0" fill="hold" grpId="6" nodeType="withEffect">
                                  <p:stCondLst>
                                    <p:cond delay="250"/>
                                  </p:stCondLst>
                                  <p:childTnLst>
                                    <p:animEffect transition="out" filter="fade">
                                      <p:cBhvr>
                                        <p:cTn id="72" dur="500"/>
                                        <p:tgtEl>
                                          <p:spTgt spid="34"/>
                                        </p:tgtEl>
                                      </p:cBhvr>
                                    </p:animEffect>
                                    <p:set>
                                      <p:cBhvr>
                                        <p:cTn id="73" dur="1" fill="hold">
                                          <p:stCondLst>
                                            <p:cond delay="499"/>
                                          </p:stCondLst>
                                        </p:cTn>
                                        <p:tgtEl>
                                          <p:spTgt spid="34"/>
                                        </p:tgtEl>
                                        <p:attrNameLst>
                                          <p:attrName>style.visibility</p:attrName>
                                        </p:attrNameLst>
                                      </p:cBhvr>
                                      <p:to>
                                        <p:strVal val="hidden"/>
                                      </p:to>
                                    </p:set>
                                  </p:childTnLst>
                                </p:cTn>
                              </p:par>
                              <p:par>
                                <p:cTn id="74" presetID="10" presetClass="exit" presetSubtype="0" fill="hold" grpId="5" nodeType="withEffect">
                                  <p:stCondLst>
                                    <p:cond delay="250"/>
                                  </p:stCondLst>
                                  <p:childTnLst>
                                    <p:animEffect transition="out" filter="fade">
                                      <p:cBhvr>
                                        <p:cTn id="75" dur="500"/>
                                        <p:tgtEl>
                                          <p:spTgt spid="35"/>
                                        </p:tgtEl>
                                      </p:cBhvr>
                                    </p:animEffect>
                                    <p:set>
                                      <p:cBhvr>
                                        <p:cTn id="76" dur="1" fill="hold">
                                          <p:stCondLst>
                                            <p:cond delay="499"/>
                                          </p:stCondLst>
                                        </p:cTn>
                                        <p:tgtEl>
                                          <p:spTgt spid="35"/>
                                        </p:tgtEl>
                                        <p:attrNameLst>
                                          <p:attrName>style.visibility</p:attrName>
                                        </p:attrNameLst>
                                      </p:cBhvr>
                                      <p:to>
                                        <p:strVal val="hidden"/>
                                      </p:to>
                                    </p:set>
                                  </p:childTnLst>
                                </p:cTn>
                              </p:par>
                              <p:par>
                                <p:cTn id="77" presetID="10" presetClass="exit" presetSubtype="0" fill="hold" grpId="6" nodeType="withEffect">
                                  <p:stCondLst>
                                    <p:cond delay="250"/>
                                  </p:stCondLst>
                                  <p:childTnLst>
                                    <p:animEffect transition="out" filter="fade">
                                      <p:cBhvr>
                                        <p:cTn id="78" dur="500"/>
                                        <p:tgtEl>
                                          <p:spTgt spid="33"/>
                                        </p:tgtEl>
                                      </p:cBhvr>
                                    </p:animEffect>
                                    <p:set>
                                      <p:cBhvr>
                                        <p:cTn id="79" dur="1" fill="hold">
                                          <p:stCondLst>
                                            <p:cond delay="499"/>
                                          </p:stCondLst>
                                        </p:cTn>
                                        <p:tgtEl>
                                          <p:spTgt spid="33"/>
                                        </p:tgtEl>
                                        <p:attrNameLst>
                                          <p:attrName>style.visibility</p:attrName>
                                        </p:attrNameLst>
                                      </p:cBhvr>
                                      <p:to>
                                        <p:strVal val="hidden"/>
                                      </p:to>
                                    </p:set>
                                  </p:childTnLst>
                                </p:cTn>
                              </p:par>
                              <p:par>
                                <p:cTn id="80" presetID="10" presetClass="entr" presetSubtype="0" fill="hold" grpId="0" nodeType="withEffect">
                                  <p:stCondLst>
                                    <p:cond delay="250"/>
                                  </p:stCondLst>
                                  <p:childTnLst>
                                    <p:set>
                                      <p:cBhvr>
                                        <p:cTn id="81" dur="1" fill="hold">
                                          <p:stCondLst>
                                            <p:cond delay="0"/>
                                          </p:stCondLst>
                                        </p:cTn>
                                        <p:tgtEl>
                                          <p:spTgt spid="31"/>
                                        </p:tgtEl>
                                        <p:attrNameLst>
                                          <p:attrName>style.visibility</p:attrName>
                                        </p:attrNameLst>
                                      </p:cBhvr>
                                      <p:to>
                                        <p:strVal val="visible"/>
                                      </p:to>
                                    </p:set>
                                    <p:animEffect transition="in" filter="fade">
                                      <p:cBhvr>
                                        <p:cTn id="82" dur="500"/>
                                        <p:tgtEl>
                                          <p:spTgt spid="31"/>
                                        </p:tgtEl>
                                      </p:cBhvr>
                                    </p:animEffect>
                                  </p:childTnLst>
                                </p:cTn>
                              </p:par>
                            </p:childTnLst>
                          </p:cTn>
                        </p:par>
                      </p:childTnLst>
                    </p:cTn>
                  </p:par>
                </p:childTnLst>
              </p:cTn>
              <p:nextCondLst>
                <p:cond evt="onClick" delay="0">
                  <p:tgtEl>
                    <p:spTgt spid="11"/>
                  </p:tgtEl>
                </p:cond>
              </p:nextCondLst>
            </p:seq>
            <p:seq concurrent="1" nextAc="seek">
              <p:cTn id="83" restart="whenNotActive" fill="hold" evtFilter="cancelBubble" nodeType="interactiveSeq">
                <p:stCondLst>
                  <p:cond evt="onClick" delay="0">
                    <p:tgtEl>
                      <p:spTgt spid="3"/>
                    </p:tgtEl>
                  </p:cond>
                </p:stCondLst>
                <p:endSync evt="end" delay="0">
                  <p:rtn val="all"/>
                </p:endSync>
                <p:childTnLst>
                  <p:par>
                    <p:cTn id="84" fill="hold">
                      <p:stCondLst>
                        <p:cond delay="0"/>
                      </p:stCondLst>
                      <p:childTnLst>
                        <p:par>
                          <p:cTn id="85" fill="hold">
                            <p:stCondLst>
                              <p:cond delay="0"/>
                            </p:stCondLst>
                            <p:childTnLst>
                              <p:par>
                                <p:cTn id="86" presetID="1" presetClass="exit" presetSubtype="0" fill="hold" nodeType="withEffect">
                                  <p:stCondLst>
                                    <p:cond delay="0"/>
                                  </p:stCondLst>
                                  <p:childTnLst>
                                    <p:set>
                                      <p:cBhvr>
                                        <p:cTn id="87" dur="1" fill="hold">
                                          <p:stCondLst>
                                            <p:cond delay="0"/>
                                          </p:stCondLst>
                                        </p:cTn>
                                        <p:tgtEl>
                                          <p:spTgt spid="77"/>
                                        </p:tgtEl>
                                        <p:attrNameLst>
                                          <p:attrName>style.visibility</p:attrName>
                                        </p:attrNameLst>
                                      </p:cBhvr>
                                      <p:to>
                                        <p:strVal val="hidden"/>
                                      </p:to>
                                    </p:set>
                                  </p:childTnLst>
                                </p:cTn>
                              </p:par>
                              <p:par>
                                <p:cTn id="88" presetID="1" presetClass="exit" presetSubtype="0" fill="hold" nodeType="withEffect">
                                  <p:stCondLst>
                                    <p:cond delay="0"/>
                                  </p:stCondLst>
                                  <p:childTnLst>
                                    <p:set>
                                      <p:cBhvr>
                                        <p:cTn id="89" dur="1" fill="hold">
                                          <p:stCondLst>
                                            <p:cond delay="0"/>
                                          </p:stCondLst>
                                        </p:cTn>
                                        <p:tgtEl>
                                          <p:spTgt spid="78"/>
                                        </p:tgtEl>
                                        <p:attrNameLst>
                                          <p:attrName>style.visibility</p:attrName>
                                        </p:attrNameLst>
                                      </p:cBhvr>
                                      <p:to>
                                        <p:strVal val="hidden"/>
                                      </p:to>
                                    </p:set>
                                  </p:childTnLst>
                                </p:cTn>
                              </p:par>
                              <p:par>
                                <p:cTn id="90" presetID="1" presetClass="exit" presetSubtype="0" fill="hold" nodeType="withEffect">
                                  <p:stCondLst>
                                    <p:cond delay="0"/>
                                  </p:stCondLst>
                                  <p:childTnLst>
                                    <p:set>
                                      <p:cBhvr>
                                        <p:cTn id="91" dur="1" fill="hold">
                                          <p:stCondLst>
                                            <p:cond delay="0"/>
                                          </p:stCondLst>
                                        </p:cTn>
                                        <p:tgtEl>
                                          <p:spTgt spid="79"/>
                                        </p:tgtEl>
                                        <p:attrNameLst>
                                          <p:attrName>style.visibility</p:attrName>
                                        </p:attrNameLst>
                                      </p:cBhvr>
                                      <p:to>
                                        <p:strVal val="hidden"/>
                                      </p:to>
                                    </p:set>
                                  </p:childTnLst>
                                </p:cTn>
                              </p:par>
                              <p:par>
                                <p:cTn id="92" presetID="1" presetClass="exit" presetSubtype="0" fill="hold" nodeType="withEffect">
                                  <p:stCondLst>
                                    <p:cond delay="0"/>
                                  </p:stCondLst>
                                  <p:childTnLst>
                                    <p:set>
                                      <p:cBhvr>
                                        <p:cTn id="93" dur="1" fill="hold">
                                          <p:stCondLst>
                                            <p:cond delay="0"/>
                                          </p:stCondLst>
                                        </p:cTn>
                                        <p:tgtEl>
                                          <p:spTgt spid="71"/>
                                        </p:tgtEl>
                                        <p:attrNameLst>
                                          <p:attrName>style.visibility</p:attrName>
                                        </p:attrNameLst>
                                      </p:cBhvr>
                                      <p:to>
                                        <p:strVal val="hidden"/>
                                      </p:to>
                                    </p:set>
                                  </p:childTnLst>
                                </p:cTn>
                              </p:par>
                              <p:par>
                                <p:cTn id="94" presetID="1" presetClass="exit" presetSubtype="0" fill="hold" nodeType="withEffect">
                                  <p:stCondLst>
                                    <p:cond delay="0"/>
                                  </p:stCondLst>
                                  <p:childTnLst>
                                    <p:set>
                                      <p:cBhvr>
                                        <p:cTn id="95" dur="1" fill="hold">
                                          <p:stCondLst>
                                            <p:cond delay="0"/>
                                          </p:stCondLst>
                                        </p:cTn>
                                        <p:tgtEl>
                                          <p:spTgt spid="75"/>
                                        </p:tgtEl>
                                        <p:attrNameLst>
                                          <p:attrName>style.visibility</p:attrName>
                                        </p:attrNameLst>
                                      </p:cBhvr>
                                      <p:to>
                                        <p:strVal val="hidden"/>
                                      </p:to>
                                    </p:set>
                                  </p:childTnLst>
                                </p:cTn>
                              </p:par>
                              <p:par>
                                <p:cTn id="96" presetID="1" presetClass="exit" presetSubtype="0" fill="hold" nodeType="withEffect">
                                  <p:stCondLst>
                                    <p:cond delay="0"/>
                                  </p:stCondLst>
                                  <p:childTnLst>
                                    <p:set>
                                      <p:cBhvr>
                                        <p:cTn id="97" dur="1" fill="hold">
                                          <p:stCondLst>
                                            <p:cond delay="0"/>
                                          </p:stCondLst>
                                        </p:cTn>
                                        <p:tgtEl>
                                          <p:spTgt spid="4"/>
                                        </p:tgtEl>
                                        <p:attrNameLst>
                                          <p:attrName>style.visibility</p:attrName>
                                        </p:attrNameLst>
                                      </p:cBhvr>
                                      <p:to>
                                        <p:strVal val="hidden"/>
                                      </p:to>
                                    </p:set>
                                  </p:childTnLst>
                                </p:cTn>
                              </p:par>
                              <p:par>
                                <p:cTn id="98" presetID="1" presetClass="entr" presetSubtype="0" fill="hold" nodeType="withEffect">
                                  <p:stCondLst>
                                    <p:cond delay="0"/>
                                  </p:stCondLst>
                                  <p:childTnLst>
                                    <p:set>
                                      <p:cBhvr>
                                        <p:cTn id="99" dur="1" fill="hold">
                                          <p:stCondLst>
                                            <p:cond delay="0"/>
                                          </p:stCondLst>
                                        </p:cTn>
                                        <p:tgtEl>
                                          <p:spTgt spid="73"/>
                                        </p:tgtEl>
                                        <p:attrNameLst>
                                          <p:attrName>style.visibility</p:attrName>
                                        </p:attrNameLst>
                                      </p:cBhvr>
                                      <p:to>
                                        <p:strVal val="visible"/>
                                      </p:to>
                                    </p:set>
                                  </p:childTnLst>
                                </p:cTn>
                              </p:par>
                              <p:par>
                                <p:cTn id="100" presetID="42" presetClass="path" presetSubtype="0" autoRev="1" fill="hold" nodeType="withEffect">
                                  <p:stCondLst>
                                    <p:cond delay="0"/>
                                  </p:stCondLst>
                                  <p:childTnLst>
                                    <p:animMotion origin="layout" path="M 1.66667E-6 4.93827E-7 L -0.03017 0.00174 " pathEditMode="relative" rAng="0" ptsTypes="AA">
                                      <p:cBhvr>
                                        <p:cTn id="101" dur="250" fill="hold"/>
                                        <p:tgtEl>
                                          <p:spTgt spid="8"/>
                                        </p:tgtEl>
                                        <p:attrNameLst>
                                          <p:attrName>ppt_x</p:attrName>
                                          <p:attrName>ppt_y</p:attrName>
                                        </p:attrNameLst>
                                      </p:cBhvr>
                                      <p:rCtr x="-1508" y="77"/>
                                    </p:animMotion>
                                  </p:childTnLst>
                                </p:cTn>
                              </p:par>
                              <p:par>
                                <p:cTn id="102" presetID="0" presetClass="path" presetSubtype="0" autoRev="1" fill="hold" nodeType="withEffect">
                                  <p:stCondLst>
                                    <p:cond delay="200"/>
                                  </p:stCondLst>
                                  <p:childTnLst>
                                    <p:animMotion origin="layout" path="M -0.00011 0.00019 L -0.00629 -0.09915 C 0.0141 -0.13175 0.08713 -0.18364 0.1225 -0.19541 C 0.15788 -0.20718 0.18869 -0.17535 0.20616 -0.17014 " pathEditMode="relative" rAng="0" ptsTypes="AaaA">
                                      <p:cBhvr>
                                        <p:cTn id="103" dur="500" fill="hold"/>
                                        <p:tgtEl>
                                          <p:spTgt spid="73"/>
                                        </p:tgtEl>
                                        <p:attrNameLst>
                                          <p:attrName>ppt_x</p:attrName>
                                          <p:attrName>ppt_y</p:attrName>
                                        </p:attrNameLst>
                                      </p:cBhvr>
                                      <p:rCtr x="10004" y="-10378"/>
                                    </p:animMotion>
                                  </p:childTnLst>
                                </p:cTn>
                              </p:par>
                              <p:par>
                                <p:cTn id="104" presetID="1" presetClass="mediacall" presetSubtype="0" fill="hold" nodeType="withEffect">
                                  <p:stCondLst>
                                    <p:cond delay="200"/>
                                  </p:stCondLst>
                                  <p:childTnLst>
                                    <p:cmd type="call" cmd="playFrom(0.0)">
                                      <p:cBhvr>
                                        <p:cTn id="105" dur="240" fill="hold"/>
                                        <p:tgtEl>
                                          <p:spTgt spid="63"/>
                                        </p:tgtEl>
                                      </p:cBhvr>
                                    </p:cmd>
                                  </p:childTnLst>
                                </p:cTn>
                              </p:par>
                              <p:par>
                                <p:cTn id="106" presetID="6" presetClass="emph" presetSubtype="0" decel="74000" autoRev="1" fill="hold" nodeType="withEffect">
                                  <p:stCondLst>
                                    <p:cond delay="200"/>
                                  </p:stCondLst>
                                  <p:childTnLst>
                                    <p:animScale>
                                      <p:cBhvr>
                                        <p:cTn id="107" dur="500" fill="hold"/>
                                        <p:tgtEl>
                                          <p:spTgt spid="73"/>
                                        </p:tgtEl>
                                      </p:cBhvr>
                                      <p:by x="75000" y="75000"/>
                                    </p:animScale>
                                  </p:childTnLst>
                                </p:cTn>
                              </p:par>
                              <p:par>
                                <p:cTn id="108" presetID="42" presetClass="path" presetSubtype="0" autoRev="1" fill="hold" nodeType="withEffect">
                                  <p:stCondLst>
                                    <p:cond delay="200"/>
                                  </p:stCondLst>
                                  <p:childTnLst>
                                    <p:animMotion origin="layout" path="M -4.30556E-6 7.40741E-7 L 0.02225 -0.00309 " pathEditMode="relative" rAng="0" ptsTypes="AA">
                                      <p:cBhvr>
                                        <p:cTn id="109" dur="400" fill="hold"/>
                                        <p:tgtEl>
                                          <p:spTgt spid="3"/>
                                        </p:tgtEl>
                                        <p:attrNameLst>
                                          <p:attrName>ppt_x</p:attrName>
                                          <p:attrName>ppt_y</p:attrName>
                                        </p:attrNameLst>
                                      </p:cBhvr>
                                      <p:rCtr x="1107" y="-154"/>
                                    </p:animMotion>
                                  </p:childTnLst>
                                </p:cTn>
                              </p:par>
                              <p:par>
                                <p:cTn id="110" presetID="8" presetClass="emph" presetSubtype="0" autoRev="1" fill="hold" nodeType="withEffect">
                                  <p:stCondLst>
                                    <p:cond delay="200"/>
                                  </p:stCondLst>
                                  <p:childTnLst>
                                    <p:animRot by="1800000">
                                      <p:cBhvr>
                                        <p:cTn id="111" dur="400" fill="hold"/>
                                        <p:tgtEl>
                                          <p:spTgt spid="3"/>
                                        </p:tgtEl>
                                        <p:attrNameLst>
                                          <p:attrName>r</p:attrName>
                                        </p:attrNameLst>
                                      </p:cBhvr>
                                    </p:animRot>
                                  </p:childTnLst>
                                </p:cTn>
                              </p:par>
                              <p:par>
                                <p:cTn id="112" presetID="1" presetClass="mediacall" presetSubtype="0" fill="hold" nodeType="withEffect">
                                  <p:stCondLst>
                                    <p:cond delay="400"/>
                                  </p:stCondLst>
                                  <p:childTnLst>
                                    <p:cmd type="call" cmd="playFrom(0.0)">
                                      <p:cBhvr>
                                        <p:cTn id="113" dur="120" fill="hold"/>
                                        <p:tgtEl>
                                          <p:spTgt spid="67"/>
                                        </p:tgtEl>
                                      </p:cBhvr>
                                    </p:cmd>
                                  </p:childTnLst>
                                </p:cTn>
                              </p:par>
                              <p:par>
                                <p:cTn id="114" presetID="1" presetClass="mediacall" presetSubtype="0" fill="hold" nodeType="withEffect">
                                  <p:stCondLst>
                                    <p:cond delay="400"/>
                                  </p:stCondLst>
                                  <p:childTnLst>
                                    <p:cmd type="call" cmd="playFrom(0.0)">
                                      <p:cBhvr>
                                        <p:cTn id="115" dur="4992" fill="hold"/>
                                        <p:tgtEl>
                                          <p:spTgt spid="83"/>
                                        </p:tgtEl>
                                      </p:cBhvr>
                                    </p:cmd>
                                  </p:childTnLst>
                                </p:cTn>
                              </p:par>
                              <p:par>
                                <p:cTn id="116" presetID="1" presetClass="exit" presetSubtype="0" fill="hold" nodeType="withEffect">
                                  <p:stCondLst>
                                    <p:cond delay="700"/>
                                  </p:stCondLst>
                                  <p:childTnLst>
                                    <p:set>
                                      <p:cBhvr>
                                        <p:cTn id="117" dur="1" fill="hold">
                                          <p:stCondLst>
                                            <p:cond delay="0"/>
                                          </p:stCondLst>
                                        </p:cTn>
                                        <p:tgtEl>
                                          <p:spTgt spid="73"/>
                                        </p:tgtEl>
                                        <p:attrNameLst>
                                          <p:attrName>style.visibility</p:attrName>
                                        </p:attrNameLst>
                                      </p:cBhvr>
                                      <p:to>
                                        <p:strVal val="hidden"/>
                                      </p:to>
                                    </p:set>
                                  </p:childTnLst>
                                </p:cTn>
                              </p:par>
                              <p:par>
                                <p:cTn id="118" presetID="1" presetClass="entr" presetSubtype="0" fill="hold" nodeType="withEffect">
                                  <p:stCondLst>
                                    <p:cond delay="700"/>
                                  </p:stCondLst>
                                  <p:childTnLst>
                                    <p:set>
                                      <p:cBhvr>
                                        <p:cTn id="119" dur="1" fill="hold">
                                          <p:stCondLst>
                                            <p:cond delay="0"/>
                                          </p:stCondLst>
                                        </p:cTn>
                                        <p:tgtEl>
                                          <p:spTgt spid="71"/>
                                        </p:tgtEl>
                                        <p:attrNameLst>
                                          <p:attrName>style.visibility</p:attrName>
                                        </p:attrNameLst>
                                      </p:cBhvr>
                                      <p:to>
                                        <p:strVal val="visible"/>
                                      </p:to>
                                    </p:set>
                                  </p:childTnLst>
                                </p:cTn>
                              </p:par>
                              <p:par>
                                <p:cTn id="120" presetID="10" presetClass="exit" presetSubtype="0" fill="hold" grpId="2" nodeType="withEffect">
                                  <p:stCondLst>
                                    <p:cond delay="250"/>
                                  </p:stCondLst>
                                  <p:childTnLst>
                                    <p:animEffect transition="out" filter="fade">
                                      <p:cBhvr>
                                        <p:cTn id="121" dur="500"/>
                                        <p:tgtEl>
                                          <p:spTgt spid="31"/>
                                        </p:tgtEl>
                                      </p:cBhvr>
                                    </p:animEffect>
                                    <p:set>
                                      <p:cBhvr>
                                        <p:cTn id="122" dur="1" fill="hold">
                                          <p:stCondLst>
                                            <p:cond delay="499"/>
                                          </p:stCondLst>
                                        </p:cTn>
                                        <p:tgtEl>
                                          <p:spTgt spid="31"/>
                                        </p:tgtEl>
                                        <p:attrNameLst>
                                          <p:attrName>style.visibility</p:attrName>
                                        </p:attrNameLst>
                                      </p:cBhvr>
                                      <p:to>
                                        <p:strVal val="hidden"/>
                                      </p:to>
                                    </p:set>
                                  </p:childTnLst>
                                </p:cTn>
                              </p:par>
                              <p:par>
                                <p:cTn id="123" presetID="10" presetClass="exit" presetSubtype="0" fill="hold" grpId="7" nodeType="withEffect">
                                  <p:stCondLst>
                                    <p:cond delay="250"/>
                                  </p:stCondLst>
                                  <p:childTnLst>
                                    <p:animEffect transition="out" filter="fade">
                                      <p:cBhvr>
                                        <p:cTn id="124" dur="500"/>
                                        <p:tgtEl>
                                          <p:spTgt spid="34"/>
                                        </p:tgtEl>
                                      </p:cBhvr>
                                    </p:animEffect>
                                    <p:set>
                                      <p:cBhvr>
                                        <p:cTn id="125" dur="1" fill="hold">
                                          <p:stCondLst>
                                            <p:cond delay="499"/>
                                          </p:stCondLst>
                                        </p:cTn>
                                        <p:tgtEl>
                                          <p:spTgt spid="34"/>
                                        </p:tgtEl>
                                        <p:attrNameLst>
                                          <p:attrName>style.visibility</p:attrName>
                                        </p:attrNameLst>
                                      </p:cBhvr>
                                      <p:to>
                                        <p:strVal val="hidden"/>
                                      </p:to>
                                    </p:set>
                                  </p:childTnLst>
                                </p:cTn>
                              </p:par>
                              <p:par>
                                <p:cTn id="126" presetID="10" presetClass="exit" presetSubtype="0" fill="hold" grpId="6" nodeType="withEffect">
                                  <p:stCondLst>
                                    <p:cond delay="250"/>
                                  </p:stCondLst>
                                  <p:childTnLst>
                                    <p:animEffect transition="out" filter="fade">
                                      <p:cBhvr>
                                        <p:cTn id="127" dur="500"/>
                                        <p:tgtEl>
                                          <p:spTgt spid="35"/>
                                        </p:tgtEl>
                                      </p:cBhvr>
                                    </p:animEffect>
                                    <p:set>
                                      <p:cBhvr>
                                        <p:cTn id="128" dur="1" fill="hold">
                                          <p:stCondLst>
                                            <p:cond delay="499"/>
                                          </p:stCondLst>
                                        </p:cTn>
                                        <p:tgtEl>
                                          <p:spTgt spid="35"/>
                                        </p:tgtEl>
                                        <p:attrNameLst>
                                          <p:attrName>style.visibility</p:attrName>
                                        </p:attrNameLst>
                                      </p:cBhvr>
                                      <p:to>
                                        <p:strVal val="hidden"/>
                                      </p:to>
                                    </p:set>
                                  </p:childTnLst>
                                </p:cTn>
                              </p:par>
                              <p:par>
                                <p:cTn id="129" presetID="10" presetClass="exit" presetSubtype="0" fill="hold" grpId="7" nodeType="withEffect">
                                  <p:stCondLst>
                                    <p:cond delay="250"/>
                                  </p:stCondLst>
                                  <p:childTnLst>
                                    <p:animEffect transition="out" filter="fade">
                                      <p:cBhvr>
                                        <p:cTn id="130" dur="500"/>
                                        <p:tgtEl>
                                          <p:spTgt spid="33"/>
                                        </p:tgtEl>
                                      </p:cBhvr>
                                    </p:animEffect>
                                    <p:set>
                                      <p:cBhvr>
                                        <p:cTn id="131" dur="1" fill="hold">
                                          <p:stCondLst>
                                            <p:cond delay="499"/>
                                          </p:stCondLst>
                                        </p:cTn>
                                        <p:tgtEl>
                                          <p:spTgt spid="33"/>
                                        </p:tgtEl>
                                        <p:attrNameLst>
                                          <p:attrName>style.visibility</p:attrName>
                                        </p:attrNameLst>
                                      </p:cBhvr>
                                      <p:to>
                                        <p:strVal val="hidden"/>
                                      </p:to>
                                    </p:set>
                                  </p:childTnLst>
                                </p:cTn>
                              </p:par>
                              <p:par>
                                <p:cTn id="132" presetID="10" presetClass="entr" presetSubtype="0" fill="hold" grpId="0" nodeType="withEffect">
                                  <p:stCondLst>
                                    <p:cond delay="250"/>
                                  </p:stCondLst>
                                  <p:childTnLst>
                                    <p:set>
                                      <p:cBhvr>
                                        <p:cTn id="133" dur="1" fill="hold">
                                          <p:stCondLst>
                                            <p:cond delay="0"/>
                                          </p:stCondLst>
                                        </p:cTn>
                                        <p:tgtEl>
                                          <p:spTgt spid="32"/>
                                        </p:tgtEl>
                                        <p:attrNameLst>
                                          <p:attrName>style.visibility</p:attrName>
                                        </p:attrNameLst>
                                      </p:cBhvr>
                                      <p:to>
                                        <p:strVal val="visible"/>
                                      </p:to>
                                    </p:set>
                                    <p:animEffect transition="in" filter="fade">
                                      <p:cBhvr>
                                        <p:cTn id="134" dur="500"/>
                                        <p:tgtEl>
                                          <p:spTgt spid="32"/>
                                        </p:tgtEl>
                                      </p:cBhvr>
                                    </p:animEffect>
                                  </p:childTnLst>
                                </p:cTn>
                              </p:par>
                            </p:childTnLst>
                          </p:cTn>
                        </p:par>
                      </p:childTnLst>
                    </p:cTn>
                  </p:par>
                </p:childTnLst>
              </p:cTn>
              <p:nextCondLst>
                <p:cond evt="onClick" delay="0">
                  <p:tgtEl>
                    <p:spTgt spid="3"/>
                  </p:tgtEl>
                </p:cond>
              </p:nextCondLst>
            </p:seq>
            <p:seq concurrent="1" nextAc="seek">
              <p:cTn id="135" restart="whenNotActive" fill="hold" evtFilter="cancelBubble" nodeType="interactiveSeq">
                <p:stCondLst>
                  <p:cond evt="onClick" delay="0">
                    <p:tgtEl>
                      <p:spTgt spid="12"/>
                    </p:tgtEl>
                  </p:cond>
                </p:stCondLst>
                <p:endSync evt="end" delay="0">
                  <p:rtn val="all"/>
                </p:endSync>
                <p:childTnLst>
                  <p:par>
                    <p:cTn id="136" fill="hold">
                      <p:stCondLst>
                        <p:cond delay="0"/>
                      </p:stCondLst>
                      <p:childTnLst>
                        <p:par>
                          <p:cTn id="137" fill="hold">
                            <p:stCondLst>
                              <p:cond delay="0"/>
                            </p:stCondLst>
                            <p:childTnLst>
                              <p:par>
                                <p:cTn id="138" presetID="1" presetClass="exit" presetSubtype="0" fill="hold" nodeType="withEffect">
                                  <p:stCondLst>
                                    <p:cond delay="0"/>
                                  </p:stCondLst>
                                  <p:childTnLst>
                                    <p:set>
                                      <p:cBhvr>
                                        <p:cTn id="139" dur="1" fill="hold">
                                          <p:stCondLst>
                                            <p:cond delay="0"/>
                                          </p:stCondLst>
                                        </p:cTn>
                                        <p:tgtEl>
                                          <p:spTgt spid="77"/>
                                        </p:tgtEl>
                                        <p:attrNameLst>
                                          <p:attrName>style.visibility</p:attrName>
                                        </p:attrNameLst>
                                      </p:cBhvr>
                                      <p:to>
                                        <p:strVal val="hidden"/>
                                      </p:to>
                                    </p:set>
                                  </p:childTnLst>
                                </p:cTn>
                              </p:par>
                              <p:par>
                                <p:cTn id="140" presetID="1" presetClass="exit" presetSubtype="0" fill="hold" nodeType="withEffect">
                                  <p:stCondLst>
                                    <p:cond delay="0"/>
                                  </p:stCondLst>
                                  <p:childTnLst>
                                    <p:set>
                                      <p:cBhvr>
                                        <p:cTn id="141" dur="1" fill="hold">
                                          <p:stCondLst>
                                            <p:cond delay="0"/>
                                          </p:stCondLst>
                                        </p:cTn>
                                        <p:tgtEl>
                                          <p:spTgt spid="78"/>
                                        </p:tgtEl>
                                        <p:attrNameLst>
                                          <p:attrName>style.visibility</p:attrName>
                                        </p:attrNameLst>
                                      </p:cBhvr>
                                      <p:to>
                                        <p:strVal val="hidden"/>
                                      </p:to>
                                    </p:set>
                                  </p:childTnLst>
                                </p:cTn>
                              </p:par>
                              <p:par>
                                <p:cTn id="142" presetID="1" presetClass="exit" presetSubtype="0" fill="hold" nodeType="withEffect">
                                  <p:stCondLst>
                                    <p:cond delay="0"/>
                                  </p:stCondLst>
                                  <p:childTnLst>
                                    <p:set>
                                      <p:cBhvr>
                                        <p:cTn id="143" dur="1" fill="hold">
                                          <p:stCondLst>
                                            <p:cond delay="0"/>
                                          </p:stCondLst>
                                        </p:cTn>
                                        <p:tgtEl>
                                          <p:spTgt spid="79"/>
                                        </p:tgtEl>
                                        <p:attrNameLst>
                                          <p:attrName>style.visibility</p:attrName>
                                        </p:attrNameLst>
                                      </p:cBhvr>
                                      <p:to>
                                        <p:strVal val="hidden"/>
                                      </p:to>
                                    </p:set>
                                  </p:childTnLst>
                                </p:cTn>
                              </p:par>
                              <p:par>
                                <p:cTn id="144" presetID="1" presetClass="exit" presetSubtype="0" fill="hold" nodeType="withEffect">
                                  <p:stCondLst>
                                    <p:cond delay="0"/>
                                  </p:stCondLst>
                                  <p:childTnLst>
                                    <p:set>
                                      <p:cBhvr>
                                        <p:cTn id="145" dur="1" fill="hold">
                                          <p:stCondLst>
                                            <p:cond delay="0"/>
                                          </p:stCondLst>
                                        </p:cTn>
                                        <p:tgtEl>
                                          <p:spTgt spid="71"/>
                                        </p:tgtEl>
                                        <p:attrNameLst>
                                          <p:attrName>style.visibility</p:attrName>
                                        </p:attrNameLst>
                                      </p:cBhvr>
                                      <p:to>
                                        <p:strVal val="hidden"/>
                                      </p:to>
                                    </p:set>
                                  </p:childTnLst>
                                </p:cTn>
                              </p:par>
                              <p:par>
                                <p:cTn id="146" presetID="1" presetClass="exit" presetSubtype="0" fill="hold" nodeType="withEffect">
                                  <p:stCondLst>
                                    <p:cond delay="0"/>
                                  </p:stCondLst>
                                  <p:childTnLst>
                                    <p:set>
                                      <p:cBhvr>
                                        <p:cTn id="147" dur="1" fill="hold">
                                          <p:stCondLst>
                                            <p:cond delay="0"/>
                                          </p:stCondLst>
                                        </p:cTn>
                                        <p:tgtEl>
                                          <p:spTgt spid="73"/>
                                        </p:tgtEl>
                                        <p:attrNameLst>
                                          <p:attrName>style.visibility</p:attrName>
                                        </p:attrNameLst>
                                      </p:cBhvr>
                                      <p:to>
                                        <p:strVal val="hidden"/>
                                      </p:to>
                                    </p:set>
                                  </p:childTnLst>
                                </p:cTn>
                              </p:par>
                              <p:par>
                                <p:cTn id="148" presetID="1" presetClass="exit" presetSubtype="0" fill="hold" nodeType="withEffect">
                                  <p:stCondLst>
                                    <p:cond delay="0"/>
                                  </p:stCondLst>
                                  <p:childTnLst>
                                    <p:set>
                                      <p:cBhvr>
                                        <p:cTn id="149" dur="1" fill="hold">
                                          <p:stCondLst>
                                            <p:cond delay="0"/>
                                          </p:stCondLst>
                                        </p:cTn>
                                        <p:tgtEl>
                                          <p:spTgt spid="75"/>
                                        </p:tgtEl>
                                        <p:attrNameLst>
                                          <p:attrName>style.visibility</p:attrName>
                                        </p:attrNameLst>
                                      </p:cBhvr>
                                      <p:to>
                                        <p:strVal val="hidden"/>
                                      </p:to>
                                    </p:set>
                                  </p:childTnLst>
                                </p:cTn>
                              </p:par>
                              <p:par>
                                <p:cTn id="150" presetID="1" presetClass="entr" presetSubtype="0" fill="hold" nodeType="withEffect">
                                  <p:stCondLst>
                                    <p:cond delay="0"/>
                                  </p:stCondLst>
                                  <p:childTnLst>
                                    <p:set>
                                      <p:cBhvr>
                                        <p:cTn id="151" dur="1" fill="hold">
                                          <p:stCondLst>
                                            <p:cond delay="0"/>
                                          </p:stCondLst>
                                        </p:cTn>
                                        <p:tgtEl>
                                          <p:spTgt spid="4"/>
                                        </p:tgtEl>
                                        <p:attrNameLst>
                                          <p:attrName>style.visibility</p:attrName>
                                        </p:attrNameLst>
                                      </p:cBhvr>
                                      <p:to>
                                        <p:strVal val="visible"/>
                                      </p:to>
                                    </p:set>
                                  </p:childTnLst>
                                </p:cTn>
                              </p:par>
                              <p:par>
                                <p:cTn id="152" presetID="42" presetClass="path" presetSubtype="0" autoRev="1" fill="hold" nodeType="withEffect">
                                  <p:stCondLst>
                                    <p:cond delay="0"/>
                                  </p:stCondLst>
                                  <p:childTnLst>
                                    <p:animMotion origin="layout" path="M -2.67361E-6 -1.85185E-7 L -0.05935 0.00096 " pathEditMode="relative" rAng="0" ptsTypes="AA">
                                      <p:cBhvr>
                                        <p:cTn id="153" dur="250" fill="hold"/>
                                        <p:tgtEl>
                                          <p:spTgt spid="12"/>
                                        </p:tgtEl>
                                        <p:attrNameLst>
                                          <p:attrName>ppt_x</p:attrName>
                                          <p:attrName>ppt_y</p:attrName>
                                        </p:attrNameLst>
                                      </p:cBhvr>
                                      <p:rCtr x="-2973" y="39"/>
                                    </p:animMotion>
                                  </p:childTnLst>
                                </p:cTn>
                              </p:par>
                              <p:par>
                                <p:cTn id="154" presetID="0" presetClass="path" presetSubtype="0" autoRev="1" fill="hold" nodeType="withEffect">
                                  <p:stCondLst>
                                    <p:cond delay="250"/>
                                  </p:stCondLst>
                                  <p:childTnLst>
                                    <p:animMotion origin="layout" path="M -0.00011 0.00077 C -0.01671 -0.05864 -0.06033 -0.30189 -0.0995 -0.35629 C -0.13878 -0.41069 -0.20757 -0.33237 -0.23589 -0.326 " pathEditMode="relative" rAng="0" ptsTypes="asa">
                                      <p:cBhvr>
                                        <p:cTn id="155" dur="500" fill="hold"/>
                                        <p:tgtEl>
                                          <p:spTgt spid="4"/>
                                        </p:tgtEl>
                                        <p:attrNameLst>
                                          <p:attrName>ppt_x</p:attrName>
                                          <p:attrName>ppt_y</p:attrName>
                                        </p:attrNameLst>
                                      </p:cBhvr>
                                      <p:rCtr x="-11795" y="-20583"/>
                                    </p:animMotion>
                                  </p:childTnLst>
                                </p:cTn>
                              </p:par>
                              <p:par>
                                <p:cTn id="156" presetID="1" presetClass="mediacall" presetSubtype="0" fill="hold" nodeType="withEffect">
                                  <p:stCondLst>
                                    <p:cond delay="250"/>
                                  </p:stCondLst>
                                  <p:childTnLst>
                                    <p:cmd type="call" cmd="playFrom(0.0)">
                                      <p:cBhvr>
                                        <p:cTn id="157" dur="240" fill="hold"/>
                                        <p:tgtEl>
                                          <p:spTgt spid="63"/>
                                        </p:tgtEl>
                                      </p:cBhvr>
                                    </p:cmd>
                                  </p:childTnLst>
                                </p:cTn>
                              </p:par>
                              <p:par>
                                <p:cTn id="158" presetID="6" presetClass="emph" presetSubtype="0" autoRev="1" fill="hold" nodeType="withEffect">
                                  <p:stCondLst>
                                    <p:cond delay="250"/>
                                  </p:stCondLst>
                                  <p:childTnLst>
                                    <p:animScale>
                                      <p:cBhvr>
                                        <p:cTn id="159" dur="500" fill="hold"/>
                                        <p:tgtEl>
                                          <p:spTgt spid="4"/>
                                        </p:tgtEl>
                                      </p:cBhvr>
                                      <p:by x="75000" y="75000"/>
                                    </p:animScale>
                                  </p:childTnLst>
                                </p:cTn>
                              </p:par>
                              <p:par>
                                <p:cTn id="160" presetID="1" presetClass="exit" presetSubtype="0" fill="hold" nodeType="withEffect">
                                  <p:stCondLst>
                                    <p:cond delay="750"/>
                                  </p:stCondLst>
                                  <p:childTnLst>
                                    <p:set>
                                      <p:cBhvr>
                                        <p:cTn id="161" dur="1" fill="hold">
                                          <p:stCondLst>
                                            <p:cond delay="0"/>
                                          </p:stCondLst>
                                        </p:cTn>
                                        <p:tgtEl>
                                          <p:spTgt spid="4"/>
                                        </p:tgtEl>
                                        <p:attrNameLst>
                                          <p:attrName>style.visibility</p:attrName>
                                        </p:attrNameLst>
                                      </p:cBhvr>
                                      <p:to>
                                        <p:strVal val="hidden"/>
                                      </p:to>
                                    </p:set>
                                  </p:childTnLst>
                                </p:cTn>
                              </p:par>
                              <p:par>
                                <p:cTn id="162" presetID="1" presetClass="entr" presetSubtype="0" fill="hold" nodeType="withEffect">
                                  <p:stCondLst>
                                    <p:cond delay="750"/>
                                  </p:stCondLst>
                                  <p:childTnLst>
                                    <p:set>
                                      <p:cBhvr>
                                        <p:cTn id="163" dur="1" fill="hold">
                                          <p:stCondLst>
                                            <p:cond delay="0"/>
                                          </p:stCondLst>
                                        </p:cTn>
                                        <p:tgtEl>
                                          <p:spTgt spid="71"/>
                                        </p:tgtEl>
                                        <p:attrNameLst>
                                          <p:attrName>style.visibility</p:attrName>
                                        </p:attrNameLst>
                                      </p:cBhvr>
                                      <p:to>
                                        <p:strVal val="visible"/>
                                      </p:to>
                                    </p:set>
                                  </p:childTnLst>
                                </p:cTn>
                              </p:par>
                              <p:par>
                                <p:cTn id="164" presetID="10" presetClass="exit" presetSubtype="0" fill="hold" grpId="3" nodeType="withEffect">
                                  <p:stCondLst>
                                    <p:cond delay="250"/>
                                  </p:stCondLst>
                                  <p:childTnLst>
                                    <p:animEffect transition="out" filter="fade">
                                      <p:cBhvr>
                                        <p:cTn id="165" dur="500"/>
                                        <p:tgtEl>
                                          <p:spTgt spid="33"/>
                                        </p:tgtEl>
                                      </p:cBhvr>
                                    </p:animEffect>
                                    <p:set>
                                      <p:cBhvr>
                                        <p:cTn id="166" dur="1" fill="hold">
                                          <p:stCondLst>
                                            <p:cond delay="499"/>
                                          </p:stCondLst>
                                        </p:cTn>
                                        <p:tgtEl>
                                          <p:spTgt spid="33"/>
                                        </p:tgtEl>
                                        <p:attrNameLst>
                                          <p:attrName>style.visibility</p:attrName>
                                        </p:attrNameLst>
                                      </p:cBhvr>
                                      <p:to>
                                        <p:strVal val="hidden"/>
                                      </p:to>
                                    </p:set>
                                  </p:childTnLst>
                                </p:cTn>
                              </p:par>
                              <p:par>
                                <p:cTn id="167" presetID="10" presetClass="exit" presetSubtype="0" fill="hold" grpId="4" nodeType="withEffect">
                                  <p:stCondLst>
                                    <p:cond delay="250"/>
                                  </p:stCondLst>
                                  <p:childTnLst>
                                    <p:animEffect transition="out" filter="fade">
                                      <p:cBhvr>
                                        <p:cTn id="168" dur="500"/>
                                        <p:tgtEl>
                                          <p:spTgt spid="31"/>
                                        </p:tgtEl>
                                      </p:cBhvr>
                                    </p:animEffect>
                                    <p:set>
                                      <p:cBhvr>
                                        <p:cTn id="169" dur="1" fill="hold">
                                          <p:stCondLst>
                                            <p:cond delay="499"/>
                                          </p:stCondLst>
                                        </p:cTn>
                                        <p:tgtEl>
                                          <p:spTgt spid="31"/>
                                        </p:tgtEl>
                                        <p:attrNameLst>
                                          <p:attrName>style.visibility</p:attrName>
                                        </p:attrNameLst>
                                      </p:cBhvr>
                                      <p:to>
                                        <p:strVal val="hidden"/>
                                      </p:to>
                                    </p:set>
                                  </p:childTnLst>
                                </p:cTn>
                              </p:par>
                              <p:par>
                                <p:cTn id="170" presetID="10" presetClass="exit" presetSubtype="0" fill="hold" grpId="8" nodeType="withEffect">
                                  <p:stCondLst>
                                    <p:cond delay="250"/>
                                  </p:stCondLst>
                                  <p:childTnLst>
                                    <p:animEffect transition="out" filter="fade">
                                      <p:cBhvr>
                                        <p:cTn id="171" dur="500"/>
                                        <p:tgtEl>
                                          <p:spTgt spid="34"/>
                                        </p:tgtEl>
                                      </p:cBhvr>
                                    </p:animEffect>
                                    <p:set>
                                      <p:cBhvr>
                                        <p:cTn id="172" dur="1" fill="hold">
                                          <p:stCondLst>
                                            <p:cond delay="499"/>
                                          </p:stCondLst>
                                        </p:cTn>
                                        <p:tgtEl>
                                          <p:spTgt spid="34"/>
                                        </p:tgtEl>
                                        <p:attrNameLst>
                                          <p:attrName>style.visibility</p:attrName>
                                        </p:attrNameLst>
                                      </p:cBhvr>
                                      <p:to>
                                        <p:strVal val="hidden"/>
                                      </p:to>
                                    </p:set>
                                  </p:childTnLst>
                                </p:cTn>
                              </p:par>
                              <p:par>
                                <p:cTn id="173" presetID="10" presetClass="exit" presetSubtype="0" fill="hold" grpId="7" nodeType="withEffect">
                                  <p:stCondLst>
                                    <p:cond delay="250"/>
                                  </p:stCondLst>
                                  <p:childTnLst>
                                    <p:animEffect transition="out" filter="fade">
                                      <p:cBhvr>
                                        <p:cTn id="174" dur="500"/>
                                        <p:tgtEl>
                                          <p:spTgt spid="35"/>
                                        </p:tgtEl>
                                      </p:cBhvr>
                                    </p:animEffect>
                                    <p:set>
                                      <p:cBhvr>
                                        <p:cTn id="175" dur="1" fill="hold">
                                          <p:stCondLst>
                                            <p:cond delay="499"/>
                                          </p:stCondLst>
                                        </p:cTn>
                                        <p:tgtEl>
                                          <p:spTgt spid="35"/>
                                        </p:tgtEl>
                                        <p:attrNameLst>
                                          <p:attrName>style.visibility</p:attrName>
                                        </p:attrNameLst>
                                      </p:cBhvr>
                                      <p:to>
                                        <p:strVal val="hidden"/>
                                      </p:to>
                                    </p:set>
                                  </p:childTnLst>
                                </p:cTn>
                              </p:par>
                              <p:par>
                                <p:cTn id="176" presetID="10" presetClass="entr" presetSubtype="0" fill="hold" grpId="1" nodeType="withEffect">
                                  <p:stCondLst>
                                    <p:cond delay="250"/>
                                  </p:stCondLst>
                                  <p:childTnLst>
                                    <p:set>
                                      <p:cBhvr>
                                        <p:cTn id="177" dur="1" fill="hold">
                                          <p:stCondLst>
                                            <p:cond delay="0"/>
                                          </p:stCondLst>
                                        </p:cTn>
                                        <p:tgtEl>
                                          <p:spTgt spid="32"/>
                                        </p:tgtEl>
                                        <p:attrNameLst>
                                          <p:attrName>style.visibility</p:attrName>
                                        </p:attrNameLst>
                                      </p:cBhvr>
                                      <p:to>
                                        <p:strVal val="visible"/>
                                      </p:to>
                                    </p:set>
                                    <p:animEffect transition="in" filter="fade">
                                      <p:cBhvr>
                                        <p:cTn id="178" dur="500"/>
                                        <p:tgtEl>
                                          <p:spTgt spid="32"/>
                                        </p:tgtEl>
                                      </p:cBhvr>
                                    </p:animEffect>
                                  </p:childTnLst>
                                </p:cTn>
                              </p:par>
                            </p:childTnLst>
                          </p:cTn>
                        </p:par>
                      </p:childTnLst>
                    </p:cTn>
                  </p:par>
                </p:childTnLst>
              </p:cTn>
              <p:nextCondLst>
                <p:cond evt="onClick" delay="0">
                  <p:tgtEl>
                    <p:spTgt spid="12"/>
                  </p:tgtEl>
                </p:cond>
              </p:nextCondLst>
            </p:seq>
            <p:seq concurrent="1" nextAc="seek">
              <p:cTn id="179" restart="whenNotActive" fill="hold" evtFilter="cancelBubble" nodeType="interactiveSeq">
                <p:stCondLst>
                  <p:cond evt="onClick" delay="0">
                    <p:tgtEl>
                      <p:spTgt spid="6"/>
                    </p:tgtEl>
                  </p:cond>
                </p:stCondLst>
                <p:endSync evt="end" delay="0">
                  <p:rtn val="all"/>
                </p:endSync>
                <p:childTnLst>
                  <p:par>
                    <p:cTn id="180" fill="hold">
                      <p:stCondLst>
                        <p:cond delay="0"/>
                      </p:stCondLst>
                      <p:childTnLst>
                        <p:par>
                          <p:cTn id="181" fill="hold">
                            <p:stCondLst>
                              <p:cond delay="0"/>
                            </p:stCondLst>
                            <p:childTnLst>
                              <p:par>
                                <p:cTn id="182" presetID="1" presetClass="exit" presetSubtype="0" fill="hold" nodeType="withEffect">
                                  <p:stCondLst>
                                    <p:cond delay="0"/>
                                  </p:stCondLst>
                                  <p:childTnLst>
                                    <p:set>
                                      <p:cBhvr>
                                        <p:cTn id="183" dur="1" fill="hold">
                                          <p:stCondLst>
                                            <p:cond delay="0"/>
                                          </p:stCondLst>
                                        </p:cTn>
                                        <p:tgtEl>
                                          <p:spTgt spid="77"/>
                                        </p:tgtEl>
                                        <p:attrNameLst>
                                          <p:attrName>style.visibility</p:attrName>
                                        </p:attrNameLst>
                                      </p:cBhvr>
                                      <p:to>
                                        <p:strVal val="hidden"/>
                                      </p:to>
                                    </p:set>
                                  </p:childTnLst>
                                </p:cTn>
                              </p:par>
                              <p:par>
                                <p:cTn id="184" presetID="1" presetClass="exit" presetSubtype="0" fill="hold" nodeType="withEffect">
                                  <p:stCondLst>
                                    <p:cond delay="0"/>
                                  </p:stCondLst>
                                  <p:childTnLst>
                                    <p:set>
                                      <p:cBhvr>
                                        <p:cTn id="185" dur="1" fill="hold">
                                          <p:stCondLst>
                                            <p:cond delay="0"/>
                                          </p:stCondLst>
                                        </p:cTn>
                                        <p:tgtEl>
                                          <p:spTgt spid="78"/>
                                        </p:tgtEl>
                                        <p:attrNameLst>
                                          <p:attrName>style.visibility</p:attrName>
                                        </p:attrNameLst>
                                      </p:cBhvr>
                                      <p:to>
                                        <p:strVal val="hidden"/>
                                      </p:to>
                                    </p:set>
                                  </p:childTnLst>
                                </p:cTn>
                              </p:par>
                              <p:par>
                                <p:cTn id="186" presetID="1" presetClass="exit" presetSubtype="0" fill="hold" nodeType="withEffect">
                                  <p:stCondLst>
                                    <p:cond delay="0"/>
                                  </p:stCondLst>
                                  <p:childTnLst>
                                    <p:set>
                                      <p:cBhvr>
                                        <p:cTn id="187" dur="1" fill="hold">
                                          <p:stCondLst>
                                            <p:cond delay="0"/>
                                          </p:stCondLst>
                                        </p:cTn>
                                        <p:tgtEl>
                                          <p:spTgt spid="79"/>
                                        </p:tgtEl>
                                        <p:attrNameLst>
                                          <p:attrName>style.visibility</p:attrName>
                                        </p:attrNameLst>
                                      </p:cBhvr>
                                      <p:to>
                                        <p:strVal val="hidden"/>
                                      </p:to>
                                    </p:set>
                                  </p:childTnLst>
                                </p:cTn>
                              </p:par>
                              <p:par>
                                <p:cTn id="188" presetID="1" presetClass="exit" presetSubtype="0" fill="hold" nodeType="withEffect">
                                  <p:stCondLst>
                                    <p:cond delay="0"/>
                                  </p:stCondLst>
                                  <p:childTnLst>
                                    <p:set>
                                      <p:cBhvr>
                                        <p:cTn id="189" dur="1" fill="hold">
                                          <p:stCondLst>
                                            <p:cond delay="0"/>
                                          </p:stCondLst>
                                        </p:cTn>
                                        <p:tgtEl>
                                          <p:spTgt spid="73"/>
                                        </p:tgtEl>
                                        <p:attrNameLst>
                                          <p:attrName>style.visibility</p:attrName>
                                        </p:attrNameLst>
                                      </p:cBhvr>
                                      <p:to>
                                        <p:strVal val="hidden"/>
                                      </p:to>
                                    </p:set>
                                  </p:childTnLst>
                                </p:cTn>
                              </p:par>
                              <p:par>
                                <p:cTn id="190" presetID="1" presetClass="exit" presetSubtype="0" fill="hold" nodeType="withEffect">
                                  <p:stCondLst>
                                    <p:cond delay="0"/>
                                  </p:stCondLst>
                                  <p:childTnLst>
                                    <p:set>
                                      <p:cBhvr>
                                        <p:cTn id="191" dur="1" fill="hold">
                                          <p:stCondLst>
                                            <p:cond delay="0"/>
                                          </p:stCondLst>
                                        </p:cTn>
                                        <p:tgtEl>
                                          <p:spTgt spid="75"/>
                                        </p:tgtEl>
                                        <p:attrNameLst>
                                          <p:attrName>style.visibility</p:attrName>
                                        </p:attrNameLst>
                                      </p:cBhvr>
                                      <p:to>
                                        <p:strVal val="hidden"/>
                                      </p:to>
                                    </p:set>
                                  </p:childTnLst>
                                </p:cTn>
                              </p:par>
                              <p:par>
                                <p:cTn id="192" presetID="1" presetClass="exit" presetSubtype="0" fill="hold" nodeType="withEffect">
                                  <p:stCondLst>
                                    <p:cond delay="0"/>
                                  </p:stCondLst>
                                  <p:childTnLst>
                                    <p:set>
                                      <p:cBhvr>
                                        <p:cTn id="193" dur="1" fill="hold">
                                          <p:stCondLst>
                                            <p:cond delay="0"/>
                                          </p:stCondLst>
                                        </p:cTn>
                                        <p:tgtEl>
                                          <p:spTgt spid="4"/>
                                        </p:tgtEl>
                                        <p:attrNameLst>
                                          <p:attrName>style.visibility</p:attrName>
                                        </p:attrNameLst>
                                      </p:cBhvr>
                                      <p:to>
                                        <p:strVal val="hidden"/>
                                      </p:to>
                                    </p:set>
                                  </p:childTnLst>
                                </p:cTn>
                              </p:par>
                              <p:par>
                                <p:cTn id="194" presetID="1" presetClass="entr" presetSubtype="0" fill="hold" nodeType="withEffect">
                                  <p:stCondLst>
                                    <p:cond delay="0"/>
                                  </p:stCondLst>
                                  <p:childTnLst>
                                    <p:set>
                                      <p:cBhvr>
                                        <p:cTn id="195" dur="1" fill="hold">
                                          <p:stCondLst>
                                            <p:cond delay="0"/>
                                          </p:stCondLst>
                                        </p:cTn>
                                        <p:tgtEl>
                                          <p:spTgt spid="71"/>
                                        </p:tgtEl>
                                        <p:attrNameLst>
                                          <p:attrName>style.visibility</p:attrName>
                                        </p:attrNameLst>
                                      </p:cBhvr>
                                      <p:to>
                                        <p:strVal val="visible"/>
                                      </p:to>
                                    </p:set>
                                  </p:childTnLst>
                                </p:cTn>
                              </p:par>
                              <p:par>
                                <p:cTn id="196" presetID="42" presetClass="path" presetSubtype="0" autoRev="1" fill="hold" nodeType="withEffect">
                                  <p:stCondLst>
                                    <p:cond delay="0"/>
                                  </p:stCondLst>
                                  <p:childTnLst>
                                    <p:animMotion origin="layout" path="M 4.96528E-6 1.04938E-6 L 0.01302 -0.06945 " pathEditMode="relative" rAng="0" ptsTypes="AA">
                                      <p:cBhvr>
                                        <p:cTn id="197" dur="250" fill="hold"/>
                                        <p:tgtEl>
                                          <p:spTgt spid="6"/>
                                        </p:tgtEl>
                                        <p:attrNameLst>
                                          <p:attrName>ppt_x</p:attrName>
                                          <p:attrName>ppt_y</p:attrName>
                                        </p:attrNameLst>
                                      </p:cBhvr>
                                      <p:rCtr x="651" y="-3472"/>
                                    </p:animMotion>
                                  </p:childTnLst>
                                </p:cTn>
                              </p:par>
                              <p:par>
                                <p:cTn id="198" presetID="8" presetClass="emph" presetSubtype="0" autoRev="1" fill="hold" nodeType="withEffect">
                                  <p:stCondLst>
                                    <p:cond delay="0"/>
                                  </p:stCondLst>
                                  <p:childTnLst>
                                    <p:animRot by="1800000">
                                      <p:cBhvr>
                                        <p:cTn id="199" dur="250" fill="hold"/>
                                        <p:tgtEl>
                                          <p:spTgt spid="6"/>
                                        </p:tgtEl>
                                        <p:attrNameLst>
                                          <p:attrName>r</p:attrName>
                                        </p:attrNameLst>
                                      </p:cBhvr>
                                    </p:animRot>
                                  </p:childTnLst>
                                </p:cTn>
                              </p:par>
                              <p:par>
                                <p:cTn id="200" presetID="0" presetClass="path" presetSubtype="0" autoRev="1" fill="hold" nodeType="withEffect">
                                  <p:stCondLst>
                                    <p:cond delay="250"/>
                                  </p:stCondLst>
                                  <p:childTnLst>
                                    <p:animMotion origin="layout" path="M 0.00011 0.00038 C 0.0191 0.01099 0.08561 0.02488 0.11426 0.06365 C 0.14291 0.10243 0.15528 0.20138 0.1722 0.23283 C 0.19694 0.2255 0.20551 0.23688 0.21604 0.2527 C 0.22656 0.26851 0.23145 0.31172 0.23557 0.32735 " pathEditMode="relative" rAng="0" ptsTypes="aafaa">
                                      <p:cBhvr>
                                        <p:cTn id="201" dur="500" fill="hold"/>
                                        <p:tgtEl>
                                          <p:spTgt spid="71"/>
                                        </p:tgtEl>
                                        <p:attrNameLst>
                                          <p:attrName>ppt_x</p:attrName>
                                          <p:attrName>ppt_y</p:attrName>
                                        </p:attrNameLst>
                                      </p:cBhvr>
                                      <p:rCtr x="11773" y="16339"/>
                                    </p:animMotion>
                                  </p:childTnLst>
                                </p:cTn>
                              </p:par>
                              <p:par>
                                <p:cTn id="202" presetID="1" presetClass="mediacall" presetSubtype="0" fill="hold" nodeType="withEffect">
                                  <p:stCondLst>
                                    <p:cond delay="250"/>
                                  </p:stCondLst>
                                  <p:childTnLst>
                                    <p:cmd type="call" cmd="playFrom(0.0)">
                                      <p:cBhvr>
                                        <p:cTn id="203" dur="288" fill="hold"/>
                                        <p:tgtEl>
                                          <p:spTgt spid="61"/>
                                        </p:tgtEl>
                                      </p:cBhvr>
                                    </p:cmd>
                                  </p:childTnLst>
                                </p:cTn>
                              </p:par>
                              <p:par>
                                <p:cTn id="204" presetID="6" presetClass="emph" presetSubtype="0" autoRev="1" fill="hold" nodeType="withEffect">
                                  <p:stCondLst>
                                    <p:cond delay="250"/>
                                  </p:stCondLst>
                                  <p:childTnLst>
                                    <p:animScale>
                                      <p:cBhvr>
                                        <p:cTn id="205" dur="500" fill="hold"/>
                                        <p:tgtEl>
                                          <p:spTgt spid="71"/>
                                        </p:tgtEl>
                                      </p:cBhvr>
                                      <p:by x="133000" y="133000"/>
                                    </p:animScale>
                                  </p:childTnLst>
                                </p:cTn>
                              </p:par>
                              <p:par>
                                <p:cTn id="206" presetID="1" presetClass="exit" presetSubtype="0" fill="hold" nodeType="withEffect">
                                  <p:stCondLst>
                                    <p:cond delay="750"/>
                                  </p:stCondLst>
                                  <p:childTnLst>
                                    <p:set>
                                      <p:cBhvr>
                                        <p:cTn id="207" dur="1" fill="hold">
                                          <p:stCondLst>
                                            <p:cond delay="0"/>
                                          </p:stCondLst>
                                        </p:cTn>
                                        <p:tgtEl>
                                          <p:spTgt spid="71"/>
                                        </p:tgtEl>
                                        <p:attrNameLst>
                                          <p:attrName>style.visibility</p:attrName>
                                        </p:attrNameLst>
                                      </p:cBhvr>
                                      <p:to>
                                        <p:strVal val="hidden"/>
                                      </p:to>
                                    </p:set>
                                  </p:childTnLst>
                                </p:cTn>
                              </p:par>
                              <p:par>
                                <p:cTn id="208" presetID="1" presetClass="entr" presetSubtype="0" fill="hold" nodeType="withEffect">
                                  <p:stCondLst>
                                    <p:cond delay="750"/>
                                  </p:stCondLst>
                                  <p:childTnLst>
                                    <p:set>
                                      <p:cBhvr>
                                        <p:cTn id="209" dur="1" fill="hold">
                                          <p:stCondLst>
                                            <p:cond delay="0"/>
                                          </p:stCondLst>
                                        </p:cTn>
                                        <p:tgtEl>
                                          <p:spTgt spid="4"/>
                                        </p:tgtEl>
                                        <p:attrNameLst>
                                          <p:attrName>style.visibility</p:attrName>
                                        </p:attrNameLst>
                                      </p:cBhvr>
                                      <p:to>
                                        <p:strVal val="visible"/>
                                      </p:to>
                                    </p:set>
                                  </p:childTnLst>
                                </p:cTn>
                              </p:par>
                              <p:par>
                                <p:cTn id="210" presetID="10" presetClass="exit" presetSubtype="0" fill="hold" grpId="3" nodeType="withEffect">
                                  <p:stCondLst>
                                    <p:cond delay="250"/>
                                  </p:stCondLst>
                                  <p:childTnLst>
                                    <p:animEffect transition="out" filter="fade">
                                      <p:cBhvr>
                                        <p:cTn id="211" dur="500"/>
                                        <p:tgtEl>
                                          <p:spTgt spid="32"/>
                                        </p:tgtEl>
                                      </p:cBhvr>
                                    </p:animEffect>
                                    <p:set>
                                      <p:cBhvr>
                                        <p:cTn id="212" dur="1" fill="hold">
                                          <p:stCondLst>
                                            <p:cond delay="499"/>
                                          </p:stCondLst>
                                        </p:cTn>
                                        <p:tgtEl>
                                          <p:spTgt spid="32"/>
                                        </p:tgtEl>
                                        <p:attrNameLst>
                                          <p:attrName>style.visibility</p:attrName>
                                        </p:attrNameLst>
                                      </p:cBhvr>
                                      <p:to>
                                        <p:strVal val="hidden"/>
                                      </p:to>
                                    </p:set>
                                  </p:childTnLst>
                                </p:cTn>
                              </p:par>
                              <p:par>
                                <p:cTn id="213" presetID="10" presetClass="exit" presetSubtype="0" fill="hold" grpId="3" nodeType="withEffect">
                                  <p:stCondLst>
                                    <p:cond delay="250"/>
                                  </p:stCondLst>
                                  <p:childTnLst>
                                    <p:animEffect transition="out" filter="fade">
                                      <p:cBhvr>
                                        <p:cTn id="214" dur="500"/>
                                        <p:tgtEl>
                                          <p:spTgt spid="31"/>
                                        </p:tgtEl>
                                      </p:cBhvr>
                                    </p:animEffect>
                                    <p:set>
                                      <p:cBhvr>
                                        <p:cTn id="215" dur="1" fill="hold">
                                          <p:stCondLst>
                                            <p:cond delay="499"/>
                                          </p:stCondLst>
                                        </p:cTn>
                                        <p:tgtEl>
                                          <p:spTgt spid="31"/>
                                        </p:tgtEl>
                                        <p:attrNameLst>
                                          <p:attrName>style.visibility</p:attrName>
                                        </p:attrNameLst>
                                      </p:cBhvr>
                                      <p:to>
                                        <p:strVal val="hidden"/>
                                      </p:to>
                                    </p:set>
                                  </p:childTnLst>
                                </p:cTn>
                              </p:par>
                              <p:par>
                                <p:cTn id="216" presetID="10" presetClass="exit" presetSubtype="0" fill="hold" grpId="5" nodeType="withEffect">
                                  <p:stCondLst>
                                    <p:cond delay="250"/>
                                  </p:stCondLst>
                                  <p:childTnLst>
                                    <p:animEffect transition="out" filter="fade">
                                      <p:cBhvr>
                                        <p:cTn id="217" dur="500"/>
                                        <p:tgtEl>
                                          <p:spTgt spid="34"/>
                                        </p:tgtEl>
                                      </p:cBhvr>
                                    </p:animEffect>
                                    <p:set>
                                      <p:cBhvr>
                                        <p:cTn id="218" dur="1" fill="hold">
                                          <p:stCondLst>
                                            <p:cond delay="499"/>
                                          </p:stCondLst>
                                        </p:cTn>
                                        <p:tgtEl>
                                          <p:spTgt spid="34"/>
                                        </p:tgtEl>
                                        <p:attrNameLst>
                                          <p:attrName>style.visibility</p:attrName>
                                        </p:attrNameLst>
                                      </p:cBhvr>
                                      <p:to>
                                        <p:strVal val="hidden"/>
                                      </p:to>
                                    </p:set>
                                  </p:childTnLst>
                                </p:cTn>
                              </p:par>
                              <p:par>
                                <p:cTn id="219" presetID="10" presetClass="exit" presetSubtype="0" fill="hold" grpId="4" nodeType="withEffect">
                                  <p:stCondLst>
                                    <p:cond delay="250"/>
                                  </p:stCondLst>
                                  <p:childTnLst>
                                    <p:animEffect transition="out" filter="fade">
                                      <p:cBhvr>
                                        <p:cTn id="220" dur="500"/>
                                        <p:tgtEl>
                                          <p:spTgt spid="35"/>
                                        </p:tgtEl>
                                      </p:cBhvr>
                                    </p:animEffect>
                                    <p:set>
                                      <p:cBhvr>
                                        <p:cTn id="221" dur="1" fill="hold">
                                          <p:stCondLst>
                                            <p:cond delay="499"/>
                                          </p:stCondLst>
                                        </p:cTn>
                                        <p:tgtEl>
                                          <p:spTgt spid="35"/>
                                        </p:tgtEl>
                                        <p:attrNameLst>
                                          <p:attrName>style.visibility</p:attrName>
                                        </p:attrNameLst>
                                      </p:cBhvr>
                                      <p:to>
                                        <p:strVal val="hidden"/>
                                      </p:to>
                                    </p:set>
                                  </p:childTnLst>
                                </p:cTn>
                              </p:par>
                              <p:par>
                                <p:cTn id="222" presetID="10" presetClass="entr" presetSubtype="0" fill="hold" grpId="1" nodeType="withEffect">
                                  <p:stCondLst>
                                    <p:cond delay="250"/>
                                  </p:stCondLst>
                                  <p:childTnLst>
                                    <p:set>
                                      <p:cBhvr>
                                        <p:cTn id="223" dur="1" fill="hold">
                                          <p:stCondLst>
                                            <p:cond delay="0"/>
                                          </p:stCondLst>
                                        </p:cTn>
                                        <p:tgtEl>
                                          <p:spTgt spid="33"/>
                                        </p:tgtEl>
                                        <p:attrNameLst>
                                          <p:attrName>style.visibility</p:attrName>
                                        </p:attrNameLst>
                                      </p:cBhvr>
                                      <p:to>
                                        <p:strVal val="visible"/>
                                      </p:to>
                                    </p:set>
                                    <p:animEffect transition="in" filter="fade">
                                      <p:cBhvr>
                                        <p:cTn id="224" dur="500"/>
                                        <p:tgtEl>
                                          <p:spTgt spid="33"/>
                                        </p:tgtEl>
                                      </p:cBhvr>
                                    </p:animEffect>
                                  </p:childTnLst>
                                </p:cTn>
                              </p:par>
                            </p:childTnLst>
                          </p:cTn>
                        </p:par>
                      </p:childTnLst>
                    </p:cTn>
                  </p:par>
                </p:childTnLst>
              </p:cTn>
              <p:nextCondLst>
                <p:cond evt="onClick" delay="0">
                  <p:tgtEl>
                    <p:spTgt spid="6"/>
                  </p:tgtEl>
                </p:cond>
              </p:nextCondLst>
            </p:seq>
            <p:seq concurrent="1" nextAc="seek">
              <p:cTn id="225" restart="whenNotActive" fill="hold" evtFilter="cancelBubble" nodeType="interactiveSeq">
                <p:stCondLst>
                  <p:cond evt="onClick" delay="0">
                    <p:tgtEl>
                      <p:spTgt spid="10"/>
                    </p:tgtEl>
                  </p:cond>
                </p:stCondLst>
                <p:endSync evt="end" delay="0">
                  <p:rtn val="all"/>
                </p:endSync>
                <p:childTnLst>
                  <p:par>
                    <p:cTn id="226" fill="hold">
                      <p:stCondLst>
                        <p:cond delay="0"/>
                      </p:stCondLst>
                      <p:childTnLst>
                        <p:par>
                          <p:cTn id="227" fill="hold">
                            <p:stCondLst>
                              <p:cond delay="0"/>
                            </p:stCondLst>
                            <p:childTnLst>
                              <p:par>
                                <p:cTn id="228" presetID="1" presetClass="exit" presetSubtype="0" fill="hold" nodeType="withEffect">
                                  <p:stCondLst>
                                    <p:cond delay="0"/>
                                  </p:stCondLst>
                                  <p:childTnLst>
                                    <p:set>
                                      <p:cBhvr>
                                        <p:cTn id="229" dur="1" fill="hold">
                                          <p:stCondLst>
                                            <p:cond delay="0"/>
                                          </p:stCondLst>
                                        </p:cTn>
                                        <p:tgtEl>
                                          <p:spTgt spid="78"/>
                                        </p:tgtEl>
                                        <p:attrNameLst>
                                          <p:attrName>style.visibility</p:attrName>
                                        </p:attrNameLst>
                                      </p:cBhvr>
                                      <p:to>
                                        <p:strVal val="hidden"/>
                                      </p:to>
                                    </p:set>
                                  </p:childTnLst>
                                </p:cTn>
                              </p:par>
                              <p:par>
                                <p:cTn id="230" presetID="1" presetClass="exit" presetSubtype="0" fill="hold" nodeType="withEffect">
                                  <p:stCondLst>
                                    <p:cond delay="0"/>
                                  </p:stCondLst>
                                  <p:childTnLst>
                                    <p:set>
                                      <p:cBhvr>
                                        <p:cTn id="231" dur="1" fill="hold">
                                          <p:stCondLst>
                                            <p:cond delay="0"/>
                                          </p:stCondLst>
                                        </p:cTn>
                                        <p:tgtEl>
                                          <p:spTgt spid="79"/>
                                        </p:tgtEl>
                                        <p:attrNameLst>
                                          <p:attrName>style.visibility</p:attrName>
                                        </p:attrNameLst>
                                      </p:cBhvr>
                                      <p:to>
                                        <p:strVal val="hidden"/>
                                      </p:to>
                                    </p:set>
                                  </p:childTnLst>
                                </p:cTn>
                              </p:par>
                              <p:par>
                                <p:cTn id="232" presetID="1" presetClass="exit" presetSubtype="0" fill="hold" nodeType="withEffect">
                                  <p:stCondLst>
                                    <p:cond delay="0"/>
                                  </p:stCondLst>
                                  <p:childTnLst>
                                    <p:set>
                                      <p:cBhvr>
                                        <p:cTn id="233" dur="1" fill="hold">
                                          <p:stCondLst>
                                            <p:cond delay="0"/>
                                          </p:stCondLst>
                                        </p:cTn>
                                        <p:tgtEl>
                                          <p:spTgt spid="71"/>
                                        </p:tgtEl>
                                        <p:attrNameLst>
                                          <p:attrName>style.visibility</p:attrName>
                                        </p:attrNameLst>
                                      </p:cBhvr>
                                      <p:to>
                                        <p:strVal val="hidden"/>
                                      </p:to>
                                    </p:set>
                                  </p:childTnLst>
                                </p:cTn>
                              </p:par>
                              <p:par>
                                <p:cTn id="234" presetID="1" presetClass="exit" presetSubtype="0" fill="hold" nodeType="withEffect">
                                  <p:stCondLst>
                                    <p:cond delay="0"/>
                                  </p:stCondLst>
                                  <p:childTnLst>
                                    <p:set>
                                      <p:cBhvr>
                                        <p:cTn id="235" dur="1" fill="hold">
                                          <p:stCondLst>
                                            <p:cond delay="0"/>
                                          </p:stCondLst>
                                        </p:cTn>
                                        <p:tgtEl>
                                          <p:spTgt spid="73"/>
                                        </p:tgtEl>
                                        <p:attrNameLst>
                                          <p:attrName>style.visibility</p:attrName>
                                        </p:attrNameLst>
                                      </p:cBhvr>
                                      <p:to>
                                        <p:strVal val="hidden"/>
                                      </p:to>
                                    </p:set>
                                  </p:childTnLst>
                                </p:cTn>
                              </p:par>
                              <p:par>
                                <p:cTn id="236" presetID="1" presetClass="exit" presetSubtype="0" fill="hold" nodeType="withEffect">
                                  <p:stCondLst>
                                    <p:cond delay="0"/>
                                  </p:stCondLst>
                                  <p:childTnLst>
                                    <p:set>
                                      <p:cBhvr>
                                        <p:cTn id="237" dur="1" fill="hold">
                                          <p:stCondLst>
                                            <p:cond delay="0"/>
                                          </p:stCondLst>
                                        </p:cTn>
                                        <p:tgtEl>
                                          <p:spTgt spid="75"/>
                                        </p:tgtEl>
                                        <p:attrNameLst>
                                          <p:attrName>style.visibility</p:attrName>
                                        </p:attrNameLst>
                                      </p:cBhvr>
                                      <p:to>
                                        <p:strVal val="hidden"/>
                                      </p:to>
                                    </p:set>
                                  </p:childTnLst>
                                </p:cTn>
                              </p:par>
                              <p:par>
                                <p:cTn id="238" presetID="1" presetClass="exit" presetSubtype="0" fill="hold" nodeType="withEffect">
                                  <p:stCondLst>
                                    <p:cond delay="0"/>
                                  </p:stCondLst>
                                  <p:childTnLst>
                                    <p:set>
                                      <p:cBhvr>
                                        <p:cTn id="239" dur="1" fill="hold">
                                          <p:stCondLst>
                                            <p:cond delay="0"/>
                                          </p:stCondLst>
                                        </p:cTn>
                                        <p:tgtEl>
                                          <p:spTgt spid="4"/>
                                        </p:tgtEl>
                                        <p:attrNameLst>
                                          <p:attrName>style.visibility</p:attrName>
                                        </p:attrNameLst>
                                      </p:cBhvr>
                                      <p:to>
                                        <p:strVal val="hidden"/>
                                      </p:to>
                                    </p:set>
                                  </p:childTnLst>
                                </p:cTn>
                              </p:par>
                              <p:par>
                                <p:cTn id="240" presetID="1" presetClass="entr" presetSubtype="0" fill="hold" nodeType="withEffect">
                                  <p:stCondLst>
                                    <p:cond delay="0"/>
                                  </p:stCondLst>
                                  <p:childTnLst>
                                    <p:set>
                                      <p:cBhvr>
                                        <p:cTn id="241" dur="1" fill="hold">
                                          <p:stCondLst>
                                            <p:cond delay="0"/>
                                          </p:stCondLst>
                                        </p:cTn>
                                        <p:tgtEl>
                                          <p:spTgt spid="77"/>
                                        </p:tgtEl>
                                        <p:attrNameLst>
                                          <p:attrName>style.visibility</p:attrName>
                                        </p:attrNameLst>
                                      </p:cBhvr>
                                      <p:to>
                                        <p:strVal val="visible"/>
                                      </p:to>
                                    </p:set>
                                  </p:childTnLst>
                                </p:cTn>
                              </p:par>
                              <p:par>
                                <p:cTn id="242" presetID="42" presetClass="path" presetSubtype="0" autoRev="1" fill="hold" nodeType="withEffect">
                                  <p:stCondLst>
                                    <p:cond delay="0"/>
                                  </p:stCondLst>
                                  <p:childTnLst>
                                    <p:animMotion origin="layout" path="M 2.39583E-6 7.40741E-7 L -0.03592 -0.05459 " pathEditMode="relative" rAng="0" ptsTypes="AA">
                                      <p:cBhvr>
                                        <p:cTn id="243" dur="250" fill="hold"/>
                                        <p:tgtEl>
                                          <p:spTgt spid="10"/>
                                        </p:tgtEl>
                                        <p:attrNameLst>
                                          <p:attrName>ppt_x</p:attrName>
                                          <p:attrName>ppt_y</p:attrName>
                                        </p:attrNameLst>
                                      </p:cBhvr>
                                      <p:rCtr x="-1801" y="-2739"/>
                                    </p:animMotion>
                                  </p:childTnLst>
                                </p:cTn>
                              </p:par>
                              <p:par>
                                <p:cTn id="244" presetID="8" presetClass="emph" presetSubtype="0" autoRev="1" fill="hold" nodeType="withEffect">
                                  <p:stCondLst>
                                    <p:cond delay="0"/>
                                  </p:stCondLst>
                                  <p:childTnLst>
                                    <p:animRot by="-1200000">
                                      <p:cBhvr>
                                        <p:cTn id="245" dur="250" fill="hold"/>
                                        <p:tgtEl>
                                          <p:spTgt spid="10"/>
                                        </p:tgtEl>
                                        <p:attrNameLst>
                                          <p:attrName>r</p:attrName>
                                        </p:attrNameLst>
                                      </p:cBhvr>
                                    </p:animRot>
                                  </p:childTnLst>
                                </p:cTn>
                              </p:par>
                              <p:par>
                                <p:cTn id="246" presetID="0" presetClass="path" presetSubtype="0" autoRev="1" fill="hold" nodeType="withEffect">
                                  <p:stCondLst>
                                    <p:cond delay="250"/>
                                  </p:stCondLst>
                                  <p:childTnLst>
                                    <p:animMotion origin="layout" path="M 9.375E-7 -0.00077 C -0.01649 0.01794 -0.07682 0.0598 -0.09885 0.11188 C -0.12294 0.1522 -0.12099 0.27566 -0.13249 0.31231 C -0.16558 0.29746 -0.16113 0.34202 -0.16873 0.34973 " pathEditMode="relative" rAng="0" ptsTypes="affa">
                                      <p:cBhvr>
                                        <p:cTn id="247" dur="500" fill="hold"/>
                                        <p:tgtEl>
                                          <p:spTgt spid="77"/>
                                        </p:tgtEl>
                                        <p:attrNameLst>
                                          <p:attrName>ppt_x</p:attrName>
                                          <p:attrName>ppt_y</p:attrName>
                                        </p:attrNameLst>
                                      </p:cBhvr>
                                      <p:rCtr x="-8442" y="17515"/>
                                    </p:animMotion>
                                  </p:childTnLst>
                                </p:cTn>
                              </p:par>
                              <p:par>
                                <p:cTn id="248" presetID="1" presetClass="mediacall" presetSubtype="0" fill="hold" nodeType="withEffect">
                                  <p:stCondLst>
                                    <p:cond delay="250"/>
                                  </p:stCondLst>
                                  <p:childTnLst>
                                    <p:cmd type="call" cmd="playFrom(0.0)">
                                      <p:cBhvr>
                                        <p:cTn id="249" dur="288" fill="hold"/>
                                        <p:tgtEl>
                                          <p:spTgt spid="61"/>
                                        </p:tgtEl>
                                      </p:cBhvr>
                                    </p:cmd>
                                  </p:childTnLst>
                                </p:cTn>
                              </p:par>
                              <p:par>
                                <p:cTn id="250" presetID="6" presetClass="emph" presetSubtype="0" autoRev="1" fill="hold" nodeType="withEffect">
                                  <p:stCondLst>
                                    <p:cond delay="250"/>
                                  </p:stCondLst>
                                  <p:childTnLst>
                                    <p:animScale>
                                      <p:cBhvr>
                                        <p:cTn id="251" dur="500" fill="hold"/>
                                        <p:tgtEl>
                                          <p:spTgt spid="77"/>
                                        </p:tgtEl>
                                      </p:cBhvr>
                                      <p:by x="133000" y="133000"/>
                                    </p:animScale>
                                  </p:childTnLst>
                                </p:cTn>
                              </p:par>
                              <p:par>
                                <p:cTn id="252" presetID="1" presetClass="exit" presetSubtype="0" fill="hold" nodeType="withEffect">
                                  <p:stCondLst>
                                    <p:cond delay="750"/>
                                  </p:stCondLst>
                                  <p:childTnLst>
                                    <p:set>
                                      <p:cBhvr>
                                        <p:cTn id="253" dur="1" fill="hold">
                                          <p:stCondLst>
                                            <p:cond delay="0"/>
                                          </p:stCondLst>
                                        </p:cTn>
                                        <p:tgtEl>
                                          <p:spTgt spid="77"/>
                                        </p:tgtEl>
                                        <p:attrNameLst>
                                          <p:attrName>style.visibility</p:attrName>
                                        </p:attrNameLst>
                                      </p:cBhvr>
                                      <p:to>
                                        <p:strVal val="hidden"/>
                                      </p:to>
                                    </p:set>
                                  </p:childTnLst>
                                </p:cTn>
                              </p:par>
                              <p:par>
                                <p:cTn id="254" presetID="1" presetClass="entr" presetSubtype="0" fill="hold" nodeType="withEffect">
                                  <p:stCondLst>
                                    <p:cond delay="750"/>
                                  </p:stCondLst>
                                  <p:childTnLst>
                                    <p:set>
                                      <p:cBhvr>
                                        <p:cTn id="255" dur="1" fill="hold">
                                          <p:stCondLst>
                                            <p:cond delay="0"/>
                                          </p:stCondLst>
                                        </p:cTn>
                                        <p:tgtEl>
                                          <p:spTgt spid="4"/>
                                        </p:tgtEl>
                                        <p:attrNameLst>
                                          <p:attrName>style.visibility</p:attrName>
                                        </p:attrNameLst>
                                      </p:cBhvr>
                                      <p:to>
                                        <p:strVal val="visible"/>
                                      </p:to>
                                    </p:set>
                                  </p:childTnLst>
                                </p:cTn>
                              </p:par>
                              <p:par>
                                <p:cTn id="256" presetID="10" presetClass="exit" presetSubtype="0" fill="hold" grpId="2" nodeType="withEffect">
                                  <p:stCondLst>
                                    <p:cond delay="250"/>
                                  </p:stCondLst>
                                  <p:childTnLst>
                                    <p:animEffect transition="out" filter="fade">
                                      <p:cBhvr>
                                        <p:cTn id="257" dur="500"/>
                                        <p:tgtEl>
                                          <p:spTgt spid="34"/>
                                        </p:tgtEl>
                                      </p:cBhvr>
                                    </p:animEffect>
                                    <p:set>
                                      <p:cBhvr>
                                        <p:cTn id="258" dur="1" fill="hold">
                                          <p:stCondLst>
                                            <p:cond delay="499"/>
                                          </p:stCondLst>
                                        </p:cTn>
                                        <p:tgtEl>
                                          <p:spTgt spid="34"/>
                                        </p:tgtEl>
                                        <p:attrNameLst>
                                          <p:attrName>style.visibility</p:attrName>
                                        </p:attrNameLst>
                                      </p:cBhvr>
                                      <p:to>
                                        <p:strVal val="hidden"/>
                                      </p:to>
                                    </p:set>
                                  </p:childTnLst>
                                </p:cTn>
                              </p:par>
                              <p:par>
                                <p:cTn id="259" presetID="10" presetClass="exit" presetSubtype="0" fill="hold" grpId="5" nodeType="withEffect">
                                  <p:stCondLst>
                                    <p:cond delay="250"/>
                                  </p:stCondLst>
                                  <p:childTnLst>
                                    <p:animEffect transition="out" filter="fade">
                                      <p:cBhvr>
                                        <p:cTn id="260" dur="500"/>
                                        <p:tgtEl>
                                          <p:spTgt spid="31"/>
                                        </p:tgtEl>
                                      </p:cBhvr>
                                    </p:animEffect>
                                    <p:set>
                                      <p:cBhvr>
                                        <p:cTn id="261" dur="1" fill="hold">
                                          <p:stCondLst>
                                            <p:cond delay="499"/>
                                          </p:stCondLst>
                                        </p:cTn>
                                        <p:tgtEl>
                                          <p:spTgt spid="31"/>
                                        </p:tgtEl>
                                        <p:attrNameLst>
                                          <p:attrName>style.visibility</p:attrName>
                                        </p:attrNameLst>
                                      </p:cBhvr>
                                      <p:to>
                                        <p:strVal val="hidden"/>
                                      </p:to>
                                    </p:set>
                                  </p:childTnLst>
                                </p:cTn>
                              </p:par>
                              <p:par>
                                <p:cTn id="262" presetID="10" presetClass="exit" presetSubtype="0" fill="hold" grpId="5" nodeType="withEffect">
                                  <p:stCondLst>
                                    <p:cond delay="250"/>
                                  </p:stCondLst>
                                  <p:childTnLst>
                                    <p:animEffect transition="out" filter="fade">
                                      <p:cBhvr>
                                        <p:cTn id="263" dur="500"/>
                                        <p:tgtEl>
                                          <p:spTgt spid="32"/>
                                        </p:tgtEl>
                                      </p:cBhvr>
                                    </p:animEffect>
                                    <p:set>
                                      <p:cBhvr>
                                        <p:cTn id="264" dur="1" fill="hold">
                                          <p:stCondLst>
                                            <p:cond delay="499"/>
                                          </p:stCondLst>
                                        </p:cTn>
                                        <p:tgtEl>
                                          <p:spTgt spid="32"/>
                                        </p:tgtEl>
                                        <p:attrNameLst>
                                          <p:attrName>style.visibility</p:attrName>
                                        </p:attrNameLst>
                                      </p:cBhvr>
                                      <p:to>
                                        <p:strVal val="hidden"/>
                                      </p:to>
                                    </p:set>
                                  </p:childTnLst>
                                </p:cTn>
                              </p:par>
                              <p:par>
                                <p:cTn id="265" presetID="10" presetClass="exit" presetSubtype="0" fill="hold" grpId="8" nodeType="withEffect">
                                  <p:stCondLst>
                                    <p:cond delay="250"/>
                                  </p:stCondLst>
                                  <p:childTnLst>
                                    <p:animEffect transition="out" filter="fade">
                                      <p:cBhvr>
                                        <p:cTn id="266" dur="500"/>
                                        <p:tgtEl>
                                          <p:spTgt spid="35"/>
                                        </p:tgtEl>
                                      </p:cBhvr>
                                    </p:animEffect>
                                    <p:set>
                                      <p:cBhvr>
                                        <p:cTn id="267" dur="1" fill="hold">
                                          <p:stCondLst>
                                            <p:cond delay="499"/>
                                          </p:stCondLst>
                                        </p:cTn>
                                        <p:tgtEl>
                                          <p:spTgt spid="35"/>
                                        </p:tgtEl>
                                        <p:attrNameLst>
                                          <p:attrName>style.visibility</p:attrName>
                                        </p:attrNameLst>
                                      </p:cBhvr>
                                      <p:to>
                                        <p:strVal val="hidden"/>
                                      </p:to>
                                    </p:set>
                                  </p:childTnLst>
                                </p:cTn>
                              </p:par>
                              <p:par>
                                <p:cTn id="268" presetID="10" presetClass="entr" presetSubtype="0" fill="hold" grpId="2" nodeType="withEffect">
                                  <p:stCondLst>
                                    <p:cond delay="250"/>
                                  </p:stCondLst>
                                  <p:childTnLst>
                                    <p:set>
                                      <p:cBhvr>
                                        <p:cTn id="269" dur="1" fill="hold">
                                          <p:stCondLst>
                                            <p:cond delay="0"/>
                                          </p:stCondLst>
                                        </p:cTn>
                                        <p:tgtEl>
                                          <p:spTgt spid="33"/>
                                        </p:tgtEl>
                                        <p:attrNameLst>
                                          <p:attrName>style.visibility</p:attrName>
                                        </p:attrNameLst>
                                      </p:cBhvr>
                                      <p:to>
                                        <p:strVal val="visible"/>
                                      </p:to>
                                    </p:set>
                                    <p:animEffect transition="in" filter="fade">
                                      <p:cBhvr>
                                        <p:cTn id="270" dur="500"/>
                                        <p:tgtEl>
                                          <p:spTgt spid="33"/>
                                        </p:tgtEl>
                                      </p:cBhvr>
                                    </p:animEffect>
                                  </p:childTnLst>
                                </p:cTn>
                              </p:par>
                            </p:childTnLst>
                          </p:cTn>
                        </p:par>
                      </p:childTnLst>
                    </p:cTn>
                  </p:par>
                </p:childTnLst>
              </p:cTn>
              <p:nextCondLst>
                <p:cond evt="onClick" delay="0">
                  <p:tgtEl>
                    <p:spTgt spid="10"/>
                  </p:tgtEl>
                </p:cond>
              </p:nextCondLst>
            </p:seq>
            <p:seq concurrent="1" nextAc="seek">
              <p:cTn id="271" restart="whenNotActive" fill="hold" evtFilter="cancelBubble" nodeType="interactiveSeq">
                <p:stCondLst>
                  <p:cond evt="onClick" delay="0">
                    <p:tgtEl>
                      <p:spTgt spid="15"/>
                    </p:tgtEl>
                  </p:cond>
                </p:stCondLst>
                <p:endSync evt="end" delay="0">
                  <p:rtn val="all"/>
                </p:endSync>
                <p:childTnLst>
                  <p:par>
                    <p:cTn id="272" fill="hold">
                      <p:stCondLst>
                        <p:cond delay="0"/>
                      </p:stCondLst>
                      <p:childTnLst>
                        <p:par>
                          <p:cTn id="273" fill="hold">
                            <p:stCondLst>
                              <p:cond delay="0"/>
                            </p:stCondLst>
                            <p:childTnLst>
                              <p:par>
                                <p:cTn id="274" presetID="1" presetClass="exit" presetSubtype="0" fill="hold" nodeType="withEffect">
                                  <p:stCondLst>
                                    <p:cond delay="0"/>
                                  </p:stCondLst>
                                  <p:childTnLst>
                                    <p:set>
                                      <p:cBhvr>
                                        <p:cTn id="275" dur="1" fill="hold">
                                          <p:stCondLst>
                                            <p:cond delay="0"/>
                                          </p:stCondLst>
                                        </p:cTn>
                                        <p:tgtEl>
                                          <p:spTgt spid="77"/>
                                        </p:tgtEl>
                                        <p:attrNameLst>
                                          <p:attrName>style.visibility</p:attrName>
                                        </p:attrNameLst>
                                      </p:cBhvr>
                                      <p:to>
                                        <p:strVal val="hidden"/>
                                      </p:to>
                                    </p:set>
                                  </p:childTnLst>
                                </p:cTn>
                              </p:par>
                              <p:par>
                                <p:cTn id="276" presetID="1" presetClass="exit" presetSubtype="0" fill="hold" nodeType="withEffect">
                                  <p:stCondLst>
                                    <p:cond delay="0"/>
                                  </p:stCondLst>
                                  <p:childTnLst>
                                    <p:set>
                                      <p:cBhvr>
                                        <p:cTn id="277" dur="1" fill="hold">
                                          <p:stCondLst>
                                            <p:cond delay="0"/>
                                          </p:stCondLst>
                                        </p:cTn>
                                        <p:tgtEl>
                                          <p:spTgt spid="78"/>
                                        </p:tgtEl>
                                        <p:attrNameLst>
                                          <p:attrName>style.visibility</p:attrName>
                                        </p:attrNameLst>
                                      </p:cBhvr>
                                      <p:to>
                                        <p:strVal val="hidden"/>
                                      </p:to>
                                    </p:set>
                                  </p:childTnLst>
                                </p:cTn>
                              </p:par>
                              <p:par>
                                <p:cTn id="278" presetID="1" presetClass="exit" presetSubtype="0" fill="hold" nodeType="withEffect">
                                  <p:stCondLst>
                                    <p:cond delay="0"/>
                                  </p:stCondLst>
                                  <p:childTnLst>
                                    <p:set>
                                      <p:cBhvr>
                                        <p:cTn id="279" dur="1" fill="hold">
                                          <p:stCondLst>
                                            <p:cond delay="0"/>
                                          </p:stCondLst>
                                        </p:cTn>
                                        <p:tgtEl>
                                          <p:spTgt spid="79"/>
                                        </p:tgtEl>
                                        <p:attrNameLst>
                                          <p:attrName>style.visibility</p:attrName>
                                        </p:attrNameLst>
                                      </p:cBhvr>
                                      <p:to>
                                        <p:strVal val="hidden"/>
                                      </p:to>
                                    </p:set>
                                  </p:childTnLst>
                                </p:cTn>
                              </p:par>
                              <p:par>
                                <p:cTn id="280" presetID="1" presetClass="exit" presetSubtype="0" fill="hold" nodeType="withEffect">
                                  <p:stCondLst>
                                    <p:cond delay="0"/>
                                  </p:stCondLst>
                                  <p:childTnLst>
                                    <p:set>
                                      <p:cBhvr>
                                        <p:cTn id="281" dur="1" fill="hold">
                                          <p:stCondLst>
                                            <p:cond delay="0"/>
                                          </p:stCondLst>
                                        </p:cTn>
                                        <p:tgtEl>
                                          <p:spTgt spid="71"/>
                                        </p:tgtEl>
                                        <p:attrNameLst>
                                          <p:attrName>style.visibility</p:attrName>
                                        </p:attrNameLst>
                                      </p:cBhvr>
                                      <p:to>
                                        <p:strVal val="hidden"/>
                                      </p:to>
                                    </p:set>
                                  </p:childTnLst>
                                </p:cTn>
                              </p:par>
                              <p:par>
                                <p:cTn id="282" presetID="1" presetClass="exit" presetSubtype="0" fill="hold" nodeType="withEffect">
                                  <p:stCondLst>
                                    <p:cond delay="0"/>
                                  </p:stCondLst>
                                  <p:childTnLst>
                                    <p:set>
                                      <p:cBhvr>
                                        <p:cTn id="283" dur="1" fill="hold">
                                          <p:stCondLst>
                                            <p:cond delay="0"/>
                                          </p:stCondLst>
                                        </p:cTn>
                                        <p:tgtEl>
                                          <p:spTgt spid="73"/>
                                        </p:tgtEl>
                                        <p:attrNameLst>
                                          <p:attrName>style.visibility</p:attrName>
                                        </p:attrNameLst>
                                      </p:cBhvr>
                                      <p:to>
                                        <p:strVal val="hidden"/>
                                      </p:to>
                                    </p:set>
                                  </p:childTnLst>
                                </p:cTn>
                              </p:par>
                              <p:par>
                                <p:cTn id="284" presetID="1" presetClass="exit" presetSubtype="0" fill="hold" nodeType="withEffect">
                                  <p:stCondLst>
                                    <p:cond delay="0"/>
                                  </p:stCondLst>
                                  <p:childTnLst>
                                    <p:set>
                                      <p:cBhvr>
                                        <p:cTn id="285" dur="1" fill="hold">
                                          <p:stCondLst>
                                            <p:cond delay="0"/>
                                          </p:stCondLst>
                                        </p:cTn>
                                        <p:tgtEl>
                                          <p:spTgt spid="75"/>
                                        </p:tgtEl>
                                        <p:attrNameLst>
                                          <p:attrName>style.visibility</p:attrName>
                                        </p:attrNameLst>
                                      </p:cBhvr>
                                      <p:to>
                                        <p:strVal val="hidden"/>
                                      </p:to>
                                    </p:set>
                                  </p:childTnLst>
                                </p:cTn>
                              </p:par>
                              <p:par>
                                <p:cTn id="286" presetID="1" presetClass="entr" presetSubtype="0" fill="hold" nodeType="withEffect">
                                  <p:stCondLst>
                                    <p:cond delay="0"/>
                                  </p:stCondLst>
                                  <p:childTnLst>
                                    <p:set>
                                      <p:cBhvr>
                                        <p:cTn id="287" dur="1" fill="hold">
                                          <p:stCondLst>
                                            <p:cond delay="0"/>
                                          </p:stCondLst>
                                        </p:cTn>
                                        <p:tgtEl>
                                          <p:spTgt spid="4"/>
                                        </p:tgtEl>
                                        <p:attrNameLst>
                                          <p:attrName>style.visibility</p:attrName>
                                        </p:attrNameLst>
                                      </p:cBhvr>
                                      <p:to>
                                        <p:strVal val="visible"/>
                                      </p:to>
                                    </p:set>
                                  </p:childTnLst>
                                </p:cTn>
                              </p:par>
                              <p:par>
                                <p:cTn id="288" presetID="42" presetClass="path" presetSubtype="0" autoRev="1" fill="hold" nodeType="withEffect">
                                  <p:stCondLst>
                                    <p:cond delay="0"/>
                                  </p:stCondLst>
                                  <p:childTnLst>
                                    <p:animMotion origin="layout" path="M 4.51389E-7 4.93827E-6 L 0.1008 -0.00039 " pathEditMode="relative" rAng="0" ptsTypes="AA">
                                      <p:cBhvr>
                                        <p:cTn id="289" dur="150" fill="hold"/>
                                        <p:tgtEl>
                                          <p:spTgt spid="15"/>
                                        </p:tgtEl>
                                        <p:attrNameLst>
                                          <p:attrName>ppt_x</p:attrName>
                                          <p:attrName>ppt_y</p:attrName>
                                        </p:attrNameLst>
                                      </p:cBhvr>
                                      <p:rCtr x="5035" y="-19"/>
                                    </p:animMotion>
                                  </p:childTnLst>
                                </p:cTn>
                              </p:par>
                              <p:par>
                                <p:cTn id="290" presetID="37" presetClass="path" presetSubtype="0" autoRev="1" fill="hold" nodeType="withEffect">
                                  <p:stCondLst>
                                    <p:cond delay="150"/>
                                  </p:stCondLst>
                                  <p:childTnLst>
                                    <p:animMotion origin="layout" path="M 0.00022 -1.23457E-7 L 0.01942 -0.15567 C 0.02528 -0.19116 0.03125 -0.24769 0.04611 -0.27855 C 0.06152 -0.31771 0.08355 -0.37944 0.12196 -0.37789 L 0.14692 -0.36748 L 0.16862 -0.34973 " pathEditMode="relative" rAng="0" ptsTypes="FffFAF">
                                      <p:cBhvr>
                                        <p:cTn id="291" dur="500" fill="hold"/>
                                        <p:tgtEl>
                                          <p:spTgt spid="4"/>
                                        </p:tgtEl>
                                        <p:attrNameLst>
                                          <p:attrName>ppt_x</p:attrName>
                                          <p:attrName>ppt_y</p:attrName>
                                        </p:attrNameLst>
                                      </p:cBhvr>
                                      <p:rCtr x="8420" y="-18981"/>
                                    </p:animMotion>
                                  </p:childTnLst>
                                </p:cTn>
                              </p:par>
                              <p:par>
                                <p:cTn id="292" presetID="1" presetClass="mediacall" presetSubtype="0" fill="hold" nodeType="withEffect">
                                  <p:stCondLst>
                                    <p:cond delay="150"/>
                                  </p:stCondLst>
                                  <p:childTnLst>
                                    <p:cmd type="call" cmd="playFrom(0.0)">
                                      <p:cBhvr>
                                        <p:cTn id="293" dur="240" fill="hold"/>
                                        <p:tgtEl>
                                          <p:spTgt spid="63"/>
                                        </p:tgtEl>
                                      </p:cBhvr>
                                    </p:cmd>
                                  </p:childTnLst>
                                </p:cTn>
                              </p:par>
                              <p:par>
                                <p:cTn id="294" presetID="6" presetClass="emph" presetSubtype="0" autoRev="1" fill="hold" nodeType="withEffect">
                                  <p:stCondLst>
                                    <p:cond delay="150"/>
                                  </p:stCondLst>
                                  <p:childTnLst>
                                    <p:animScale>
                                      <p:cBhvr>
                                        <p:cTn id="295" dur="500" fill="hold"/>
                                        <p:tgtEl>
                                          <p:spTgt spid="4"/>
                                        </p:tgtEl>
                                      </p:cBhvr>
                                      <p:by x="75000" y="75000"/>
                                    </p:animScale>
                                  </p:childTnLst>
                                </p:cTn>
                              </p:par>
                              <p:par>
                                <p:cTn id="296" presetID="1" presetClass="exit" presetSubtype="0" fill="hold" nodeType="withEffect">
                                  <p:stCondLst>
                                    <p:cond delay="650"/>
                                  </p:stCondLst>
                                  <p:childTnLst>
                                    <p:set>
                                      <p:cBhvr>
                                        <p:cTn id="297" dur="1" fill="hold">
                                          <p:stCondLst>
                                            <p:cond delay="0"/>
                                          </p:stCondLst>
                                        </p:cTn>
                                        <p:tgtEl>
                                          <p:spTgt spid="4"/>
                                        </p:tgtEl>
                                        <p:attrNameLst>
                                          <p:attrName>style.visibility</p:attrName>
                                        </p:attrNameLst>
                                      </p:cBhvr>
                                      <p:to>
                                        <p:strVal val="hidden"/>
                                      </p:to>
                                    </p:set>
                                  </p:childTnLst>
                                </p:cTn>
                              </p:par>
                              <p:par>
                                <p:cTn id="298" presetID="1" presetClass="entr" presetSubtype="0" fill="hold" nodeType="withEffect">
                                  <p:stCondLst>
                                    <p:cond delay="650"/>
                                  </p:stCondLst>
                                  <p:childTnLst>
                                    <p:set>
                                      <p:cBhvr>
                                        <p:cTn id="299" dur="1" fill="hold">
                                          <p:stCondLst>
                                            <p:cond delay="0"/>
                                          </p:stCondLst>
                                        </p:cTn>
                                        <p:tgtEl>
                                          <p:spTgt spid="77"/>
                                        </p:tgtEl>
                                        <p:attrNameLst>
                                          <p:attrName>style.visibility</p:attrName>
                                        </p:attrNameLst>
                                      </p:cBhvr>
                                      <p:to>
                                        <p:strVal val="visible"/>
                                      </p:to>
                                    </p:set>
                                  </p:childTnLst>
                                </p:cTn>
                              </p:par>
                              <p:par>
                                <p:cTn id="300" presetID="10" presetClass="exit" presetSubtype="0" fill="hold" grpId="4" nodeType="withEffect">
                                  <p:stCondLst>
                                    <p:cond delay="150"/>
                                  </p:stCondLst>
                                  <p:childTnLst>
                                    <p:animEffect transition="out" filter="fade">
                                      <p:cBhvr>
                                        <p:cTn id="301" dur="500"/>
                                        <p:tgtEl>
                                          <p:spTgt spid="33"/>
                                        </p:tgtEl>
                                      </p:cBhvr>
                                    </p:animEffect>
                                    <p:set>
                                      <p:cBhvr>
                                        <p:cTn id="302" dur="1" fill="hold">
                                          <p:stCondLst>
                                            <p:cond delay="499"/>
                                          </p:stCondLst>
                                        </p:cTn>
                                        <p:tgtEl>
                                          <p:spTgt spid="33"/>
                                        </p:tgtEl>
                                        <p:attrNameLst>
                                          <p:attrName>style.visibility</p:attrName>
                                        </p:attrNameLst>
                                      </p:cBhvr>
                                      <p:to>
                                        <p:strVal val="hidden"/>
                                      </p:to>
                                    </p:set>
                                  </p:childTnLst>
                                </p:cTn>
                              </p:par>
                              <p:par>
                                <p:cTn id="303" presetID="10" presetClass="exit" presetSubtype="0" fill="hold" grpId="6" nodeType="withEffect">
                                  <p:stCondLst>
                                    <p:cond delay="150"/>
                                  </p:stCondLst>
                                  <p:childTnLst>
                                    <p:animEffect transition="out" filter="fade">
                                      <p:cBhvr>
                                        <p:cTn id="304" dur="500"/>
                                        <p:tgtEl>
                                          <p:spTgt spid="31"/>
                                        </p:tgtEl>
                                      </p:cBhvr>
                                    </p:animEffect>
                                    <p:set>
                                      <p:cBhvr>
                                        <p:cTn id="305" dur="1" fill="hold">
                                          <p:stCondLst>
                                            <p:cond delay="499"/>
                                          </p:stCondLst>
                                        </p:cTn>
                                        <p:tgtEl>
                                          <p:spTgt spid="31"/>
                                        </p:tgtEl>
                                        <p:attrNameLst>
                                          <p:attrName>style.visibility</p:attrName>
                                        </p:attrNameLst>
                                      </p:cBhvr>
                                      <p:to>
                                        <p:strVal val="hidden"/>
                                      </p:to>
                                    </p:set>
                                  </p:childTnLst>
                                </p:cTn>
                              </p:par>
                              <p:par>
                                <p:cTn id="306" presetID="10" presetClass="exit" presetSubtype="0" fill="hold" grpId="6" nodeType="withEffect">
                                  <p:stCondLst>
                                    <p:cond delay="150"/>
                                  </p:stCondLst>
                                  <p:childTnLst>
                                    <p:animEffect transition="out" filter="fade">
                                      <p:cBhvr>
                                        <p:cTn id="307" dur="500"/>
                                        <p:tgtEl>
                                          <p:spTgt spid="32"/>
                                        </p:tgtEl>
                                      </p:cBhvr>
                                    </p:animEffect>
                                    <p:set>
                                      <p:cBhvr>
                                        <p:cTn id="308" dur="1" fill="hold">
                                          <p:stCondLst>
                                            <p:cond delay="499"/>
                                          </p:stCondLst>
                                        </p:cTn>
                                        <p:tgtEl>
                                          <p:spTgt spid="32"/>
                                        </p:tgtEl>
                                        <p:attrNameLst>
                                          <p:attrName>style.visibility</p:attrName>
                                        </p:attrNameLst>
                                      </p:cBhvr>
                                      <p:to>
                                        <p:strVal val="hidden"/>
                                      </p:to>
                                    </p:set>
                                  </p:childTnLst>
                                </p:cTn>
                              </p:par>
                              <p:par>
                                <p:cTn id="309" presetID="10" presetClass="exit" presetSubtype="0" fill="hold" grpId="9" nodeType="withEffect">
                                  <p:stCondLst>
                                    <p:cond delay="150"/>
                                  </p:stCondLst>
                                  <p:childTnLst>
                                    <p:animEffect transition="out" filter="fade">
                                      <p:cBhvr>
                                        <p:cTn id="310" dur="500"/>
                                        <p:tgtEl>
                                          <p:spTgt spid="35"/>
                                        </p:tgtEl>
                                      </p:cBhvr>
                                    </p:animEffect>
                                    <p:set>
                                      <p:cBhvr>
                                        <p:cTn id="311" dur="1" fill="hold">
                                          <p:stCondLst>
                                            <p:cond delay="499"/>
                                          </p:stCondLst>
                                        </p:cTn>
                                        <p:tgtEl>
                                          <p:spTgt spid="35"/>
                                        </p:tgtEl>
                                        <p:attrNameLst>
                                          <p:attrName>style.visibility</p:attrName>
                                        </p:attrNameLst>
                                      </p:cBhvr>
                                      <p:to>
                                        <p:strVal val="hidden"/>
                                      </p:to>
                                    </p:set>
                                  </p:childTnLst>
                                </p:cTn>
                              </p:par>
                              <p:par>
                                <p:cTn id="312" presetID="10" presetClass="entr" presetSubtype="0" fill="hold" grpId="1" nodeType="withEffect">
                                  <p:stCondLst>
                                    <p:cond delay="150"/>
                                  </p:stCondLst>
                                  <p:childTnLst>
                                    <p:set>
                                      <p:cBhvr>
                                        <p:cTn id="313" dur="1" fill="hold">
                                          <p:stCondLst>
                                            <p:cond delay="0"/>
                                          </p:stCondLst>
                                        </p:cTn>
                                        <p:tgtEl>
                                          <p:spTgt spid="34"/>
                                        </p:tgtEl>
                                        <p:attrNameLst>
                                          <p:attrName>style.visibility</p:attrName>
                                        </p:attrNameLst>
                                      </p:cBhvr>
                                      <p:to>
                                        <p:strVal val="visible"/>
                                      </p:to>
                                    </p:set>
                                    <p:animEffect transition="in" filter="fade">
                                      <p:cBhvr>
                                        <p:cTn id="314" dur="500"/>
                                        <p:tgtEl>
                                          <p:spTgt spid="34"/>
                                        </p:tgtEl>
                                      </p:cBhvr>
                                    </p:animEffect>
                                  </p:childTnLst>
                                </p:cTn>
                              </p:par>
                            </p:childTnLst>
                          </p:cTn>
                        </p:par>
                      </p:childTnLst>
                    </p:cTn>
                  </p:par>
                </p:childTnLst>
              </p:cTn>
              <p:nextCondLst>
                <p:cond evt="onClick" delay="0">
                  <p:tgtEl>
                    <p:spTgt spid="15"/>
                  </p:tgtEl>
                </p:cond>
              </p:nextCondLst>
            </p:seq>
            <p:seq concurrent="1" nextAc="seek">
              <p:cTn id="315" restart="whenNotActive" fill="hold" evtFilter="cancelBubble" nodeType="interactiveSeq">
                <p:stCondLst>
                  <p:cond evt="onClick" delay="0">
                    <p:tgtEl>
                      <p:spTgt spid="14"/>
                    </p:tgtEl>
                  </p:cond>
                </p:stCondLst>
                <p:endSync evt="end" delay="0">
                  <p:rtn val="all"/>
                </p:endSync>
                <p:childTnLst>
                  <p:par>
                    <p:cTn id="316" fill="hold">
                      <p:stCondLst>
                        <p:cond delay="0"/>
                      </p:stCondLst>
                      <p:childTnLst>
                        <p:par>
                          <p:cTn id="317" fill="hold">
                            <p:stCondLst>
                              <p:cond delay="0"/>
                            </p:stCondLst>
                            <p:childTnLst>
                              <p:par>
                                <p:cTn id="318" presetID="1" presetClass="exit" presetSubtype="0" fill="hold" nodeType="withEffect">
                                  <p:stCondLst>
                                    <p:cond delay="0"/>
                                  </p:stCondLst>
                                  <p:childTnLst>
                                    <p:set>
                                      <p:cBhvr>
                                        <p:cTn id="319" dur="1" fill="hold">
                                          <p:stCondLst>
                                            <p:cond delay="0"/>
                                          </p:stCondLst>
                                        </p:cTn>
                                        <p:tgtEl>
                                          <p:spTgt spid="78"/>
                                        </p:tgtEl>
                                        <p:attrNameLst>
                                          <p:attrName>style.visibility</p:attrName>
                                        </p:attrNameLst>
                                      </p:cBhvr>
                                      <p:to>
                                        <p:strVal val="hidden"/>
                                      </p:to>
                                    </p:set>
                                  </p:childTnLst>
                                </p:cTn>
                              </p:par>
                              <p:par>
                                <p:cTn id="320" presetID="1" presetClass="exit" presetSubtype="0" fill="hold" nodeType="withEffect">
                                  <p:stCondLst>
                                    <p:cond delay="0"/>
                                  </p:stCondLst>
                                  <p:childTnLst>
                                    <p:set>
                                      <p:cBhvr>
                                        <p:cTn id="321" dur="1" fill="hold">
                                          <p:stCondLst>
                                            <p:cond delay="0"/>
                                          </p:stCondLst>
                                        </p:cTn>
                                        <p:tgtEl>
                                          <p:spTgt spid="79"/>
                                        </p:tgtEl>
                                        <p:attrNameLst>
                                          <p:attrName>style.visibility</p:attrName>
                                        </p:attrNameLst>
                                      </p:cBhvr>
                                      <p:to>
                                        <p:strVal val="hidden"/>
                                      </p:to>
                                    </p:set>
                                  </p:childTnLst>
                                </p:cTn>
                              </p:par>
                              <p:par>
                                <p:cTn id="322" presetID="1" presetClass="exit" presetSubtype="0" fill="hold" nodeType="withEffect">
                                  <p:stCondLst>
                                    <p:cond delay="0"/>
                                  </p:stCondLst>
                                  <p:childTnLst>
                                    <p:set>
                                      <p:cBhvr>
                                        <p:cTn id="323" dur="1" fill="hold">
                                          <p:stCondLst>
                                            <p:cond delay="0"/>
                                          </p:stCondLst>
                                        </p:cTn>
                                        <p:tgtEl>
                                          <p:spTgt spid="71"/>
                                        </p:tgtEl>
                                        <p:attrNameLst>
                                          <p:attrName>style.visibility</p:attrName>
                                        </p:attrNameLst>
                                      </p:cBhvr>
                                      <p:to>
                                        <p:strVal val="hidden"/>
                                      </p:to>
                                    </p:set>
                                  </p:childTnLst>
                                </p:cTn>
                              </p:par>
                              <p:par>
                                <p:cTn id="324" presetID="1" presetClass="exit" presetSubtype="0" fill="hold" nodeType="withEffect">
                                  <p:stCondLst>
                                    <p:cond delay="0"/>
                                  </p:stCondLst>
                                  <p:childTnLst>
                                    <p:set>
                                      <p:cBhvr>
                                        <p:cTn id="325" dur="1" fill="hold">
                                          <p:stCondLst>
                                            <p:cond delay="0"/>
                                          </p:stCondLst>
                                        </p:cTn>
                                        <p:tgtEl>
                                          <p:spTgt spid="73"/>
                                        </p:tgtEl>
                                        <p:attrNameLst>
                                          <p:attrName>style.visibility</p:attrName>
                                        </p:attrNameLst>
                                      </p:cBhvr>
                                      <p:to>
                                        <p:strVal val="hidden"/>
                                      </p:to>
                                    </p:set>
                                  </p:childTnLst>
                                </p:cTn>
                              </p:par>
                              <p:par>
                                <p:cTn id="326" presetID="1" presetClass="exit" presetSubtype="0" fill="hold" nodeType="withEffect">
                                  <p:stCondLst>
                                    <p:cond delay="0"/>
                                  </p:stCondLst>
                                  <p:childTnLst>
                                    <p:set>
                                      <p:cBhvr>
                                        <p:cTn id="327" dur="1" fill="hold">
                                          <p:stCondLst>
                                            <p:cond delay="0"/>
                                          </p:stCondLst>
                                        </p:cTn>
                                        <p:tgtEl>
                                          <p:spTgt spid="75"/>
                                        </p:tgtEl>
                                        <p:attrNameLst>
                                          <p:attrName>style.visibility</p:attrName>
                                        </p:attrNameLst>
                                      </p:cBhvr>
                                      <p:to>
                                        <p:strVal val="hidden"/>
                                      </p:to>
                                    </p:set>
                                  </p:childTnLst>
                                </p:cTn>
                              </p:par>
                              <p:par>
                                <p:cTn id="328" presetID="1" presetClass="exit" presetSubtype="0" fill="hold" nodeType="withEffect">
                                  <p:stCondLst>
                                    <p:cond delay="0"/>
                                  </p:stCondLst>
                                  <p:childTnLst>
                                    <p:set>
                                      <p:cBhvr>
                                        <p:cTn id="329" dur="1" fill="hold">
                                          <p:stCondLst>
                                            <p:cond delay="0"/>
                                          </p:stCondLst>
                                        </p:cTn>
                                        <p:tgtEl>
                                          <p:spTgt spid="4"/>
                                        </p:tgtEl>
                                        <p:attrNameLst>
                                          <p:attrName>style.visibility</p:attrName>
                                        </p:attrNameLst>
                                      </p:cBhvr>
                                      <p:to>
                                        <p:strVal val="hidden"/>
                                      </p:to>
                                    </p:set>
                                  </p:childTnLst>
                                </p:cTn>
                              </p:par>
                              <p:par>
                                <p:cTn id="330" presetID="1" presetClass="entr" presetSubtype="0" fill="hold" nodeType="withEffect">
                                  <p:stCondLst>
                                    <p:cond delay="0"/>
                                  </p:stCondLst>
                                  <p:childTnLst>
                                    <p:set>
                                      <p:cBhvr>
                                        <p:cTn id="331" dur="1" fill="hold">
                                          <p:stCondLst>
                                            <p:cond delay="0"/>
                                          </p:stCondLst>
                                        </p:cTn>
                                        <p:tgtEl>
                                          <p:spTgt spid="77"/>
                                        </p:tgtEl>
                                        <p:attrNameLst>
                                          <p:attrName>style.visibility</p:attrName>
                                        </p:attrNameLst>
                                      </p:cBhvr>
                                      <p:to>
                                        <p:strVal val="visible"/>
                                      </p:to>
                                    </p:set>
                                  </p:childTnLst>
                                </p:cTn>
                              </p:par>
                              <p:par>
                                <p:cTn id="332" presetID="42" presetClass="path" presetSubtype="0" autoRev="1" fill="hold" nodeType="withEffect">
                                  <p:stCondLst>
                                    <p:cond delay="0"/>
                                  </p:stCondLst>
                                  <p:childTnLst>
                                    <p:animMotion origin="layout" path="M 1.00694E-6 -1.66667E-6 L 0.0204 -0.07118 " pathEditMode="relative" rAng="0" ptsTypes="AA">
                                      <p:cBhvr>
                                        <p:cTn id="333" dur="250" fill="hold"/>
                                        <p:tgtEl>
                                          <p:spTgt spid="14"/>
                                        </p:tgtEl>
                                        <p:attrNameLst>
                                          <p:attrName>ppt_x</p:attrName>
                                          <p:attrName>ppt_y</p:attrName>
                                        </p:attrNameLst>
                                      </p:cBhvr>
                                      <p:rCtr x="1020" y="-3569"/>
                                    </p:animMotion>
                                  </p:childTnLst>
                                </p:cTn>
                              </p:par>
                              <p:par>
                                <p:cTn id="334" presetID="8" presetClass="emph" presetSubtype="0" autoRev="1" fill="hold" nodeType="withEffect">
                                  <p:stCondLst>
                                    <p:cond delay="0"/>
                                  </p:stCondLst>
                                  <p:childTnLst>
                                    <p:animRot by="4200000">
                                      <p:cBhvr>
                                        <p:cTn id="335" dur="250" fill="hold"/>
                                        <p:tgtEl>
                                          <p:spTgt spid="14"/>
                                        </p:tgtEl>
                                        <p:attrNameLst>
                                          <p:attrName>r</p:attrName>
                                        </p:attrNameLst>
                                      </p:cBhvr>
                                    </p:animRot>
                                  </p:childTnLst>
                                </p:cTn>
                              </p:par>
                              <p:par>
                                <p:cTn id="336" presetID="54" presetClass="path" presetSubtype="0" autoRev="1" fill="hold" nodeType="withEffect">
                                  <p:stCondLst>
                                    <p:cond delay="200"/>
                                  </p:stCondLst>
                                  <p:childTnLst>
                                    <p:animMotion origin="layout" path="M 9.375E-7 -1.79012E-6 C 0.0141 0.02817 0.05903 0.09047 0.07823 0.14776 C 0.09744 0.20506 0.09896 0.32195 0.11512 0.34317 C 0.14334 0.30614 0.15571 0.28299 0.17502 0.27566 C 0.19434 0.26833 0.20822 0.27411 0.21832 0.27161 " pathEditMode="relative" rAng="0" ptsTypes="fsfsf">
                                      <p:cBhvr>
                                        <p:cTn id="337" dur="500" fill="hold"/>
                                        <p:tgtEl>
                                          <p:spTgt spid="77"/>
                                        </p:tgtEl>
                                        <p:attrNameLst>
                                          <p:attrName>ppt_x</p:attrName>
                                          <p:attrName>ppt_y</p:attrName>
                                        </p:attrNameLst>
                                      </p:cBhvr>
                                      <p:rCtr x="10916" y="17149"/>
                                    </p:animMotion>
                                  </p:childTnLst>
                                </p:cTn>
                              </p:par>
                              <p:par>
                                <p:cTn id="338" presetID="1" presetClass="mediacall" presetSubtype="0" fill="hold" nodeType="withEffect">
                                  <p:stCondLst>
                                    <p:cond delay="200"/>
                                  </p:stCondLst>
                                  <p:childTnLst>
                                    <p:cmd type="call" cmd="playFrom(0.0)">
                                      <p:cBhvr>
                                        <p:cTn id="339" dur="312" fill="hold"/>
                                        <p:tgtEl>
                                          <p:spTgt spid="65"/>
                                        </p:tgtEl>
                                      </p:cBhvr>
                                    </p:cmd>
                                  </p:childTnLst>
                                </p:cTn>
                              </p:par>
                              <p:par>
                                <p:cTn id="340" presetID="6" presetClass="emph" presetSubtype="0" autoRev="1" fill="hold" nodeType="withEffect">
                                  <p:stCondLst>
                                    <p:cond delay="200"/>
                                  </p:stCondLst>
                                  <p:childTnLst>
                                    <p:animScale>
                                      <p:cBhvr>
                                        <p:cTn id="341" dur="500" fill="hold"/>
                                        <p:tgtEl>
                                          <p:spTgt spid="77"/>
                                        </p:tgtEl>
                                      </p:cBhvr>
                                      <p:by x="133000" y="133000"/>
                                    </p:animScale>
                                  </p:childTnLst>
                                </p:cTn>
                              </p:par>
                              <p:par>
                                <p:cTn id="342" presetID="1" presetClass="exit" presetSubtype="0" fill="hold" nodeType="withEffect">
                                  <p:stCondLst>
                                    <p:cond delay="700"/>
                                  </p:stCondLst>
                                  <p:childTnLst>
                                    <p:set>
                                      <p:cBhvr>
                                        <p:cTn id="343" dur="1" fill="hold">
                                          <p:stCondLst>
                                            <p:cond delay="0"/>
                                          </p:stCondLst>
                                        </p:cTn>
                                        <p:tgtEl>
                                          <p:spTgt spid="77"/>
                                        </p:tgtEl>
                                        <p:attrNameLst>
                                          <p:attrName>style.visibility</p:attrName>
                                        </p:attrNameLst>
                                      </p:cBhvr>
                                      <p:to>
                                        <p:strVal val="hidden"/>
                                      </p:to>
                                    </p:set>
                                  </p:childTnLst>
                                </p:cTn>
                              </p:par>
                              <p:par>
                                <p:cTn id="344" presetID="1" presetClass="entr" presetSubtype="0" fill="hold" nodeType="withEffect">
                                  <p:stCondLst>
                                    <p:cond delay="700"/>
                                  </p:stCondLst>
                                  <p:childTnLst>
                                    <p:set>
                                      <p:cBhvr>
                                        <p:cTn id="345" dur="1" fill="hold">
                                          <p:stCondLst>
                                            <p:cond delay="0"/>
                                          </p:stCondLst>
                                        </p:cTn>
                                        <p:tgtEl>
                                          <p:spTgt spid="78"/>
                                        </p:tgtEl>
                                        <p:attrNameLst>
                                          <p:attrName>style.visibility</p:attrName>
                                        </p:attrNameLst>
                                      </p:cBhvr>
                                      <p:to>
                                        <p:strVal val="visible"/>
                                      </p:to>
                                    </p:set>
                                  </p:childTnLst>
                                </p:cTn>
                              </p:par>
                              <p:par>
                                <p:cTn id="346" presetID="10" presetClass="exit" presetSubtype="0" fill="hold" grpId="3" nodeType="withEffect">
                                  <p:stCondLst>
                                    <p:cond delay="200"/>
                                  </p:stCondLst>
                                  <p:childTnLst>
                                    <p:animEffect transition="out" filter="fade">
                                      <p:cBhvr>
                                        <p:cTn id="347" dur="500"/>
                                        <p:tgtEl>
                                          <p:spTgt spid="34"/>
                                        </p:tgtEl>
                                      </p:cBhvr>
                                    </p:animEffect>
                                    <p:set>
                                      <p:cBhvr>
                                        <p:cTn id="348" dur="1" fill="hold">
                                          <p:stCondLst>
                                            <p:cond delay="499"/>
                                          </p:stCondLst>
                                        </p:cTn>
                                        <p:tgtEl>
                                          <p:spTgt spid="34"/>
                                        </p:tgtEl>
                                        <p:attrNameLst>
                                          <p:attrName>style.visibility</p:attrName>
                                        </p:attrNameLst>
                                      </p:cBhvr>
                                      <p:to>
                                        <p:strVal val="hidden"/>
                                      </p:to>
                                    </p:set>
                                  </p:childTnLst>
                                </p:cTn>
                              </p:par>
                              <p:par>
                                <p:cTn id="349" presetID="10" presetClass="exit" presetSubtype="0" fill="hold" grpId="7" nodeType="withEffect">
                                  <p:stCondLst>
                                    <p:cond delay="200"/>
                                  </p:stCondLst>
                                  <p:childTnLst>
                                    <p:animEffect transition="out" filter="fade">
                                      <p:cBhvr>
                                        <p:cTn id="350" dur="500"/>
                                        <p:tgtEl>
                                          <p:spTgt spid="31"/>
                                        </p:tgtEl>
                                      </p:cBhvr>
                                    </p:animEffect>
                                    <p:set>
                                      <p:cBhvr>
                                        <p:cTn id="351" dur="1" fill="hold">
                                          <p:stCondLst>
                                            <p:cond delay="499"/>
                                          </p:stCondLst>
                                        </p:cTn>
                                        <p:tgtEl>
                                          <p:spTgt spid="31"/>
                                        </p:tgtEl>
                                        <p:attrNameLst>
                                          <p:attrName>style.visibility</p:attrName>
                                        </p:attrNameLst>
                                      </p:cBhvr>
                                      <p:to>
                                        <p:strVal val="hidden"/>
                                      </p:to>
                                    </p:set>
                                  </p:childTnLst>
                                </p:cTn>
                              </p:par>
                              <p:par>
                                <p:cTn id="352" presetID="10" presetClass="exit" presetSubtype="0" fill="hold" grpId="7" nodeType="withEffect">
                                  <p:stCondLst>
                                    <p:cond delay="200"/>
                                  </p:stCondLst>
                                  <p:childTnLst>
                                    <p:animEffect transition="out" filter="fade">
                                      <p:cBhvr>
                                        <p:cTn id="353" dur="500"/>
                                        <p:tgtEl>
                                          <p:spTgt spid="32"/>
                                        </p:tgtEl>
                                      </p:cBhvr>
                                    </p:animEffect>
                                    <p:set>
                                      <p:cBhvr>
                                        <p:cTn id="354" dur="1" fill="hold">
                                          <p:stCondLst>
                                            <p:cond delay="499"/>
                                          </p:stCondLst>
                                        </p:cTn>
                                        <p:tgtEl>
                                          <p:spTgt spid="32"/>
                                        </p:tgtEl>
                                        <p:attrNameLst>
                                          <p:attrName>style.visibility</p:attrName>
                                        </p:attrNameLst>
                                      </p:cBhvr>
                                      <p:to>
                                        <p:strVal val="hidden"/>
                                      </p:to>
                                    </p:set>
                                  </p:childTnLst>
                                </p:cTn>
                              </p:par>
                              <p:par>
                                <p:cTn id="355" presetID="10" presetClass="exit" presetSubtype="0" fill="hold" grpId="8" nodeType="withEffect">
                                  <p:stCondLst>
                                    <p:cond delay="200"/>
                                  </p:stCondLst>
                                  <p:childTnLst>
                                    <p:animEffect transition="out" filter="fade">
                                      <p:cBhvr>
                                        <p:cTn id="356" dur="500"/>
                                        <p:tgtEl>
                                          <p:spTgt spid="33"/>
                                        </p:tgtEl>
                                      </p:cBhvr>
                                    </p:animEffect>
                                    <p:set>
                                      <p:cBhvr>
                                        <p:cTn id="357" dur="1" fill="hold">
                                          <p:stCondLst>
                                            <p:cond delay="499"/>
                                          </p:stCondLst>
                                        </p:cTn>
                                        <p:tgtEl>
                                          <p:spTgt spid="33"/>
                                        </p:tgtEl>
                                        <p:attrNameLst>
                                          <p:attrName>style.visibility</p:attrName>
                                        </p:attrNameLst>
                                      </p:cBhvr>
                                      <p:to>
                                        <p:strVal val="hidden"/>
                                      </p:to>
                                    </p:set>
                                  </p:childTnLst>
                                </p:cTn>
                              </p:par>
                              <p:par>
                                <p:cTn id="358" presetID="10" presetClass="entr" presetSubtype="0" fill="hold" grpId="1" nodeType="withEffect">
                                  <p:stCondLst>
                                    <p:cond delay="200"/>
                                  </p:stCondLst>
                                  <p:childTnLst>
                                    <p:set>
                                      <p:cBhvr>
                                        <p:cTn id="359" dur="1" fill="hold">
                                          <p:stCondLst>
                                            <p:cond delay="0"/>
                                          </p:stCondLst>
                                        </p:cTn>
                                        <p:tgtEl>
                                          <p:spTgt spid="35"/>
                                        </p:tgtEl>
                                        <p:attrNameLst>
                                          <p:attrName>style.visibility</p:attrName>
                                        </p:attrNameLst>
                                      </p:cBhvr>
                                      <p:to>
                                        <p:strVal val="visible"/>
                                      </p:to>
                                    </p:set>
                                    <p:animEffect transition="in" filter="fade">
                                      <p:cBhvr>
                                        <p:cTn id="360" dur="500"/>
                                        <p:tgtEl>
                                          <p:spTgt spid="35"/>
                                        </p:tgtEl>
                                      </p:cBhvr>
                                    </p:animEffect>
                                  </p:childTnLst>
                                </p:cTn>
                              </p:par>
                            </p:childTnLst>
                          </p:cTn>
                        </p:par>
                      </p:childTnLst>
                    </p:cTn>
                  </p:par>
                </p:childTnLst>
              </p:cTn>
              <p:nextCondLst>
                <p:cond evt="onClick" delay="0">
                  <p:tgtEl>
                    <p:spTgt spid="14"/>
                  </p:tgtEl>
                </p:cond>
              </p:nextCondLst>
            </p:seq>
            <p:seq concurrent="1" nextAc="seek">
              <p:cTn id="361" restart="whenNotActive" fill="hold" evtFilter="cancelBubble" nodeType="interactiveSeq">
                <p:stCondLst>
                  <p:cond evt="onClick" delay="0">
                    <p:tgtEl>
                      <p:spTgt spid="5"/>
                    </p:tgtEl>
                  </p:cond>
                </p:stCondLst>
                <p:endSync evt="end" delay="0">
                  <p:rtn val="all"/>
                </p:endSync>
                <p:childTnLst>
                  <p:par>
                    <p:cTn id="362" fill="hold">
                      <p:stCondLst>
                        <p:cond delay="0"/>
                      </p:stCondLst>
                      <p:childTnLst>
                        <p:par>
                          <p:cTn id="363" fill="hold">
                            <p:stCondLst>
                              <p:cond delay="0"/>
                            </p:stCondLst>
                            <p:childTnLst>
                              <p:par>
                                <p:cTn id="364" presetID="1" presetClass="exit" presetSubtype="0" fill="hold" nodeType="withEffect">
                                  <p:stCondLst>
                                    <p:cond delay="0"/>
                                  </p:stCondLst>
                                  <p:childTnLst>
                                    <p:set>
                                      <p:cBhvr>
                                        <p:cTn id="365" dur="1" fill="hold">
                                          <p:stCondLst>
                                            <p:cond delay="0"/>
                                          </p:stCondLst>
                                        </p:cTn>
                                        <p:tgtEl>
                                          <p:spTgt spid="77"/>
                                        </p:tgtEl>
                                        <p:attrNameLst>
                                          <p:attrName>style.visibility</p:attrName>
                                        </p:attrNameLst>
                                      </p:cBhvr>
                                      <p:to>
                                        <p:strVal val="hidden"/>
                                      </p:to>
                                    </p:set>
                                  </p:childTnLst>
                                </p:cTn>
                              </p:par>
                              <p:par>
                                <p:cTn id="366" presetID="1" presetClass="exit" presetSubtype="0" fill="hold" nodeType="withEffect">
                                  <p:stCondLst>
                                    <p:cond delay="0"/>
                                  </p:stCondLst>
                                  <p:childTnLst>
                                    <p:set>
                                      <p:cBhvr>
                                        <p:cTn id="367" dur="1" fill="hold">
                                          <p:stCondLst>
                                            <p:cond delay="0"/>
                                          </p:stCondLst>
                                        </p:cTn>
                                        <p:tgtEl>
                                          <p:spTgt spid="79"/>
                                        </p:tgtEl>
                                        <p:attrNameLst>
                                          <p:attrName>style.visibility</p:attrName>
                                        </p:attrNameLst>
                                      </p:cBhvr>
                                      <p:to>
                                        <p:strVal val="hidden"/>
                                      </p:to>
                                    </p:set>
                                  </p:childTnLst>
                                </p:cTn>
                              </p:par>
                              <p:par>
                                <p:cTn id="368" presetID="1" presetClass="exit" presetSubtype="0" fill="hold" nodeType="withEffect">
                                  <p:stCondLst>
                                    <p:cond delay="0"/>
                                  </p:stCondLst>
                                  <p:childTnLst>
                                    <p:set>
                                      <p:cBhvr>
                                        <p:cTn id="369" dur="1" fill="hold">
                                          <p:stCondLst>
                                            <p:cond delay="0"/>
                                          </p:stCondLst>
                                        </p:cTn>
                                        <p:tgtEl>
                                          <p:spTgt spid="71"/>
                                        </p:tgtEl>
                                        <p:attrNameLst>
                                          <p:attrName>style.visibility</p:attrName>
                                        </p:attrNameLst>
                                      </p:cBhvr>
                                      <p:to>
                                        <p:strVal val="hidden"/>
                                      </p:to>
                                    </p:set>
                                  </p:childTnLst>
                                </p:cTn>
                              </p:par>
                              <p:par>
                                <p:cTn id="370" presetID="1" presetClass="exit" presetSubtype="0" fill="hold" nodeType="withEffect">
                                  <p:stCondLst>
                                    <p:cond delay="0"/>
                                  </p:stCondLst>
                                  <p:childTnLst>
                                    <p:set>
                                      <p:cBhvr>
                                        <p:cTn id="371" dur="1" fill="hold">
                                          <p:stCondLst>
                                            <p:cond delay="0"/>
                                          </p:stCondLst>
                                        </p:cTn>
                                        <p:tgtEl>
                                          <p:spTgt spid="73"/>
                                        </p:tgtEl>
                                        <p:attrNameLst>
                                          <p:attrName>style.visibility</p:attrName>
                                        </p:attrNameLst>
                                      </p:cBhvr>
                                      <p:to>
                                        <p:strVal val="hidden"/>
                                      </p:to>
                                    </p:set>
                                  </p:childTnLst>
                                </p:cTn>
                              </p:par>
                              <p:par>
                                <p:cTn id="372" presetID="1" presetClass="exit" presetSubtype="0" fill="hold" nodeType="withEffect">
                                  <p:stCondLst>
                                    <p:cond delay="0"/>
                                  </p:stCondLst>
                                  <p:childTnLst>
                                    <p:set>
                                      <p:cBhvr>
                                        <p:cTn id="373" dur="1" fill="hold">
                                          <p:stCondLst>
                                            <p:cond delay="0"/>
                                          </p:stCondLst>
                                        </p:cTn>
                                        <p:tgtEl>
                                          <p:spTgt spid="75"/>
                                        </p:tgtEl>
                                        <p:attrNameLst>
                                          <p:attrName>style.visibility</p:attrName>
                                        </p:attrNameLst>
                                      </p:cBhvr>
                                      <p:to>
                                        <p:strVal val="hidden"/>
                                      </p:to>
                                    </p:set>
                                  </p:childTnLst>
                                </p:cTn>
                              </p:par>
                              <p:par>
                                <p:cTn id="374" presetID="1" presetClass="exit" presetSubtype="0" fill="hold" nodeType="withEffect">
                                  <p:stCondLst>
                                    <p:cond delay="0"/>
                                  </p:stCondLst>
                                  <p:childTnLst>
                                    <p:set>
                                      <p:cBhvr>
                                        <p:cTn id="375" dur="1" fill="hold">
                                          <p:stCondLst>
                                            <p:cond delay="0"/>
                                          </p:stCondLst>
                                        </p:cTn>
                                        <p:tgtEl>
                                          <p:spTgt spid="4"/>
                                        </p:tgtEl>
                                        <p:attrNameLst>
                                          <p:attrName>style.visibility</p:attrName>
                                        </p:attrNameLst>
                                      </p:cBhvr>
                                      <p:to>
                                        <p:strVal val="hidden"/>
                                      </p:to>
                                    </p:set>
                                  </p:childTnLst>
                                </p:cTn>
                              </p:par>
                              <p:par>
                                <p:cTn id="376" presetID="1" presetClass="entr" presetSubtype="0" fill="hold" nodeType="withEffect">
                                  <p:stCondLst>
                                    <p:cond delay="0"/>
                                  </p:stCondLst>
                                  <p:childTnLst>
                                    <p:set>
                                      <p:cBhvr>
                                        <p:cTn id="377" dur="1" fill="hold">
                                          <p:stCondLst>
                                            <p:cond delay="0"/>
                                          </p:stCondLst>
                                        </p:cTn>
                                        <p:tgtEl>
                                          <p:spTgt spid="78"/>
                                        </p:tgtEl>
                                        <p:attrNameLst>
                                          <p:attrName>style.visibility</p:attrName>
                                        </p:attrNameLst>
                                      </p:cBhvr>
                                      <p:to>
                                        <p:strVal val="visible"/>
                                      </p:to>
                                    </p:set>
                                  </p:childTnLst>
                                </p:cTn>
                              </p:par>
                              <p:par>
                                <p:cTn id="378" presetID="42" presetClass="path" presetSubtype="0" autoRev="1" fill="hold" nodeType="withEffect">
                                  <p:stCondLst>
                                    <p:cond delay="0"/>
                                  </p:stCondLst>
                                  <p:childTnLst>
                                    <p:animMotion origin="layout" path="M 1.21528E-6 1.91358E-6 L 0.05696 -0.00058 " pathEditMode="relative" rAng="0" ptsTypes="AA">
                                      <p:cBhvr>
                                        <p:cTn id="379" dur="250" fill="hold"/>
                                        <p:tgtEl>
                                          <p:spTgt spid="13"/>
                                        </p:tgtEl>
                                        <p:attrNameLst>
                                          <p:attrName>ppt_x</p:attrName>
                                          <p:attrName>ppt_y</p:attrName>
                                        </p:attrNameLst>
                                      </p:cBhvr>
                                      <p:rCtr x="2843" y="-39"/>
                                    </p:animMotion>
                                  </p:childTnLst>
                                </p:cTn>
                              </p:par>
                              <p:par>
                                <p:cTn id="380" presetID="8" presetClass="emph" presetSubtype="0" autoRev="1" fill="hold" nodeType="withEffect">
                                  <p:stCondLst>
                                    <p:cond delay="0"/>
                                  </p:stCondLst>
                                  <p:childTnLst>
                                    <p:animRot by="-2700000">
                                      <p:cBhvr>
                                        <p:cTn id="381" dur="250" fill="hold"/>
                                        <p:tgtEl>
                                          <p:spTgt spid="13"/>
                                        </p:tgtEl>
                                        <p:attrNameLst>
                                          <p:attrName>r</p:attrName>
                                        </p:attrNameLst>
                                      </p:cBhvr>
                                    </p:animRot>
                                  </p:childTnLst>
                                </p:cTn>
                              </p:par>
                              <p:par>
                                <p:cTn id="382" presetID="0" presetClass="path" presetSubtype="0" autoRev="1" fill="hold" nodeType="withEffect">
                                  <p:stCondLst>
                                    <p:cond delay="250"/>
                                  </p:stCondLst>
                                  <p:childTnLst>
                                    <p:animMotion origin="layout" path="M 4.96528E-6 0.0002 L 0.00618 -0.19193 C -0.01107 -0.23958 -0.06609 -0.27276 -0.10352 -0.28607 C -0.14096 -0.29938 -0.19445 -0.27488 -0.21843 -0.27199 " pathEditMode="relative" rAng="0" ptsTypes="AaaA">
                                      <p:cBhvr>
                                        <p:cTn id="383" dur="750" fill="hold"/>
                                        <p:tgtEl>
                                          <p:spTgt spid="78"/>
                                        </p:tgtEl>
                                        <p:attrNameLst>
                                          <p:attrName>ppt_x</p:attrName>
                                          <p:attrName>ppt_y</p:attrName>
                                        </p:attrNameLst>
                                      </p:cBhvr>
                                      <p:rCtr x="-10612" y="-14988"/>
                                    </p:animMotion>
                                  </p:childTnLst>
                                </p:cTn>
                              </p:par>
                              <p:par>
                                <p:cTn id="384" presetID="1" presetClass="mediacall" presetSubtype="0" fill="hold" nodeType="withEffect">
                                  <p:stCondLst>
                                    <p:cond delay="250"/>
                                  </p:stCondLst>
                                  <p:childTnLst>
                                    <p:cmd type="call" cmd="playFrom(0.0)">
                                      <p:cBhvr>
                                        <p:cTn id="385" dur="240" fill="hold"/>
                                        <p:tgtEl>
                                          <p:spTgt spid="63"/>
                                        </p:tgtEl>
                                      </p:cBhvr>
                                    </p:cmd>
                                  </p:childTnLst>
                                </p:cTn>
                              </p:par>
                              <p:par>
                                <p:cTn id="386" presetID="6" presetClass="emph" presetSubtype="0" accel="26667" autoRev="1" fill="hold" nodeType="withEffect">
                                  <p:stCondLst>
                                    <p:cond delay="250"/>
                                  </p:stCondLst>
                                  <p:childTnLst>
                                    <p:animScale>
                                      <p:cBhvr>
                                        <p:cTn id="387" dur="750" fill="hold"/>
                                        <p:tgtEl>
                                          <p:spTgt spid="78"/>
                                        </p:tgtEl>
                                      </p:cBhvr>
                                      <p:by x="75000" y="75000"/>
                                    </p:animScale>
                                  </p:childTnLst>
                                </p:cTn>
                              </p:par>
                              <p:par>
                                <p:cTn id="388" presetID="42" presetClass="path" presetSubtype="0" accel="50000" decel="50000" autoRev="1" fill="hold" nodeType="withEffect">
                                  <p:stCondLst>
                                    <p:cond delay="250"/>
                                  </p:stCondLst>
                                  <p:childTnLst>
                                    <p:animMotion origin="layout" path="M 2.39583E-6 -2.46914E-6 L -0.01183 -0.00366 " pathEditMode="relative" rAng="0" ptsTypes="AA">
                                      <p:cBhvr>
                                        <p:cTn id="389" dur="400" fill="hold"/>
                                        <p:tgtEl>
                                          <p:spTgt spid="5"/>
                                        </p:tgtEl>
                                        <p:attrNameLst>
                                          <p:attrName>ppt_x</p:attrName>
                                          <p:attrName>ppt_y</p:attrName>
                                        </p:attrNameLst>
                                      </p:cBhvr>
                                      <p:rCtr x="-597" y="-193"/>
                                    </p:animMotion>
                                  </p:childTnLst>
                                </p:cTn>
                              </p:par>
                              <p:par>
                                <p:cTn id="390" presetID="1" presetClass="mediacall" presetSubtype="0" fill="hold" nodeType="withEffect">
                                  <p:stCondLst>
                                    <p:cond delay="450"/>
                                  </p:stCondLst>
                                  <p:childTnLst>
                                    <p:cmd type="call" cmd="playFrom(0.0)">
                                      <p:cBhvr>
                                        <p:cTn id="391" dur="120" fill="hold"/>
                                        <p:tgtEl>
                                          <p:spTgt spid="67"/>
                                        </p:tgtEl>
                                      </p:cBhvr>
                                    </p:cmd>
                                  </p:childTnLst>
                                </p:cTn>
                              </p:par>
                              <p:par>
                                <p:cTn id="392" presetID="1" presetClass="mediacall" presetSubtype="0" fill="hold" nodeType="withEffect">
                                  <p:stCondLst>
                                    <p:cond delay="450"/>
                                  </p:stCondLst>
                                  <p:childTnLst>
                                    <p:cmd type="call" cmd="playFrom(0.0)">
                                      <p:cBhvr>
                                        <p:cTn id="393" dur="4992" fill="hold"/>
                                        <p:tgtEl>
                                          <p:spTgt spid="83"/>
                                        </p:tgtEl>
                                      </p:cBhvr>
                                    </p:cmd>
                                  </p:childTnLst>
                                </p:cTn>
                              </p:par>
                              <p:par>
                                <p:cTn id="394" presetID="1" presetClass="exit" presetSubtype="0" fill="hold" nodeType="withEffect">
                                  <p:stCondLst>
                                    <p:cond delay="1000"/>
                                  </p:stCondLst>
                                  <p:childTnLst>
                                    <p:set>
                                      <p:cBhvr>
                                        <p:cTn id="395" dur="1" fill="hold">
                                          <p:stCondLst>
                                            <p:cond delay="0"/>
                                          </p:stCondLst>
                                        </p:cTn>
                                        <p:tgtEl>
                                          <p:spTgt spid="78"/>
                                        </p:tgtEl>
                                        <p:attrNameLst>
                                          <p:attrName>style.visibility</p:attrName>
                                        </p:attrNameLst>
                                      </p:cBhvr>
                                      <p:to>
                                        <p:strVal val="hidden"/>
                                      </p:to>
                                    </p:set>
                                  </p:childTnLst>
                                </p:cTn>
                              </p:par>
                              <p:par>
                                <p:cTn id="396" presetID="1" presetClass="entr" presetSubtype="0" fill="hold" nodeType="withEffect">
                                  <p:stCondLst>
                                    <p:cond delay="1000"/>
                                  </p:stCondLst>
                                  <p:childTnLst>
                                    <p:set>
                                      <p:cBhvr>
                                        <p:cTn id="397" dur="1" fill="hold">
                                          <p:stCondLst>
                                            <p:cond delay="0"/>
                                          </p:stCondLst>
                                        </p:cTn>
                                        <p:tgtEl>
                                          <p:spTgt spid="77"/>
                                        </p:tgtEl>
                                        <p:attrNameLst>
                                          <p:attrName>style.visibility</p:attrName>
                                        </p:attrNameLst>
                                      </p:cBhvr>
                                      <p:to>
                                        <p:strVal val="visible"/>
                                      </p:to>
                                    </p:set>
                                  </p:childTnLst>
                                </p:cTn>
                              </p:par>
                              <p:par>
                                <p:cTn id="398" presetID="10" presetClass="exit" presetSubtype="0" fill="hold" grpId="2" nodeType="withEffect">
                                  <p:stCondLst>
                                    <p:cond delay="250"/>
                                  </p:stCondLst>
                                  <p:childTnLst>
                                    <p:animEffect transition="out" filter="fade">
                                      <p:cBhvr>
                                        <p:cTn id="399" dur="500"/>
                                        <p:tgtEl>
                                          <p:spTgt spid="35"/>
                                        </p:tgtEl>
                                      </p:cBhvr>
                                    </p:animEffect>
                                    <p:set>
                                      <p:cBhvr>
                                        <p:cTn id="400" dur="1" fill="hold">
                                          <p:stCondLst>
                                            <p:cond delay="499"/>
                                          </p:stCondLst>
                                        </p:cTn>
                                        <p:tgtEl>
                                          <p:spTgt spid="35"/>
                                        </p:tgtEl>
                                        <p:attrNameLst>
                                          <p:attrName>style.visibility</p:attrName>
                                        </p:attrNameLst>
                                      </p:cBhvr>
                                      <p:to>
                                        <p:strVal val="hidden"/>
                                      </p:to>
                                    </p:set>
                                  </p:childTnLst>
                                </p:cTn>
                              </p:par>
                              <p:par>
                                <p:cTn id="401" presetID="10" presetClass="exit" presetSubtype="0" fill="hold" grpId="8" nodeType="withEffect">
                                  <p:stCondLst>
                                    <p:cond delay="250"/>
                                  </p:stCondLst>
                                  <p:childTnLst>
                                    <p:animEffect transition="out" filter="fade">
                                      <p:cBhvr>
                                        <p:cTn id="402" dur="500"/>
                                        <p:tgtEl>
                                          <p:spTgt spid="31"/>
                                        </p:tgtEl>
                                      </p:cBhvr>
                                    </p:animEffect>
                                    <p:set>
                                      <p:cBhvr>
                                        <p:cTn id="403" dur="1" fill="hold">
                                          <p:stCondLst>
                                            <p:cond delay="499"/>
                                          </p:stCondLst>
                                        </p:cTn>
                                        <p:tgtEl>
                                          <p:spTgt spid="31"/>
                                        </p:tgtEl>
                                        <p:attrNameLst>
                                          <p:attrName>style.visibility</p:attrName>
                                        </p:attrNameLst>
                                      </p:cBhvr>
                                      <p:to>
                                        <p:strVal val="hidden"/>
                                      </p:to>
                                    </p:set>
                                  </p:childTnLst>
                                </p:cTn>
                              </p:par>
                              <p:par>
                                <p:cTn id="404" presetID="10" presetClass="exit" presetSubtype="0" fill="hold" grpId="8" nodeType="withEffect">
                                  <p:stCondLst>
                                    <p:cond delay="250"/>
                                  </p:stCondLst>
                                  <p:childTnLst>
                                    <p:animEffect transition="out" filter="fade">
                                      <p:cBhvr>
                                        <p:cTn id="405" dur="500"/>
                                        <p:tgtEl>
                                          <p:spTgt spid="32"/>
                                        </p:tgtEl>
                                      </p:cBhvr>
                                    </p:animEffect>
                                    <p:set>
                                      <p:cBhvr>
                                        <p:cTn id="406" dur="1" fill="hold">
                                          <p:stCondLst>
                                            <p:cond delay="499"/>
                                          </p:stCondLst>
                                        </p:cTn>
                                        <p:tgtEl>
                                          <p:spTgt spid="32"/>
                                        </p:tgtEl>
                                        <p:attrNameLst>
                                          <p:attrName>style.visibility</p:attrName>
                                        </p:attrNameLst>
                                      </p:cBhvr>
                                      <p:to>
                                        <p:strVal val="hidden"/>
                                      </p:to>
                                    </p:set>
                                  </p:childTnLst>
                                </p:cTn>
                              </p:par>
                              <p:par>
                                <p:cTn id="407" presetID="10" presetClass="exit" presetSubtype="0" fill="hold" grpId="9" nodeType="withEffect">
                                  <p:stCondLst>
                                    <p:cond delay="250"/>
                                  </p:stCondLst>
                                  <p:childTnLst>
                                    <p:animEffect transition="out" filter="fade">
                                      <p:cBhvr>
                                        <p:cTn id="408" dur="500"/>
                                        <p:tgtEl>
                                          <p:spTgt spid="33"/>
                                        </p:tgtEl>
                                      </p:cBhvr>
                                    </p:animEffect>
                                    <p:set>
                                      <p:cBhvr>
                                        <p:cTn id="409" dur="1" fill="hold">
                                          <p:stCondLst>
                                            <p:cond delay="499"/>
                                          </p:stCondLst>
                                        </p:cTn>
                                        <p:tgtEl>
                                          <p:spTgt spid="33"/>
                                        </p:tgtEl>
                                        <p:attrNameLst>
                                          <p:attrName>style.visibility</p:attrName>
                                        </p:attrNameLst>
                                      </p:cBhvr>
                                      <p:to>
                                        <p:strVal val="hidden"/>
                                      </p:to>
                                    </p:set>
                                  </p:childTnLst>
                                </p:cTn>
                              </p:par>
                              <p:par>
                                <p:cTn id="410" presetID="10" presetClass="entr" presetSubtype="0" fill="hold" grpId="4" nodeType="withEffect">
                                  <p:stCondLst>
                                    <p:cond delay="250"/>
                                  </p:stCondLst>
                                  <p:childTnLst>
                                    <p:set>
                                      <p:cBhvr>
                                        <p:cTn id="411" dur="1" fill="hold">
                                          <p:stCondLst>
                                            <p:cond delay="0"/>
                                          </p:stCondLst>
                                        </p:cTn>
                                        <p:tgtEl>
                                          <p:spTgt spid="34"/>
                                        </p:tgtEl>
                                        <p:attrNameLst>
                                          <p:attrName>style.visibility</p:attrName>
                                        </p:attrNameLst>
                                      </p:cBhvr>
                                      <p:to>
                                        <p:strVal val="visible"/>
                                      </p:to>
                                    </p:set>
                                    <p:animEffect transition="in" filter="fade">
                                      <p:cBhvr>
                                        <p:cTn id="412" dur="500"/>
                                        <p:tgtEl>
                                          <p:spTgt spid="34"/>
                                        </p:tgtEl>
                                      </p:cBhvr>
                                    </p:animEffect>
                                  </p:childTnLst>
                                </p:cTn>
                              </p:par>
                            </p:childTnLst>
                          </p:cTn>
                        </p:par>
                      </p:childTnLst>
                    </p:cTn>
                  </p:par>
                </p:childTnLst>
              </p:cTn>
              <p:nextCondLst>
                <p:cond evt="onClick" delay="0">
                  <p:tgtEl>
                    <p:spTgt spid="5"/>
                  </p:tgtEl>
                </p:cond>
              </p:nextCondLst>
            </p:seq>
            <p:seq concurrent="1" nextAc="seek">
              <p:cTn id="413" restart="whenNotActive" fill="hold" evtFilter="cancelBubble" nodeType="interactiveSeq">
                <p:stCondLst>
                  <p:cond evt="onClick" delay="0">
                    <p:tgtEl>
                      <p:spTgt spid="13"/>
                    </p:tgtEl>
                  </p:cond>
                </p:stCondLst>
                <p:endSync evt="end" delay="0">
                  <p:rtn val="all"/>
                </p:endSync>
                <p:childTnLst>
                  <p:par>
                    <p:cTn id="414" fill="hold">
                      <p:stCondLst>
                        <p:cond delay="0"/>
                      </p:stCondLst>
                      <p:childTnLst>
                        <p:par>
                          <p:cTn id="415" fill="hold">
                            <p:stCondLst>
                              <p:cond delay="0"/>
                            </p:stCondLst>
                            <p:childTnLst>
                              <p:par>
                                <p:cTn id="416" presetID="1" presetClass="exit" presetSubtype="0" fill="hold" nodeType="withEffect">
                                  <p:stCondLst>
                                    <p:cond delay="0"/>
                                  </p:stCondLst>
                                  <p:childTnLst>
                                    <p:set>
                                      <p:cBhvr>
                                        <p:cTn id="417" dur="1" fill="hold">
                                          <p:stCondLst>
                                            <p:cond delay="0"/>
                                          </p:stCondLst>
                                        </p:cTn>
                                        <p:tgtEl>
                                          <p:spTgt spid="77"/>
                                        </p:tgtEl>
                                        <p:attrNameLst>
                                          <p:attrName>style.visibility</p:attrName>
                                        </p:attrNameLst>
                                      </p:cBhvr>
                                      <p:to>
                                        <p:strVal val="hidden"/>
                                      </p:to>
                                    </p:set>
                                  </p:childTnLst>
                                </p:cTn>
                              </p:par>
                              <p:par>
                                <p:cTn id="418" presetID="1" presetClass="exit" presetSubtype="0" fill="hold" nodeType="withEffect">
                                  <p:stCondLst>
                                    <p:cond delay="0"/>
                                  </p:stCondLst>
                                  <p:childTnLst>
                                    <p:set>
                                      <p:cBhvr>
                                        <p:cTn id="419" dur="1" fill="hold">
                                          <p:stCondLst>
                                            <p:cond delay="0"/>
                                          </p:stCondLst>
                                        </p:cTn>
                                        <p:tgtEl>
                                          <p:spTgt spid="79"/>
                                        </p:tgtEl>
                                        <p:attrNameLst>
                                          <p:attrName>style.visibility</p:attrName>
                                        </p:attrNameLst>
                                      </p:cBhvr>
                                      <p:to>
                                        <p:strVal val="hidden"/>
                                      </p:to>
                                    </p:set>
                                  </p:childTnLst>
                                </p:cTn>
                              </p:par>
                              <p:par>
                                <p:cTn id="420" presetID="1" presetClass="exit" presetSubtype="0" fill="hold" nodeType="withEffect">
                                  <p:stCondLst>
                                    <p:cond delay="0"/>
                                  </p:stCondLst>
                                  <p:childTnLst>
                                    <p:set>
                                      <p:cBhvr>
                                        <p:cTn id="421" dur="1" fill="hold">
                                          <p:stCondLst>
                                            <p:cond delay="0"/>
                                          </p:stCondLst>
                                        </p:cTn>
                                        <p:tgtEl>
                                          <p:spTgt spid="71"/>
                                        </p:tgtEl>
                                        <p:attrNameLst>
                                          <p:attrName>style.visibility</p:attrName>
                                        </p:attrNameLst>
                                      </p:cBhvr>
                                      <p:to>
                                        <p:strVal val="hidden"/>
                                      </p:to>
                                    </p:set>
                                  </p:childTnLst>
                                </p:cTn>
                              </p:par>
                              <p:par>
                                <p:cTn id="422" presetID="1" presetClass="exit" presetSubtype="0" fill="hold" nodeType="withEffect">
                                  <p:stCondLst>
                                    <p:cond delay="0"/>
                                  </p:stCondLst>
                                  <p:childTnLst>
                                    <p:set>
                                      <p:cBhvr>
                                        <p:cTn id="423" dur="1" fill="hold">
                                          <p:stCondLst>
                                            <p:cond delay="0"/>
                                          </p:stCondLst>
                                        </p:cTn>
                                        <p:tgtEl>
                                          <p:spTgt spid="73"/>
                                        </p:tgtEl>
                                        <p:attrNameLst>
                                          <p:attrName>style.visibility</p:attrName>
                                        </p:attrNameLst>
                                      </p:cBhvr>
                                      <p:to>
                                        <p:strVal val="hidden"/>
                                      </p:to>
                                    </p:set>
                                  </p:childTnLst>
                                </p:cTn>
                              </p:par>
                              <p:par>
                                <p:cTn id="424" presetID="1" presetClass="exit" presetSubtype="0" fill="hold" nodeType="withEffect">
                                  <p:stCondLst>
                                    <p:cond delay="0"/>
                                  </p:stCondLst>
                                  <p:childTnLst>
                                    <p:set>
                                      <p:cBhvr>
                                        <p:cTn id="425" dur="1" fill="hold">
                                          <p:stCondLst>
                                            <p:cond delay="0"/>
                                          </p:stCondLst>
                                        </p:cTn>
                                        <p:tgtEl>
                                          <p:spTgt spid="75"/>
                                        </p:tgtEl>
                                        <p:attrNameLst>
                                          <p:attrName>style.visibility</p:attrName>
                                        </p:attrNameLst>
                                      </p:cBhvr>
                                      <p:to>
                                        <p:strVal val="hidden"/>
                                      </p:to>
                                    </p:set>
                                  </p:childTnLst>
                                </p:cTn>
                              </p:par>
                              <p:par>
                                <p:cTn id="426" presetID="1" presetClass="exit" presetSubtype="0" fill="hold" nodeType="withEffect">
                                  <p:stCondLst>
                                    <p:cond delay="0"/>
                                  </p:stCondLst>
                                  <p:childTnLst>
                                    <p:set>
                                      <p:cBhvr>
                                        <p:cTn id="427" dur="1" fill="hold">
                                          <p:stCondLst>
                                            <p:cond delay="0"/>
                                          </p:stCondLst>
                                        </p:cTn>
                                        <p:tgtEl>
                                          <p:spTgt spid="4"/>
                                        </p:tgtEl>
                                        <p:attrNameLst>
                                          <p:attrName>style.visibility</p:attrName>
                                        </p:attrNameLst>
                                      </p:cBhvr>
                                      <p:to>
                                        <p:strVal val="hidden"/>
                                      </p:to>
                                    </p:set>
                                  </p:childTnLst>
                                </p:cTn>
                              </p:par>
                              <p:par>
                                <p:cTn id="428" presetID="1" presetClass="entr" presetSubtype="0" fill="hold" nodeType="withEffect">
                                  <p:stCondLst>
                                    <p:cond delay="0"/>
                                  </p:stCondLst>
                                  <p:childTnLst>
                                    <p:set>
                                      <p:cBhvr>
                                        <p:cTn id="429" dur="1" fill="hold">
                                          <p:stCondLst>
                                            <p:cond delay="0"/>
                                          </p:stCondLst>
                                        </p:cTn>
                                        <p:tgtEl>
                                          <p:spTgt spid="78"/>
                                        </p:tgtEl>
                                        <p:attrNameLst>
                                          <p:attrName>style.visibility</p:attrName>
                                        </p:attrNameLst>
                                      </p:cBhvr>
                                      <p:to>
                                        <p:strVal val="visible"/>
                                      </p:to>
                                    </p:set>
                                  </p:childTnLst>
                                </p:cTn>
                              </p:par>
                              <p:par>
                                <p:cTn id="430" presetID="42" presetClass="path" presetSubtype="0" autoRev="1" fill="hold" nodeType="withEffect">
                                  <p:stCondLst>
                                    <p:cond delay="0"/>
                                  </p:stCondLst>
                                  <p:childTnLst>
                                    <p:animMotion origin="layout" path="M 1.21528E-6 1.91358E-6 L 0.05621 0.00038 " pathEditMode="relative" rAng="0" ptsTypes="AA">
                                      <p:cBhvr>
                                        <p:cTn id="431" dur="250" fill="hold"/>
                                        <p:tgtEl>
                                          <p:spTgt spid="13"/>
                                        </p:tgtEl>
                                        <p:attrNameLst>
                                          <p:attrName>ppt_x</p:attrName>
                                          <p:attrName>ppt_y</p:attrName>
                                        </p:attrNameLst>
                                      </p:cBhvr>
                                      <p:rCtr x="2810" y="19"/>
                                    </p:animMotion>
                                  </p:childTnLst>
                                </p:cTn>
                              </p:par>
                              <p:par>
                                <p:cTn id="432" presetID="8" presetClass="emph" presetSubtype="0" autoRev="1" fill="hold" nodeType="withEffect">
                                  <p:stCondLst>
                                    <p:cond delay="0"/>
                                  </p:stCondLst>
                                  <p:childTnLst>
                                    <p:animRot by="-2700000">
                                      <p:cBhvr>
                                        <p:cTn id="433" dur="250" fill="hold"/>
                                        <p:tgtEl>
                                          <p:spTgt spid="13"/>
                                        </p:tgtEl>
                                        <p:attrNameLst>
                                          <p:attrName>r</p:attrName>
                                        </p:attrNameLst>
                                      </p:cBhvr>
                                    </p:animRot>
                                  </p:childTnLst>
                                </p:cTn>
                              </p:par>
                              <p:par>
                                <p:cTn id="434" presetID="0" presetClass="path" presetSubtype="0" autoRev="1" fill="hold" nodeType="withEffect">
                                  <p:stCondLst>
                                    <p:cond delay="250"/>
                                  </p:stCondLst>
                                  <p:childTnLst>
                                    <p:animMotion origin="layout" path="M -5.97222E-6 0.00116 L -0.00999 -0.21142 L 0.01996 -0.13657 L 0.00878 -0.10397 " pathEditMode="relative" ptsTypes="AAAA">
                                      <p:cBhvr>
                                        <p:cTn id="435" dur="500" fill="hold"/>
                                        <p:tgtEl>
                                          <p:spTgt spid="78"/>
                                        </p:tgtEl>
                                        <p:attrNameLst>
                                          <p:attrName>ppt_x</p:attrName>
                                          <p:attrName>ppt_y</p:attrName>
                                        </p:attrNameLst>
                                      </p:cBhvr>
                                    </p:animMotion>
                                  </p:childTnLst>
                                </p:cTn>
                              </p:par>
                              <p:par>
                                <p:cTn id="436" presetID="1" presetClass="mediacall" presetSubtype="0" fill="hold" nodeType="withEffect">
                                  <p:stCondLst>
                                    <p:cond delay="250"/>
                                  </p:stCondLst>
                                  <p:childTnLst>
                                    <p:cmd type="call" cmd="playFrom(0.0)">
                                      <p:cBhvr>
                                        <p:cTn id="437" dur="288" fill="hold"/>
                                        <p:tgtEl>
                                          <p:spTgt spid="41"/>
                                        </p:tgtEl>
                                      </p:cBhvr>
                                    </p:cmd>
                                  </p:childTnLst>
                                </p:cTn>
                              </p:par>
                              <p:par>
                                <p:cTn id="438" presetID="6" presetClass="emph" presetSubtype="0" autoRev="1" fill="hold" nodeType="withEffect">
                                  <p:stCondLst>
                                    <p:cond delay="250"/>
                                  </p:stCondLst>
                                  <p:childTnLst>
                                    <p:animScale>
                                      <p:cBhvr>
                                        <p:cTn id="439" dur="500" fill="hold"/>
                                        <p:tgtEl>
                                          <p:spTgt spid="78"/>
                                        </p:tgtEl>
                                      </p:cBhvr>
                                      <p:by x="50000" y="50000"/>
                                    </p:animScale>
                                  </p:childTnLst>
                                </p:cTn>
                              </p:par>
                              <p:par>
                                <p:cTn id="440" presetID="42" presetClass="path" presetSubtype="0" autoRev="1" fill="hold" nodeType="withEffect">
                                  <p:stCondLst>
                                    <p:cond delay="250"/>
                                  </p:stCondLst>
                                  <p:childTnLst>
                                    <p:animMotion origin="layout" path="M -1.49306E-6 -3.76543E-6 L -0.03407 -0.00926 " pathEditMode="relative" rAng="0" ptsTypes="AA">
                                      <p:cBhvr>
                                        <p:cTn id="441" dur="500" fill="hold"/>
                                        <p:tgtEl>
                                          <p:spTgt spid="5"/>
                                        </p:tgtEl>
                                        <p:attrNameLst>
                                          <p:attrName>ppt_x</p:attrName>
                                          <p:attrName>ppt_y</p:attrName>
                                        </p:attrNameLst>
                                      </p:cBhvr>
                                      <p:rCtr x="-1704" y="-463"/>
                                    </p:animMotion>
                                  </p:childTnLst>
                                </p:cTn>
                              </p:par>
                              <p:par>
                                <p:cTn id="442" presetID="8" presetClass="emph" presetSubtype="0" autoRev="1" fill="hold" nodeType="withEffect">
                                  <p:stCondLst>
                                    <p:cond delay="250"/>
                                  </p:stCondLst>
                                  <p:childTnLst>
                                    <p:animRot by="-3600000">
                                      <p:cBhvr>
                                        <p:cTn id="443" dur="500" fill="hold"/>
                                        <p:tgtEl>
                                          <p:spTgt spid="5"/>
                                        </p:tgtEl>
                                        <p:attrNameLst>
                                          <p:attrName>r</p:attrName>
                                        </p:attrNameLst>
                                      </p:cBhvr>
                                    </p:animRot>
                                  </p:childTnLst>
                                </p:cTn>
                              </p:par>
                              <p:par>
                                <p:cTn id="444" presetID="1" presetClass="exit" presetSubtype="0" fill="hold" nodeType="withEffect">
                                  <p:stCondLst>
                                    <p:cond delay="750"/>
                                  </p:stCondLst>
                                  <p:childTnLst>
                                    <p:set>
                                      <p:cBhvr>
                                        <p:cTn id="445" dur="1" fill="hold">
                                          <p:stCondLst>
                                            <p:cond delay="0"/>
                                          </p:stCondLst>
                                        </p:cTn>
                                        <p:tgtEl>
                                          <p:spTgt spid="78"/>
                                        </p:tgtEl>
                                        <p:attrNameLst>
                                          <p:attrName>style.visibility</p:attrName>
                                        </p:attrNameLst>
                                      </p:cBhvr>
                                      <p:to>
                                        <p:strVal val="hidden"/>
                                      </p:to>
                                    </p:set>
                                  </p:childTnLst>
                                </p:cTn>
                              </p:par>
                              <p:par>
                                <p:cTn id="446" presetID="1" presetClass="entr" presetSubtype="0" fill="hold" nodeType="withEffect">
                                  <p:stCondLst>
                                    <p:cond delay="750"/>
                                  </p:stCondLst>
                                  <p:childTnLst>
                                    <p:set>
                                      <p:cBhvr>
                                        <p:cTn id="447" dur="1" fill="hold">
                                          <p:stCondLst>
                                            <p:cond delay="0"/>
                                          </p:stCondLst>
                                        </p:cTn>
                                        <p:tgtEl>
                                          <p:spTgt spid="79"/>
                                        </p:tgtEl>
                                        <p:attrNameLst>
                                          <p:attrName>style.visibility</p:attrName>
                                        </p:attrNameLst>
                                      </p:cBhvr>
                                      <p:to>
                                        <p:strVal val="visible"/>
                                      </p:to>
                                    </p:set>
                                  </p:childTnLst>
                                </p:cTn>
                              </p:par>
                              <p:par>
                                <p:cTn id="448" presetID="10" presetClass="exit" presetSubtype="0" fill="hold" grpId="3" nodeType="withEffect">
                                  <p:stCondLst>
                                    <p:cond delay="250"/>
                                  </p:stCondLst>
                                  <p:childTnLst>
                                    <p:animEffect transition="out" filter="fade">
                                      <p:cBhvr>
                                        <p:cTn id="449" dur="500"/>
                                        <p:tgtEl>
                                          <p:spTgt spid="35"/>
                                        </p:tgtEl>
                                      </p:cBhvr>
                                    </p:animEffect>
                                    <p:set>
                                      <p:cBhvr>
                                        <p:cTn id="450" dur="1" fill="hold">
                                          <p:stCondLst>
                                            <p:cond delay="499"/>
                                          </p:stCondLst>
                                        </p:cTn>
                                        <p:tgtEl>
                                          <p:spTgt spid="35"/>
                                        </p:tgtEl>
                                        <p:attrNameLst>
                                          <p:attrName>style.visibility</p:attrName>
                                        </p:attrNameLst>
                                      </p:cBhvr>
                                      <p:to>
                                        <p:strVal val="hidden"/>
                                      </p:to>
                                    </p:set>
                                  </p:childTnLst>
                                </p:cTn>
                              </p:par>
                              <p:par>
                                <p:cTn id="451" presetID="10" presetClass="exit" presetSubtype="0" fill="hold" grpId="9" nodeType="withEffect">
                                  <p:stCondLst>
                                    <p:cond delay="250"/>
                                  </p:stCondLst>
                                  <p:childTnLst>
                                    <p:animEffect transition="out" filter="fade">
                                      <p:cBhvr>
                                        <p:cTn id="452" dur="500"/>
                                        <p:tgtEl>
                                          <p:spTgt spid="31"/>
                                        </p:tgtEl>
                                      </p:cBhvr>
                                    </p:animEffect>
                                    <p:set>
                                      <p:cBhvr>
                                        <p:cTn id="453" dur="1" fill="hold">
                                          <p:stCondLst>
                                            <p:cond delay="499"/>
                                          </p:stCondLst>
                                        </p:cTn>
                                        <p:tgtEl>
                                          <p:spTgt spid="31"/>
                                        </p:tgtEl>
                                        <p:attrNameLst>
                                          <p:attrName>style.visibility</p:attrName>
                                        </p:attrNameLst>
                                      </p:cBhvr>
                                      <p:to>
                                        <p:strVal val="hidden"/>
                                      </p:to>
                                    </p:set>
                                  </p:childTnLst>
                                </p:cTn>
                              </p:par>
                              <p:par>
                                <p:cTn id="454" presetID="10" presetClass="exit" presetSubtype="0" fill="hold" grpId="9" nodeType="withEffect">
                                  <p:stCondLst>
                                    <p:cond delay="250"/>
                                  </p:stCondLst>
                                  <p:childTnLst>
                                    <p:animEffect transition="out" filter="fade">
                                      <p:cBhvr>
                                        <p:cTn id="455" dur="500"/>
                                        <p:tgtEl>
                                          <p:spTgt spid="32"/>
                                        </p:tgtEl>
                                      </p:cBhvr>
                                    </p:animEffect>
                                    <p:set>
                                      <p:cBhvr>
                                        <p:cTn id="456" dur="1" fill="hold">
                                          <p:stCondLst>
                                            <p:cond delay="499"/>
                                          </p:stCondLst>
                                        </p:cTn>
                                        <p:tgtEl>
                                          <p:spTgt spid="32"/>
                                        </p:tgtEl>
                                        <p:attrNameLst>
                                          <p:attrName>style.visibility</p:attrName>
                                        </p:attrNameLst>
                                      </p:cBhvr>
                                      <p:to>
                                        <p:strVal val="hidden"/>
                                      </p:to>
                                    </p:set>
                                  </p:childTnLst>
                                </p:cTn>
                              </p:par>
                              <p:par>
                                <p:cTn id="457" presetID="10" presetClass="exit" presetSubtype="0" fill="hold" grpId="9" nodeType="withEffect">
                                  <p:stCondLst>
                                    <p:cond delay="250"/>
                                  </p:stCondLst>
                                  <p:childTnLst>
                                    <p:animEffect transition="out" filter="fade">
                                      <p:cBhvr>
                                        <p:cTn id="458" dur="500"/>
                                        <p:tgtEl>
                                          <p:spTgt spid="34"/>
                                        </p:tgtEl>
                                      </p:cBhvr>
                                    </p:animEffect>
                                    <p:set>
                                      <p:cBhvr>
                                        <p:cTn id="459" dur="1" fill="hold">
                                          <p:stCondLst>
                                            <p:cond delay="499"/>
                                          </p:stCondLst>
                                        </p:cTn>
                                        <p:tgtEl>
                                          <p:spTgt spid="34"/>
                                        </p:tgtEl>
                                        <p:attrNameLst>
                                          <p:attrName>style.visibility</p:attrName>
                                        </p:attrNameLst>
                                      </p:cBhvr>
                                      <p:to>
                                        <p:strVal val="hidden"/>
                                      </p:to>
                                    </p:set>
                                  </p:childTnLst>
                                </p:cTn>
                              </p:par>
                              <p:par>
                                <p:cTn id="460" presetID="10" presetClass="exit" presetSubtype="0" fill="hold" grpId="10" nodeType="withEffect">
                                  <p:stCondLst>
                                    <p:cond delay="250"/>
                                  </p:stCondLst>
                                  <p:childTnLst>
                                    <p:animEffect transition="out" filter="fade">
                                      <p:cBhvr>
                                        <p:cTn id="461" dur="500"/>
                                        <p:tgtEl>
                                          <p:spTgt spid="33"/>
                                        </p:tgtEl>
                                      </p:cBhvr>
                                    </p:animEffect>
                                    <p:set>
                                      <p:cBhvr>
                                        <p:cTn id="462" dur="1" fill="hold">
                                          <p:stCondLst>
                                            <p:cond delay="499"/>
                                          </p:stCondLst>
                                        </p:cTn>
                                        <p:tgtEl>
                                          <p:spTgt spid="33"/>
                                        </p:tgtEl>
                                        <p:attrNameLst>
                                          <p:attrName>style.visibility</p:attrName>
                                        </p:attrNameLst>
                                      </p:cBhvr>
                                      <p:to>
                                        <p:strVal val="hidden"/>
                                      </p:to>
                                    </p:set>
                                  </p:childTnLst>
                                </p:cTn>
                              </p:par>
                              <p:par>
                                <p:cTn id="463" presetID="10" presetClass="entr" presetSubtype="0" fill="hold" grpId="1" nodeType="withEffect">
                                  <p:stCondLst>
                                    <p:cond delay="250"/>
                                  </p:stCondLst>
                                  <p:childTnLst>
                                    <p:set>
                                      <p:cBhvr>
                                        <p:cTn id="464" dur="1" fill="hold">
                                          <p:stCondLst>
                                            <p:cond delay="0"/>
                                          </p:stCondLst>
                                        </p:cTn>
                                        <p:tgtEl>
                                          <p:spTgt spid="36"/>
                                        </p:tgtEl>
                                        <p:attrNameLst>
                                          <p:attrName>style.visibility</p:attrName>
                                        </p:attrNameLst>
                                      </p:cBhvr>
                                      <p:to>
                                        <p:strVal val="visible"/>
                                      </p:to>
                                    </p:set>
                                    <p:animEffect transition="in" filter="fade">
                                      <p:cBhvr>
                                        <p:cTn id="465" dur="500"/>
                                        <p:tgtEl>
                                          <p:spTgt spid="36"/>
                                        </p:tgtEl>
                                      </p:cBhvr>
                                    </p:animEffect>
                                  </p:childTnLst>
                                </p:cTn>
                              </p:par>
                              <p:par>
                                <p:cTn id="466" presetID="10" presetClass="entr" presetSubtype="0" fill="hold" grpId="1" nodeType="withEffect">
                                  <p:stCondLst>
                                    <p:cond delay="250"/>
                                  </p:stCondLst>
                                  <p:childTnLst>
                                    <p:set>
                                      <p:cBhvr>
                                        <p:cTn id="467" dur="1" fill="hold">
                                          <p:stCondLst>
                                            <p:cond delay="0"/>
                                          </p:stCondLst>
                                        </p:cTn>
                                        <p:tgtEl>
                                          <p:spTgt spid="38"/>
                                        </p:tgtEl>
                                        <p:attrNameLst>
                                          <p:attrName>style.visibility</p:attrName>
                                        </p:attrNameLst>
                                      </p:cBhvr>
                                      <p:to>
                                        <p:strVal val="visible"/>
                                      </p:to>
                                    </p:set>
                                    <p:animEffect transition="in" filter="fade">
                                      <p:cBhvr>
                                        <p:cTn id="468" dur="500"/>
                                        <p:tgtEl>
                                          <p:spTgt spid="38"/>
                                        </p:tgtEl>
                                      </p:cBhvr>
                                    </p:animEffect>
                                  </p:childTnLst>
                                </p:cTn>
                              </p:par>
                              <p:par>
                                <p:cTn id="469" presetID="1" presetClass="mediacall" presetSubtype="0" fill="hold" nodeType="withEffect">
                                  <p:stCondLst>
                                    <p:cond delay="500"/>
                                  </p:stCondLst>
                                  <p:childTnLst>
                                    <p:cmd type="call" cmd="playFrom(0.0)">
                                      <p:cBhvr>
                                        <p:cTn id="470" dur="5067" fill="hold"/>
                                        <p:tgtEl>
                                          <p:spTgt spid="81"/>
                                        </p:tgtEl>
                                      </p:cBhvr>
                                    </p:cmd>
                                  </p:childTnLst>
                                </p:cTn>
                              </p:par>
                              <p:par>
                                <p:cTn id="471" presetID="26" presetClass="emph" presetSubtype="0" repeatCount="4000" fill="hold" grpId="3" nodeType="withEffect">
                                  <p:stCondLst>
                                    <p:cond delay="750"/>
                                  </p:stCondLst>
                                  <p:childTnLst>
                                    <p:animEffect transition="out" filter="fade">
                                      <p:cBhvr>
                                        <p:cTn id="472" dur="500" tmFilter="0, 0; .2, .5; .8, .5; 1, 0"/>
                                        <p:tgtEl>
                                          <p:spTgt spid="36"/>
                                        </p:tgtEl>
                                      </p:cBhvr>
                                    </p:animEffect>
                                    <p:animScale>
                                      <p:cBhvr>
                                        <p:cTn id="473" dur="250" autoRev="1" fill="hold"/>
                                        <p:tgtEl>
                                          <p:spTgt spid="36"/>
                                        </p:tgtEl>
                                      </p:cBhvr>
                                      <p:by x="105000" y="105000"/>
                                    </p:animScale>
                                  </p:childTnLst>
                                </p:cTn>
                              </p:par>
                              <p:par>
                                <p:cTn id="474" presetID="26" presetClass="emph" presetSubtype="0" repeatCount="4000" fill="hold" grpId="3" nodeType="withEffect">
                                  <p:stCondLst>
                                    <p:cond delay="750"/>
                                  </p:stCondLst>
                                  <p:childTnLst>
                                    <p:animEffect transition="out" filter="fade">
                                      <p:cBhvr>
                                        <p:cTn id="475" dur="500" tmFilter="0, 0; .2, .5; .8, .5; 1, 0"/>
                                        <p:tgtEl>
                                          <p:spTgt spid="38"/>
                                        </p:tgtEl>
                                      </p:cBhvr>
                                    </p:animEffect>
                                    <p:animScale>
                                      <p:cBhvr>
                                        <p:cTn id="476" dur="250" autoRev="1" fill="hold"/>
                                        <p:tgtEl>
                                          <p:spTgt spid="38"/>
                                        </p:tgtEl>
                                      </p:cBhvr>
                                      <p:by x="105000" y="105000"/>
                                    </p:animScale>
                                  </p:childTnLst>
                                </p:cTn>
                              </p:par>
                              <p:par>
                                <p:cTn id="477" presetID="10" presetClass="exit" presetSubtype="0" fill="hold" grpId="2" nodeType="withEffect">
                                  <p:stCondLst>
                                    <p:cond delay="2750"/>
                                  </p:stCondLst>
                                  <p:childTnLst>
                                    <p:animEffect transition="out" filter="fade">
                                      <p:cBhvr>
                                        <p:cTn id="478" dur="500"/>
                                        <p:tgtEl>
                                          <p:spTgt spid="36"/>
                                        </p:tgtEl>
                                      </p:cBhvr>
                                    </p:animEffect>
                                    <p:set>
                                      <p:cBhvr>
                                        <p:cTn id="479" dur="1" fill="hold">
                                          <p:stCondLst>
                                            <p:cond delay="499"/>
                                          </p:stCondLst>
                                        </p:cTn>
                                        <p:tgtEl>
                                          <p:spTgt spid="36"/>
                                        </p:tgtEl>
                                        <p:attrNameLst>
                                          <p:attrName>style.visibility</p:attrName>
                                        </p:attrNameLst>
                                      </p:cBhvr>
                                      <p:to>
                                        <p:strVal val="hidden"/>
                                      </p:to>
                                    </p:set>
                                  </p:childTnLst>
                                </p:cTn>
                              </p:par>
                              <p:par>
                                <p:cTn id="480" presetID="10" presetClass="exit" presetSubtype="0" fill="hold" grpId="2" nodeType="withEffect">
                                  <p:stCondLst>
                                    <p:cond delay="2750"/>
                                  </p:stCondLst>
                                  <p:childTnLst>
                                    <p:animEffect transition="out" filter="fade">
                                      <p:cBhvr>
                                        <p:cTn id="481" dur="500"/>
                                        <p:tgtEl>
                                          <p:spTgt spid="38"/>
                                        </p:tgtEl>
                                      </p:cBhvr>
                                    </p:animEffect>
                                    <p:set>
                                      <p:cBhvr>
                                        <p:cTn id="482" dur="1" fill="hold">
                                          <p:stCondLst>
                                            <p:cond delay="499"/>
                                          </p:stCondLst>
                                        </p:cTn>
                                        <p:tgtEl>
                                          <p:spTgt spid="38"/>
                                        </p:tgtEl>
                                        <p:attrNameLst>
                                          <p:attrName>style.visibility</p:attrName>
                                        </p:attrNameLst>
                                      </p:cBhvr>
                                      <p:to>
                                        <p:strVal val="hidden"/>
                                      </p:to>
                                    </p:set>
                                  </p:childTnLst>
                                </p:cTn>
                              </p:par>
                              <p:par>
                                <p:cTn id="483" presetID="10" presetClass="exit" presetSubtype="0" fill="hold" nodeType="withEffect">
                                  <p:stCondLst>
                                    <p:cond delay="2750"/>
                                  </p:stCondLst>
                                  <p:childTnLst>
                                    <p:animEffect transition="out" filter="fade">
                                      <p:cBhvr>
                                        <p:cTn id="484" dur="500"/>
                                        <p:tgtEl>
                                          <p:spTgt spid="79"/>
                                        </p:tgtEl>
                                      </p:cBhvr>
                                    </p:animEffect>
                                    <p:set>
                                      <p:cBhvr>
                                        <p:cTn id="485" dur="1" fill="hold">
                                          <p:stCondLst>
                                            <p:cond delay="499"/>
                                          </p:stCondLst>
                                        </p:cTn>
                                        <p:tgtEl>
                                          <p:spTgt spid="79"/>
                                        </p:tgtEl>
                                        <p:attrNameLst>
                                          <p:attrName>style.visibility</p:attrName>
                                        </p:attrNameLst>
                                      </p:cBhvr>
                                      <p:to>
                                        <p:strVal val="hidden"/>
                                      </p:to>
                                    </p:set>
                                  </p:childTnLst>
                                </p:cTn>
                              </p:par>
                              <p:par>
                                <p:cTn id="486" presetID="10" presetClass="entr" presetSubtype="0" fill="hold" nodeType="withEffect">
                                  <p:stCondLst>
                                    <p:cond delay="3250"/>
                                  </p:stCondLst>
                                  <p:childTnLst>
                                    <p:set>
                                      <p:cBhvr>
                                        <p:cTn id="487" dur="1" fill="hold">
                                          <p:stCondLst>
                                            <p:cond delay="0"/>
                                          </p:stCondLst>
                                        </p:cTn>
                                        <p:tgtEl>
                                          <p:spTgt spid="4"/>
                                        </p:tgtEl>
                                        <p:attrNameLst>
                                          <p:attrName>style.visibility</p:attrName>
                                        </p:attrNameLst>
                                      </p:cBhvr>
                                      <p:to>
                                        <p:strVal val="visible"/>
                                      </p:to>
                                    </p:set>
                                    <p:animEffect transition="in" filter="fade">
                                      <p:cBhvr>
                                        <p:cTn id="488" dur="500"/>
                                        <p:tgtEl>
                                          <p:spTgt spid="4"/>
                                        </p:tgtEl>
                                      </p:cBhvr>
                                    </p:animEffect>
                                  </p:childTnLst>
                                </p:cTn>
                              </p:par>
                              <p:par>
                                <p:cTn id="489" presetID="10" presetClass="entr" presetSubtype="0" fill="hold" grpId="5" nodeType="withEffect">
                                  <p:stCondLst>
                                    <p:cond delay="3250"/>
                                  </p:stCondLst>
                                  <p:childTnLst>
                                    <p:set>
                                      <p:cBhvr>
                                        <p:cTn id="490" dur="1" fill="hold">
                                          <p:stCondLst>
                                            <p:cond delay="0"/>
                                          </p:stCondLst>
                                        </p:cTn>
                                        <p:tgtEl>
                                          <p:spTgt spid="33"/>
                                        </p:tgtEl>
                                        <p:attrNameLst>
                                          <p:attrName>style.visibility</p:attrName>
                                        </p:attrNameLst>
                                      </p:cBhvr>
                                      <p:to>
                                        <p:strVal val="visible"/>
                                      </p:to>
                                    </p:set>
                                    <p:animEffect transition="in" filter="fade">
                                      <p:cBhvr>
                                        <p:cTn id="491" dur="500"/>
                                        <p:tgtEl>
                                          <p:spTgt spid="33"/>
                                        </p:tgtEl>
                                      </p:cBhvr>
                                    </p:animEffect>
                                  </p:childTnLst>
                                </p:cTn>
                              </p:par>
                            </p:childTnLst>
                          </p:cTn>
                        </p:par>
                      </p:childTnLst>
                    </p:cTn>
                  </p:par>
                </p:childTnLst>
              </p:cTn>
              <p:nextCondLst>
                <p:cond evt="onClick" delay="0">
                  <p:tgtEl>
                    <p:spTgt spid="13"/>
                  </p:tgtEl>
                </p:cond>
              </p:nextCondLst>
            </p:seq>
            <p:seq concurrent="1" nextAc="seek">
              <p:cTn id="492" restart="whenNotActive" fill="hold" evtFilter="cancelBubble" nodeType="interactiveSeq">
                <p:stCondLst>
                  <p:cond evt="onClick" delay="0">
                    <p:tgtEl>
                      <p:spTgt spid="8"/>
                    </p:tgtEl>
                  </p:cond>
                </p:stCondLst>
                <p:endSync evt="end" delay="0">
                  <p:rtn val="all"/>
                </p:endSync>
                <p:childTnLst>
                  <p:par>
                    <p:cTn id="493" fill="hold">
                      <p:stCondLst>
                        <p:cond delay="0"/>
                      </p:stCondLst>
                      <p:childTnLst>
                        <p:par>
                          <p:cTn id="494" fill="hold">
                            <p:stCondLst>
                              <p:cond delay="0"/>
                            </p:stCondLst>
                            <p:childTnLst>
                              <p:par>
                                <p:cTn id="495" presetID="1" presetClass="exit" presetSubtype="0" fill="hold" nodeType="withEffect">
                                  <p:stCondLst>
                                    <p:cond delay="0"/>
                                  </p:stCondLst>
                                  <p:childTnLst>
                                    <p:set>
                                      <p:cBhvr>
                                        <p:cTn id="496" dur="1" fill="hold">
                                          <p:stCondLst>
                                            <p:cond delay="0"/>
                                          </p:stCondLst>
                                        </p:cTn>
                                        <p:tgtEl>
                                          <p:spTgt spid="77"/>
                                        </p:tgtEl>
                                        <p:attrNameLst>
                                          <p:attrName>style.visibility</p:attrName>
                                        </p:attrNameLst>
                                      </p:cBhvr>
                                      <p:to>
                                        <p:strVal val="hidden"/>
                                      </p:to>
                                    </p:set>
                                  </p:childTnLst>
                                </p:cTn>
                              </p:par>
                              <p:par>
                                <p:cTn id="497" presetID="1" presetClass="exit" presetSubtype="0" fill="hold" nodeType="withEffect">
                                  <p:stCondLst>
                                    <p:cond delay="0"/>
                                  </p:stCondLst>
                                  <p:childTnLst>
                                    <p:set>
                                      <p:cBhvr>
                                        <p:cTn id="498" dur="1" fill="hold">
                                          <p:stCondLst>
                                            <p:cond delay="0"/>
                                          </p:stCondLst>
                                        </p:cTn>
                                        <p:tgtEl>
                                          <p:spTgt spid="78"/>
                                        </p:tgtEl>
                                        <p:attrNameLst>
                                          <p:attrName>style.visibility</p:attrName>
                                        </p:attrNameLst>
                                      </p:cBhvr>
                                      <p:to>
                                        <p:strVal val="hidden"/>
                                      </p:to>
                                    </p:set>
                                  </p:childTnLst>
                                </p:cTn>
                              </p:par>
                              <p:par>
                                <p:cTn id="499" presetID="1" presetClass="exit" presetSubtype="0" fill="hold" nodeType="withEffect">
                                  <p:stCondLst>
                                    <p:cond delay="0"/>
                                  </p:stCondLst>
                                  <p:childTnLst>
                                    <p:set>
                                      <p:cBhvr>
                                        <p:cTn id="500" dur="1" fill="hold">
                                          <p:stCondLst>
                                            <p:cond delay="0"/>
                                          </p:stCondLst>
                                        </p:cTn>
                                        <p:tgtEl>
                                          <p:spTgt spid="79"/>
                                        </p:tgtEl>
                                        <p:attrNameLst>
                                          <p:attrName>style.visibility</p:attrName>
                                        </p:attrNameLst>
                                      </p:cBhvr>
                                      <p:to>
                                        <p:strVal val="hidden"/>
                                      </p:to>
                                    </p:set>
                                  </p:childTnLst>
                                </p:cTn>
                              </p:par>
                              <p:par>
                                <p:cTn id="501" presetID="1" presetClass="exit" presetSubtype="0" fill="hold" nodeType="withEffect">
                                  <p:stCondLst>
                                    <p:cond delay="0"/>
                                  </p:stCondLst>
                                  <p:childTnLst>
                                    <p:set>
                                      <p:cBhvr>
                                        <p:cTn id="502" dur="1" fill="hold">
                                          <p:stCondLst>
                                            <p:cond delay="0"/>
                                          </p:stCondLst>
                                        </p:cTn>
                                        <p:tgtEl>
                                          <p:spTgt spid="71"/>
                                        </p:tgtEl>
                                        <p:attrNameLst>
                                          <p:attrName>style.visibility</p:attrName>
                                        </p:attrNameLst>
                                      </p:cBhvr>
                                      <p:to>
                                        <p:strVal val="hidden"/>
                                      </p:to>
                                    </p:set>
                                  </p:childTnLst>
                                </p:cTn>
                              </p:par>
                              <p:par>
                                <p:cTn id="503" presetID="1" presetClass="exit" presetSubtype="0" fill="hold" nodeType="withEffect">
                                  <p:stCondLst>
                                    <p:cond delay="0"/>
                                  </p:stCondLst>
                                  <p:childTnLst>
                                    <p:set>
                                      <p:cBhvr>
                                        <p:cTn id="504" dur="1" fill="hold">
                                          <p:stCondLst>
                                            <p:cond delay="0"/>
                                          </p:stCondLst>
                                        </p:cTn>
                                        <p:tgtEl>
                                          <p:spTgt spid="75"/>
                                        </p:tgtEl>
                                        <p:attrNameLst>
                                          <p:attrName>style.visibility</p:attrName>
                                        </p:attrNameLst>
                                      </p:cBhvr>
                                      <p:to>
                                        <p:strVal val="hidden"/>
                                      </p:to>
                                    </p:set>
                                  </p:childTnLst>
                                </p:cTn>
                              </p:par>
                              <p:par>
                                <p:cTn id="505" presetID="1" presetClass="exit" presetSubtype="0" fill="hold" nodeType="withEffect">
                                  <p:stCondLst>
                                    <p:cond delay="0"/>
                                  </p:stCondLst>
                                  <p:childTnLst>
                                    <p:set>
                                      <p:cBhvr>
                                        <p:cTn id="506" dur="1" fill="hold">
                                          <p:stCondLst>
                                            <p:cond delay="0"/>
                                          </p:stCondLst>
                                        </p:cTn>
                                        <p:tgtEl>
                                          <p:spTgt spid="4"/>
                                        </p:tgtEl>
                                        <p:attrNameLst>
                                          <p:attrName>style.visibility</p:attrName>
                                        </p:attrNameLst>
                                      </p:cBhvr>
                                      <p:to>
                                        <p:strVal val="hidden"/>
                                      </p:to>
                                    </p:set>
                                  </p:childTnLst>
                                </p:cTn>
                              </p:par>
                              <p:par>
                                <p:cTn id="507" presetID="1" presetClass="entr" presetSubtype="0" fill="hold" nodeType="withEffect">
                                  <p:stCondLst>
                                    <p:cond delay="0"/>
                                  </p:stCondLst>
                                  <p:childTnLst>
                                    <p:set>
                                      <p:cBhvr>
                                        <p:cTn id="508" dur="1" fill="hold">
                                          <p:stCondLst>
                                            <p:cond delay="0"/>
                                          </p:stCondLst>
                                        </p:cTn>
                                        <p:tgtEl>
                                          <p:spTgt spid="73"/>
                                        </p:tgtEl>
                                        <p:attrNameLst>
                                          <p:attrName>style.visibility</p:attrName>
                                        </p:attrNameLst>
                                      </p:cBhvr>
                                      <p:to>
                                        <p:strVal val="visible"/>
                                      </p:to>
                                    </p:set>
                                  </p:childTnLst>
                                </p:cTn>
                              </p:par>
                              <p:par>
                                <p:cTn id="509" presetID="42" presetClass="path" presetSubtype="0" autoRev="1" fill="hold" nodeType="withEffect">
                                  <p:stCondLst>
                                    <p:cond delay="0"/>
                                  </p:stCondLst>
                                  <p:childTnLst>
                                    <p:animMotion origin="layout" path="M 1.66667E-6 4.93827E-7 L -0.03082 0.00096 " pathEditMode="relative" rAng="0" ptsTypes="AA">
                                      <p:cBhvr>
                                        <p:cTn id="510" dur="250" fill="hold"/>
                                        <p:tgtEl>
                                          <p:spTgt spid="8"/>
                                        </p:tgtEl>
                                        <p:attrNameLst>
                                          <p:attrName>ppt_x</p:attrName>
                                          <p:attrName>ppt_y</p:attrName>
                                        </p:attrNameLst>
                                      </p:cBhvr>
                                      <p:rCtr x="-1541" y="39"/>
                                    </p:animMotion>
                                  </p:childTnLst>
                                </p:cTn>
                              </p:par>
                              <p:par>
                                <p:cTn id="511" presetID="0" presetClass="path" presetSubtype="0" autoRev="1" fill="hold" nodeType="withEffect">
                                  <p:stCondLst>
                                    <p:cond delay="200"/>
                                  </p:stCondLst>
                                  <p:childTnLst>
                                    <p:animMotion origin="layout" path="M -0.00011 0.00019 C -0.00011 0.00038 -0.04058 -0.05556 -0.08051 -0.11131 " pathEditMode="relative" rAng="0" ptsTypes="af">
                                      <p:cBhvr>
                                        <p:cTn id="512" dur="250" fill="hold"/>
                                        <p:tgtEl>
                                          <p:spTgt spid="73"/>
                                        </p:tgtEl>
                                        <p:attrNameLst>
                                          <p:attrName>ppt_x</p:attrName>
                                          <p:attrName>ppt_y</p:attrName>
                                        </p:attrNameLst>
                                      </p:cBhvr>
                                      <p:rCtr x="-4026" y="-5575"/>
                                    </p:animMotion>
                                  </p:childTnLst>
                                </p:cTn>
                              </p:par>
                              <p:par>
                                <p:cTn id="513" presetID="1" presetClass="mediacall" presetSubtype="0" fill="hold" nodeType="withEffect">
                                  <p:stCondLst>
                                    <p:cond delay="200"/>
                                  </p:stCondLst>
                                  <p:childTnLst>
                                    <p:cmd type="call" cmd="playFrom(0.0)">
                                      <p:cBhvr>
                                        <p:cTn id="514" dur="288" fill="hold"/>
                                        <p:tgtEl>
                                          <p:spTgt spid="41"/>
                                        </p:tgtEl>
                                      </p:cBhvr>
                                    </p:cmd>
                                  </p:childTnLst>
                                </p:cTn>
                              </p:par>
                              <p:par>
                                <p:cTn id="515" presetID="6" presetClass="emph" presetSubtype="0" autoRev="1" fill="hold" nodeType="withEffect">
                                  <p:stCondLst>
                                    <p:cond delay="200"/>
                                  </p:stCondLst>
                                  <p:childTnLst>
                                    <p:animScale>
                                      <p:cBhvr>
                                        <p:cTn id="516" dur="250" fill="hold"/>
                                        <p:tgtEl>
                                          <p:spTgt spid="73"/>
                                        </p:tgtEl>
                                      </p:cBhvr>
                                      <p:by x="50000" y="50000"/>
                                    </p:animScale>
                                  </p:childTnLst>
                                </p:cTn>
                              </p:par>
                              <p:par>
                                <p:cTn id="517" presetID="1" presetClass="exit" presetSubtype="0" fill="hold" nodeType="withEffect">
                                  <p:stCondLst>
                                    <p:cond delay="450"/>
                                  </p:stCondLst>
                                  <p:childTnLst>
                                    <p:set>
                                      <p:cBhvr>
                                        <p:cTn id="518" dur="1" fill="hold">
                                          <p:stCondLst>
                                            <p:cond delay="0"/>
                                          </p:stCondLst>
                                        </p:cTn>
                                        <p:tgtEl>
                                          <p:spTgt spid="73"/>
                                        </p:tgtEl>
                                        <p:attrNameLst>
                                          <p:attrName>style.visibility</p:attrName>
                                        </p:attrNameLst>
                                      </p:cBhvr>
                                      <p:to>
                                        <p:strVal val="hidden"/>
                                      </p:to>
                                    </p:set>
                                  </p:childTnLst>
                                </p:cTn>
                              </p:par>
                              <p:par>
                                <p:cTn id="519" presetID="1" presetClass="entr" presetSubtype="0" fill="hold" nodeType="withEffect">
                                  <p:stCondLst>
                                    <p:cond delay="450"/>
                                  </p:stCondLst>
                                  <p:childTnLst>
                                    <p:set>
                                      <p:cBhvr>
                                        <p:cTn id="520" dur="1" fill="hold">
                                          <p:stCondLst>
                                            <p:cond delay="0"/>
                                          </p:stCondLst>
                                        </p:cTn>
                                        <p:tgtEl>
                                          <p:spTgt spid="75"/>
                                        </p:tgtEl>
                                        <p:attrNameLst>
                                          <p:attrName>style.visibility</p:attrName>
                                        </p:attrNameLst>
                                      </p:cBhvr>
                                      <p:to>
                                        <p:strVal val="visible"/>
                                      </p:to>
                                    </p:set>
                                  </p:childTnLst>
                                </p:cTn>
                              </p:par>
                              <p:par>
                                <p:cTn id="521" presetID="0" presetClass="path" presetSubtype="0" fill="hold" nodeType="withEffect">
                                  <p:stCondLst>
                                    <p:cond delay="450"/>
                                  </p:stCondLst>
                                  <p:childTnLst>
                                    <p:animMotion origin="layout" path="M 1.73611E-7 1.97531E-6 C 0.00391 0.01871 0.01053 0.05305 0.02376 0.11207 C 0.02224 0.11805 0.02897 0.09992 0.03201 0.09761 C 0.03505 0.09529 0.04264 0.10416 0.04503 0.10416 " pathEditMode="relative" rAng="0" ptsTypes="afsa">
                                      <p:cBhvr>
                                        <p:cTn id="522" dur="200" fill="hold"/>
                                        <p:tgtEl>
                                          <p:spTgt spid="75"/>
                                        </p:tgtEl>
                                        <p:attrNameLst>
                                          <p:attrName>ppt_x</p:attrName>
                                          <p:attrName>ppt_y</p:attrName>
                                        </p:attrNameLst>
                                      </p:cBhvr>
                                      <p:rCtr x="2246" y="5903"/>
                                    </p:animMotion>
                                  </p:childTnLst>
                                </p:cTn>
                              </p:par>
                              <p:par>
                                <p:cTn id="523" presetID="42" presetClass="path" presetSubtype="0" autoRev="1" fill="hold" nodeType="withEffect">
                                  <p:stCondLst>
                                    <p:cond delay="250"/>
                                  </p:stCondLst>
                                  <p:childTnLst>
                                    <p:animMotion origin="layout" path="M -4.30556E-6 7.40741E-7 L 0.0242 0.00675 " pathEditMode="relative" rAng="0" ptsTypes="AA">
                                      <p:cBhvr>
                                        <p:cTn id="524" dur="600" fill="hold"/>
                                        <p:tgtEl>
                                          <p:spTgt spid="3"/>
                                        </p:tgtEl>
                                        <p:attrNameLst>
                                          <p:attrName>ppt_x</p:attrName>
                                          <p:attrName>ppt_y</p:attrName>
                                        </p:attrNameLst>
                                      </p:cBhvr>
                                      <p:rCtr x="1204" y="328"/>
                                    </p:animMotion>
                                  </p:childTnLst>
                                </p:cTn>
                              </p:par>
                              <p:par>
                                <p:cTn id="525" presetID="8" presetClass="emph" presetSubtype="0" autoRev="1" fill="hold" nodeType="withEffect">
                                  <p:stCondLst>
                                    <p:cond delay="250"/>
                                  </p:stCondLst>
                                  <p:childTnLst>
                                    <p:animRot by="4200000">
                                      <p:cBhvr>
                                        <p:cTn id="526" dur="600" fill="hold"/>
                                        <p:tgtEl>
                                          <p:spTgt spid="3"/>
                                        </p:tgtEl>
                                        <p:attrNameLst>
                                          <p:attrName>r</p:attrName>
                                        </p:attrNameLst>
                                      </p:cBhvr>
                                    </p:animRot>
                                  </p:childTnLst>
                                </p:cTn>
                              </p:par>
                              <p:par>
                                <p:cTn id="527" presetID="10" presetClass="exit" presetSubtype="0" fill="hold" grpId="10" nodeType="withEffect">
                                  <p:stCondLst>
                                    <p:cond delay="200"/>
                                  </p:stCondLst>
                                  <p:childTnLst>
                                    <p:animEffect transition="out" filter="fade">
                                      <p:cBhvr>
                                        <p:cTn id="528" dur="500"/>
                                        <p:tgtEl>
                                          <p:spTgt spid="31"/>
                                        </p:tgtEl>
                                      </p:cBhvr>
                                    </p:animEffect>
                                    <p:set>
                                      <p:cBhvr>
                                        <p:cTn id="529" dur="1" fill="hold">
                                          <p:stCondLst>
                                            <p:cond delay="499"/>
                                          </p:stCondLst>
                                        </p:cTn>
                                        <p:tgtEl>
                                          <p:spTgt spid="31"/>
                                        </p:tgtEl>
                                        <p:attrNameLst>
                                          <p:attrName>style.visibility</p:attrName>
                                        </p:attrNameLst>
                                      </p:cBhvr>
                                      <p:to>
                                        <p:strVal val="hidden"/>
                                      </p:to>
                                    </p:set>
                                  </p:childTnLst>
                                </p:cTn>
                              </p:par>
                              <p:par>
                                <p:cTn id="530" presetID="10" presetClass="exit" presetSubtype="0" fill="hold" grpId="10" nodeType="withEffect">
                                  <p:stCondLst>
                                    <p:cond delay="200"/>
                                  </p:stCondLst>
                                  <p:childTnLst>
                                    <p:animEffect transition="out" filter="fade">
                                      <p:cBhvr>
                                        <p:cTn id="531" dur="500"/>
                                        <p:tgtEl>
                                          <p:spTgt spid="32"/>
                                        </p:tgtEl>
                                      </p:cBhvr>
                                    </p:animEffect>
                                    <p:set>
                                      <p:cBhvr>
                                        <p:cTn id="532" dur="1" fill="hold">
                                          <p:stCondLst>
                                            <p:cond delay="499"/>
                                          </p:stCondLst>
                                        </p:cTn>
                                        <p:tgtEl>
                                          <p:spTgt spid="32"/>
                                        </p:tgtEl>
                                        <p:attrNameLst>
                                          <p:attrName>style.visibility</p:attrName>
                                        </p:attrNameLst>
                                      </p:cBhvr>
                                      <p:to>
                                        <p:strVal val="hidden"/>
                                      </p:to>
                                    </p:set>
                                  </p:childTnLst>
                                </p:cTn>
                              </p:par>
                              <p:par>
                                <p:cTn id="533" presetID="10" presetClass="exit" presetSubtype="0" fill="hold" grpId="10" nodeType="withEffect">
                                  <p:stCondLst>
                                    <p:cond delay="200"/>
                                  </p:stCondLst>
                                  <p:childTnLst>
                                    <p:animEffect transition="out" filter="fade">
                                      <p:cBhvr>
                                        <p:cTn id="534" dur="500"/>
                                        <p:tgtEl>
                                          <p:spTgt spid="34"/>
                                        </p:tgtEl>
                                      </p:cBhvr>
                                    </p:animEffect>
                                    <p:set>
                                      <p:cBhvr>
                                        <p:cTn id="535" dur="1" fill="hold">
                                          <p:stCondLst>
                                            <p:cond delay="499"/>
                                          </p:stCondLst>
                                        </p:cTn>
                                        <p:tgtEl>
                                          <p:spTgt spid="34"/>
                                        </p:tgtEl>
                                        <p:attrNameLst>
                                          <p:attrName>style.visibility</p:attrName>
                                        </p:attrNameLst>
                                      </p:cBhvr>
                                      <p:to>
                                        <p:strVal val="hidden"/>
                                      </p:to>
                                    </p:set>
                                  </p:childTnLst>
                                </p:cTn>
                              </p:par>
                              <p:par>
                                <p:cTn id="536" presetID="10" presetClass="exit" presetSubtype="0" fill="hold" grpId="10" nodeType="withEffect">
                                  <p:stCondLst>
                                    <p:cond delay="200"/>
                                  </p:stCondLst>
                                  <p:childTnLst>
                                    <p:animEffect transition="out" filter="fade">
                                      <p:cBhvr>
                                        <p:cTn id="537" dur="500"/>
                                        <p:tgtEl>
                                          <p:spTgt spid="35"/>
                                        </p:tgtEl>
                                      </p:cBhvr>
                                    </p:animEffect>
                                    <p:set>
                                      <p:cBhvr>
                                        <p:cTn id="538" dur="1" fill="hold">
                                          <p:stCondLst>
                                            <p:cond delay="499"/>
                                          </p:stCondLst>
                                        </p:cTn>
                                        <p:tgtEl>
                                          <p:spTgt spid="35"/>
                                        </p:tgtEl>
                                        <p:attrNameLst>
                                          <p:attrName>style.visibility</p:attrName>
                                        </p:attrNameLst>
                                      </p:cBhvr>
                                      <p:to>
                                        <p:strVal val="hidden"/>
                                      </p:to>
                                    </p:set>
                                  </p:childTnLst>
                                </p:cTn>
                              </p:par>
                              <p:par>
                                <p:cTn id="539" presetID="10" presetClass="exit" presetSubtype="0" fill="hold" grpId="11" nodeType="withEffect">
                                  <p:stCondLst>
                                    <p:cond delay="200"/>
                                  </p:stCondLst>
                                  <p:childTnLst>
                                    <p:animEffect transition="out" filter="fade">
                                      <p:cBhvr>
                                        <p:cTn id="540" dur="500"/>
                                        <p:tgtEl>
                                          <p:spTgt spid="33"/>
                                        </p:tgtEl>
                                      </p:cBhvr>
                                    </p:animEffect>
                                    <p:set>
                                      <p:cBhvr>
                                        <p:cTn id="541" dur="1" fill="hold">
                                          <p:stCondLst>
                                            <p:cond delay="499"/>
                                          </p:stCondLst>
                                        </p:cTn>
                                        <p:tgtEl>
                                          <p:spTgt spid="33"/>
                                        </p:tgtEl>
                                        <p:attrNameLst>
                                          <p:attrName>style.visibility</p:attrName>
                                        </p:attrNameLst>
                                      </p:cBhvr>
                                      <p:to>
                                        <p:strVal val="hidden"/>
                                      </p:to>
                                    </p:set>
                                  </p:childTnLst>
                                </p:cTn>
                              </p:par>
                              <p:par>
                                <p:cTn id="542" presetID="10" presetClass="entr" presetSubtype="0" fill="hold" grpId="1" nodeType="withEffect">
                                  <p:stCondLst>
                                    <p:cond delay="200"/>
                                  </p:stCondLst>
                                  <p:childTnLst>
                                    <p:set>
                                      <p:cBhvr>
                                        <p:cTn id="543" dur="1" fill="hold">
                                          <p:stCondLst>
                                            <p:cond delay="0"/>
                                          </p:stCondLst>
                                        </p:cTn>
                                        <p:tgtEl>
                                          <p:spTgt spid="37"/>
                                        </p:tgtEl>
                                        <p:attrNameLst>
                                          <p:attrName>style.visibility</p:attrName>
                                        </p:attrNameLst>
                                      </p:cBhvr>
                                      <p:to>
                                        <p:strVal val="visible"/>
                                      </p:to>
                                    </p:set>
                                    <p:animEffect transition="in" filter="fade">
                                      <p:cBhvr>
                                        <p:cTn id="544" dur="500"/>
                                        <p:tgtEl>
                                          <p:spTgt spid="37"/>
                                        </p:tgtEl>
                                      </p:cBhvr>
                                    </p:animEffect>
                                  </p:childTnLst>
                                </p:cTn>
                              </p:par>
                              <p:par>
                                <p:cTn id="545" presetID="10" presetClass="entr" presetSubtype="0" fill="hold" grpId="1" nodeType="withEffect">
                                  <p:stCondLst>
                                    <p:cond delay="200"/>
                                  </p:stCondLst>
                                  <p:childTnLst>
                                    <p:set>
                                      <p:cBhvr>
                                        <p:cTn id="546" dur="1" fill="hold">
                                          <p:stCondLst>
                                            <p:cond delay="0"/>
                                          </p:stCondLst>
                                        </p:cTn>
                                        <p:tgtEl>
                                          <p:spTgt spid="39"/>
                                        </p:tgtEl>
                                        <p:attrNameLst>
                                          <p:attrName>style.visibility</p:attrName>
                                        </p:attrNameLst>
                                      </p:cBhvr>
                                      <p:to>
                                        <p:strVal val="visible"/>
                                      </p:to>
                                    </p:set>
                                    <p:animEffect transition="in" filter="fade">
                                      <p:cBhvr>
                                        <p:cTn id="547" dur="500"/>
                                        <p:tgtEl>
                                          <p:spTgt spid="39"/>
                                        </p:tgtEl>
                                      </p:cBhvr>
                                    </p:animEffect>
                                  </p:childTnLst>
                                </p:cTn>
                              </p:par>
                              <p:par>
                                <p:cTn id="548" presetID="1" presetClass="mediacall" presetSubtype="0" fill="hold" nodeType="withEffect">
                                  <p:stCondLst>
                                    <p:cond delay="450"/>
                                  </p:stCondLst>
                                  <p:childTnLst>
                                    <p:cmd type="call" cmd="playFrom(0.0)">
                                      <p:cBhvr>
                                        <p:cTn id="549" dur="5041" fill="hold"/>
                                        <p:tgtEl>
                                          <p:spTgt spid="80"/>
                                        </p:tgtEl>
                                      </p:cBhvr>
                                    </p:cmd>
                                  </p:childTnLst>
                                </p:cTn>
                              </p:par>
                              <p:par>
                                <p:cTn id="550" presetID="26" presetClass="emph" presetSubtype="0" repeatCount="4000" fill="hold" grpId="3" nodeType="withEffect">
                                  <p:stCondLst>
                                    <p:cond delay="700"/>
                                  </p:stCondLst>
                                  <p:childTnLst>
                                    <p:animEffect transition="out" filter="fade">
                                      <p:cBhvr>
                                        <p:cTn id="551" dur="500" tmFilter="0, 0; .2, .5; .8, .5; 1, 0"/>
                                        <p:tgtEl>
                                          <p:spTgt spid="37"/>
                                        </p:tgtEl>
                                      </p:cBhvr>
                                    </p:animEffect>
                                    <p:animScale>
                                      <p:cBhvr>
                                        <p:cTn id="552" dur="250" autoRev="1" fill="hold"/>
                                        <p:tgtEl>
                                          <p:spTgt spid="37"/>
                                        </p:tgtEl>
                                      </p:cBhvr>
                                      <p:by x="105000" y="105000"/>
                                    </p:animScale>
                                  </p:childTnLst>
                                </p:cTn>
                              </p:par>
                              <p:par>
                                <p:cTn id="553" presetID="26" presetClass="emph" presetSubtype="0" repeatCount="4000" fill="hold" grpId="3" nodeType="withEffect">
                                  <p:stCondLst>
                                    <p:cond delay="700"/>
                                  </p:stCondLst>
                                  <p:childTnLst>
                                    <p:animEffect transition="out" filter="fade">
                                      <p:cBhvr>
                                        <p:cTn id="554" dur="500" tmFilter="0, 0; .2, .5; .8, .5; 1, 0"/>
                                        <p:tgtEl>
                                          <p:spTgt spid="39"/>
                                        </p:tgtEl>
                                      </p:cBhvr>
                                    </p:animEffect>
                                    <p:animScale>
                                      <p:cBhvr>
                                        <p:cTn id="555" dur="250" autoRev="1" fill="hold"/>
                                        <p:tgtEl>
                                          <p:spTgt spid="39"/>
                                        </p:tgtEl>
                                      </p:cBhvr>
                                      <p:by x="105000" y="105000"/>
                                    </p:animScale>
                                  </p:childTnLst>
                                </p:cTn>
                              </p:par>
                              <p:par>
                                <p:cTn id="556" presetID="10" presetClass="exit" presetSubtype="0" fill="hold" grpId="2" nodeType="withEffect">
                                  <p:stCondLst>
                                    <p:cond delay="2700"/>
                                  </p:stCondLst>
                                  <p:childTnLst>
                                    <p:animEffect transition="out" filter="fade">
                                      <p:cBhvr>
                                        <p:cTn id="557" dur="500"/>
                                        <p:tgtEl>
                                          <p:spTgt spid="37"/>
                                        </p:tgtEl>
                                      </p:cBhvr>
                                    </p:animEffect>
                                    <p:set>
                                      <p:cBhvr>
                                        <p:cTn id="558" dur="1" fill="hold">
                                          <p:stCondLst>
                                            <p:cond delay="499"/>
                                          </p:stCondLst>
                                        </p:cTn>
                                        <p:tgtEl>
                                          <p:spTgt spid="37"/>
                                        </p:tgtEl>
                                        <p:attrNameLst>
                                          <p:attrName>style.visibility</p:attrName>
                                        </p:attrNameLst>
                                      </p:cBhvr>
                                      <p:to>
                                        <p:strVal val="hidden"/>
                                      </p:to>
                                    </p:set>
                                  </p:childTnLst>
                                </p:cTn>
                              </p:par>
                              <p:par>
                                <p:cTn id="559" presetID="10" presetClass="exit" presetSubtype="0" fill="hold" grpId="2" nodeType="withEffect">
                                  <p:stCondLst>
                                    <p:cond delay="2700"/>
                                  </p:stCondLst>
                                  <p:childTnLst>
                                    <p:animEffect transition="out" filter="fade">
                                      <p:cBhvr>
                                        <p:cTn id="560" dur="500"/>
                                        <p:tgtEl>
                                          <p:spTgt spid="39"/>
                                        </p:tgtEl>
                                      </p:cBhvr>
                                    </p:animEffect>
                                    <p:set>
                                      <p:cBhvr>
                                        <p:cTn id="561" dur="1" fill="hold">
                                          <p:stCondLst>
                                            <p:cond delay="499"/>
                                          </p:stCondLst>
                                        </p:cTn>
                                        <p:tgtEl>
                                          <p:spTgt spid="39"/>
                                        </p:tgtEl>
                                        <p:attrNameLst>
                                          <p:attrName>style.visibility</p:attrName>
                                        </p:attrNameLst>
                                      </p:cBhvr>
                                      <p:to>
                                        <p:strVal val="hidden"/>
                                      </p:to>
                                    </p:set>
                                  </p:childTnLst>
                                </p:cTn>
                              </p:par>
                              <p:par>
                                <p:cTn id="562" presetID="10" presetClass="exit" presetSubtype="0" fill="hold" nodeType="withEffect">
                                  <p:stCondLst>
                                    <p:cond delay="2700"/>
                                  </p:stCondLst>
                                  <p:childTnLst>
                                    <p:animEffect transition="out" filter="fade">
                                      <p:cBhvr>
                                        <p:cTn id="563" dur="500"/>
                                        <p:tgtEl>
                                          <p:spTgt spid="75"/>
                                        </p:tgtEl>
                                      </p:cBhvr>
                                    </p:animEffect>
                                    <p:set>
                                      <p:cBhvr>
                                        <p:cTn id="564" dur="1" fill="hold">
                                          <p:stCondLst>
                                            <p:cond delay="499"/>
                                          </p:stCondLst>
                                        </p:cTn>
                                        <p:tgtEl>
                                          <p:spTgt spid="75"/>
                                        </p:tgtEl>
                                        <p:attrNameLst>
                                          <p:attrName>style.visibility</p:attrName>
                                        </p:attrNameLst>
                                      </p:cBhvr>
                                      <p:to>
                                        <p:strVal val="hidden"/>
                                      </p:to>
                                    </p:set>
                                  </p:childTnLst>
                                </p:cTn>
                              </p:par>
                              <p:par>
                                <p:cTn id="565" presetID="10" presetClass="entr" presetSubtype="0" fill="hold" nodeType="withEffect">
                                  <p:stCondLst>
                                    <p:cond delay="3200"/>
                                  </p:stCondLst>
                                  <p:childTnLst>
                                    <p:set>
                                      <p:cBhvr>
                                        <p:cTn id="566" dur="1" fill="hold">
                                          <p:stCondLst>
                                            <p:cond delay="0"/>
                                          </p:stCondLst>
                                        </p:cTn>
                                        <p:tgtEl>
                                          <p:spTgt spid="4"/>
                                        </p:tgtEl>
                                        <p:attrNameLst>
                                          <p:attrName>style.visibility</p:attrName>
                                        </p:attrNameLst>
                                      </p:cBhvr>
                                      <p:to>
                                        <p:strVal val="visible"/>
                                      </p:to>
                                    </p:set>
                                    <p:animEffect transition="in" filter="fade">
                                      <p:cBhvr>
                                        <p:cTn id="567" dur="500"/>
                                        <p:tgtEl>
                                          <p:spTgt spid="4"/>
                                        </p:tgtEl>
                                      </p:cBhvr>
                                    </p:animEffect>
                                  </p:childTnLst>
                                </p:cTn>
                              </p:par>
                              <p:par>
                                <p:cTn id="568" presetID="10" presetClass="entr" presetSubtype="0" fill="hold" grpId="12" nodeType="withEffect">
                                  <p:stCondLst>
                                    <p:cond delay="2700"/>
                                  </p:stCondLst>
                                  <p:childTnLst>
                                    <p:set>
                                      <p:cBhvr>
                                        <p:cTn id="569" dur="1" fill="hold">
                                          <p:stCondLst>
                                            <p:cond delay="0"/>
                                          </p:stCondLst>
                                        </p:cTn>
                                        <p:tgtEl>
                                          <p:spTgt spid="33"/>
                                        </p:tgtEl>
                                        <p:attrNameLst>
                                          <p:attrName>style.visibility</p:attrName>
                                        </p:attrNameLst>
                                      </p:cBhvr>
                                      <p:to>
                                        <p:strVal val="visible"/>
                                      </p:to>
                                    </p:set>
                                    <p:animEffect transition="in" filter="fade">
                                      <p:cBhvr>
                                        <p:cTn id="570" dur="500"/>
                                        <p:tgtEl>
                                          <p:spTgt spid="33"/>
                                        </p:tgtEl>
                                      </p:cBhvr>
                                    </p:animEffect>
                                  </p:childTnLst>
                                </p:cTn>
                              </p:par>
                            </p:childTnLst>
                          </p:cTn>
                        </p:par>
                      </p:childTnLst>
                    </p:cTn>
                  </p:par>
                </p:childTnLst>
              </p:cTn>
              <p:nextCondLst>
                <p:cond evt="onClick" delay="0">
                  <p:tgtEl>
                    <p:spTgt spid="8"/>
                  </p:tgtEl>
                </p:cond>
              </p:nextCondLst>
            </p:seq>
            <p:seq concurrent="1" nextAc="seek">
              <p:cTn id="571" restart="whenNotActive" fill="hold" evtFilter="cancelBubble" nodeType="interactiveSeq">
                <p:stCondLst>
                  <p:cond evt="onClick" delay="0">
                    <p:tgtEl>
                      <p:spTgt spid="16"/>
                    </p:tgtEl>
                  </p:cond>
                </p:stCondLst>
                <p:endSync evt="end" delay="0">
                  <p:rtn val="all"/>
                </p:endSync>
                <p:childTnLst>
                  <p:par>
                    <p:cTn id="572" fill="hold">
                      <p:stCondLst>
                        <p:cond delay="0"/>
                      </p:stCondLst>
                      <p:childTnLst>
                        <p:par>
                          <p:cTn id="573" fill="hold">
                            <p:stCondLst>
                              <p:cond delay="0"/>
                            </p:stCondLst>
                            <p:childTnLst>
                              <p:par>
                                <p:cTn id="574" presetID="1" presetClass="entr" presetSubtype="0" fill="hold" grpId="0" nodeType="withEffect">
                                  <p:stCondLst>
                                    <p:cond delay="0"/>
                                  </p:stCondLst>
                                  <p:childTnLst>
                                    <p:set>
                                      <p:cBhvr>
                                        <p:cTn id="575" dur="1" fill="hold">
                                          <p:stCondLst>
                                            <p:cond delay="0"/>
                                          </p:stCondLst>
                                        </p:cTn>
                                        <p:tgtEl>
                                          <p:spTgt spid="42"/>
                                        </p:tgtEl>
                                        <p:attrNameLst>
                                          <p:attrName>style.visibility</p:attrName>
                                        </p:attrNameLst>
                                      </p:cBhvr>
                                      <p:to>
                                        <p:strVal val="visible"/>
                                      </p:to>
                                    </p:set>
                                  </p:childTnLst>
                                </p:cTn>
                              </p:par>
                              <p:par>
                                <p:cTn id="576" presetID="1" presetClass="exit" presetSubtype="0" fill="hold" grpId="1" nodeType="withEffect">
                                  <p:stCondLst>
                                    <p:cond delay="0"/>
                                  </p:stCondLst>
                                  <p:childTnLst>
                                    <p:set>
                                      <p:cBhvr>
                                        <p:cTn id="577" dur="1" fill="hold">
                                          <p:stCondLst>
                                            <p:cond delay="0"/>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6"/>
                  </p:tgtEl>
                </p:cond>
              </p:nextCondLst>
            </p:seq>
            <p:seq concurrent="1" nextAc="seek">
              <p:cTn id="578" restart="whenNotActive" fill="hold" evtFilter="cancelBubble" nodeType="interactiveSeq">
                <p:stCondLst>
                  <p:cond evt="onClick" delay="0">
                    <p:tgtEl>
                      <p:spTgt spid="42"/>
                    </p:tgtEl>
                  </p:cond>
                </p:stCondLst>
                <p:endSync evt="end" delay="0">
                  <p:rtn val="all"/>
                </p:endSync>
                <p:childTnLst>
                  <p:par>
                    <p:cTn id="579" fill="hold">
                      <p:stCondLst>
                        <p:cond delay="0"/>
                      </p:stCondLst>
                      <p:childTnLst>
                        <p:par>
                          <p:cTn id="580" fill="hold">
                            <p:stCondLst>
                              <p:cond delay="0"/>
                            </p:stCondLst>
                            <p:childTnLst>
                              <p:par>
                                <p:cTn id="581" presetID="1" presetClass="entr" presetSubtype="0" fill="hold" grpId="0" nodeType="withEffect">
                                  <p:stCondLst>
                                    <p:cond delay="0"/>
                                  </p:stCondLst>
                                  <p:childTnLst>
                                    <p:set>
                                      <p:cBhvr>
                                        <p:cTn id="582" dur="1" fill="hold">
                                          <p:stCondLst>
                                            <p:cond delay="0"/>
                                          </p:stCondLst>
                                        </p:cTn>
                                        <p:tgtEl>
                                          <p:spTgt spid="43"/>
                                        </p:tgtEl>
                                        <p:attrNameLst>
                                          <p:attrName>style.visibility</p:attrName>
                                        </p:attrNameLst>
                                      </p:cBhvr>
                                      <p:to>
                                        <p:strVal val="visible"/>
                                      </p:to>
                                    </p:set>
                                  </p:childTnLst>
                                </p:cTn>
                              </p:par>
                              <p:par>
                                <p:cTn id="583" presetID="1" presetClass="exit" presetSubtype="0" fill="hold" grpId="1" nodeType="withEffect">
                                  <p:stCondLst>
                                    <p:cond delay="0"/>
                                  </p:stCondLst>
                                  <p:childTnLst>
                                    <p:set>
                                      <p:cBhvr>
                                        <p:cTn id="584" dur="1" fill="hold">
                                          <p:stCondLst>
                                            <p:cond delay="0"/>
                                          </p:stCondLst>
                                        </p:cTn>
                                        <p:tgtEl>
                                          <p:spTgt spid="42"/>
                                        </p:tgtEl>
                                        <p:attrNameLst>
                                          <p:attrName>style.visibility</p:attrName>
                                        </p:attrNameLst>
                                      </p:cBhvr>
                                      <p:to>
                                        <p:strVal val="hidden"/>
                                      </p:to>
                                    </p:set>
                                  </p:childTnLst>
                                </p:cTn>
                              </p:par>
                            </p:childTnLst>
                          </p:cTn>
                        </p:par>
                      </p:childTnLst>
                    </p:cTn>
                  </p:par>
                </p:childTnLst>
              </p:cTn>
              <p:nextCondLst>
                <p:cond evt="onClick" delay="0">
                  <p:tgtEl>
                    <p:spTgt spid="42"/>
                  </p:tgtEl>
                </p:cond>
              </p:nextCondLst>
            </p:seq>
            <p:seq concurrent="1" nextAc="seek">
              <p:cTn id="585" restart="whenNotActive" fill="hold" evtFilter="cancelBubble" nodeType="interactiveSeq">
                <p:stCondLst>
                  <p:cond evt="onClick" delay="0">
                    <p:tgtEl>
                      <p:spTgt spid="43"/>
                    </p:tgtEl>
                  </p:cond>
                </p:stCondLst>
                <p:endSync evt="end" delay="0">
                  <p:rtn val="all"/>
                </p:endSync>
                <p:childTnLst>
                  <p:par>
                    <p:cTn id="586" fill="hold">
                      <p:stCondLst>
                        <p:cond delay="0"/>
                      </p:stCondLst>
                      <p:childTnLst>
                        <p:par>
                          <p:cTn id="587" fill="hold">
                            <p:stCondLst>
                              <p:cond delay="0"/>
                            </p:stCondLst>
                            <p:childTnLst>
                              <p:par>
                                <p:cTn id="588" presetID="1" presetClass="entr" presetSubtype="0" fill="hold" grpId="0" nodeType="withEffect">
                                  <p:stCondLst>
                                    <p:cond delay="0"/>
                                  </p:stCondLst>
                                  <p:childTnLst>
                                    <p:set>
                                      <p:cBhvr>
                                        <p:cTn id="589" dur="1" fill="hold">
                                          <p:stCondLst>
                                            <p:cond delay="0"/>
                                          </p:stCondLst>
                                        </p:cTn>
                                        <p:tgtEl>
                                          <p:spTgt spid="44"/>
                                        </p:tgtEl>
                                        <p:attrNameLst>
                                          <p:attrName>style.visibility</p:attrName>
                                        </p:attrNameLst>
                                      </p:cBhvr>
                                      <p:to>
                                        <p:strVal val="visible"/>
                                      </p:to>
                                    </p:set>
                                  </p:childTnLst>
                                </p:cTn>
                              </p:par>
                              <p:par>
                                <p:cTn id="590" presetID="1" presetClass="exit" presetSubtype="0" fill="hold" grpId="1" nodeType="withEffect">
                                  <p:stCondLst>
                                    <p:cond delay="0"/>
                                  </p:stCondLst>
                                  <p:childTnLst>
                                    <p:set>
                                      <p:cBhvr>
                                        <p:cTn id="591" dur="1" fill="hold">
                                          <p:stCondLst>
                                            <p:cond delay="0"/>
                                          </p:stCondLst>
                                        </p:cTn>
                                        <p:tgtEl>
                                          <p:spTgt spid="43"/>
                                        </p:tgtEl>
                                        <p:attrNameLst>
                                          <p:attrName>style.visibility</p:attrName>
                                        </p:attrNameLst>
                                      </p:cBhvr>
                                      <p:to>
                                        <p:strVal val="hidden"/>
                                      </p:to>
                                    </p:set>
                                  </p:childTnLst>
                                </p:cTn>
                              </p:par>
                            </p:childTnLst>
                          </p:cTn>
                        </p:par>
                      </p:childTnLst>
                    </p:cTn>
                  </p:par>
                </p:childTnLst>
              </p:cTn>
              <p:nextCondLst>
                <p:cond evt="onClick" delay="0">
                  <p:tgtEl>
                    <p:spTgt spid="43"/>
                  </p:tgtEl>
                </p:cond>
              </p:nextCondLst>
            </p:seq>
            <p:seq concurrent="1" nextAc="seek">
              <p:cTn id="592" restart="whenNotActive" fill="hold" evtFilter="cancelBubble" nodeType="interactiveSeq">
                <p:stCondLst>
                  <p:cond evt="onClick" delay="0">
                    <p:tgtEl>
                      <p:spTgt spid="44"/>
                    </p:tgtEl>
                  </p:cond>
                </p:stCondLst>
                <p:endSync evt="end" delay="0">
                  <p:rtn val="all"/>
                </p:endSync>
                <p:childTnLst>
                  <p:par>
                    <p:cTn id="593" fill="hold">
                      <p:stCondLst>
                        <p:cond delay="0"/>
                      </p:stCondLst>
                      <p:childTnLst>
                        <p:par>
                          <p:cTn id="594" fill="hold">
                            <p:stCondLst>
                              <p:cond delay="0"/>
                            </p:stCondLst>
                            <p:childTnLst>
                              <p:par>
                                <p:cTn id="595" presetID="1" presetClass="entr" presetSubtype="0" fill="hold" grpId="0" nodeType="withEffect">
                                  <p:stCondLst>
                                    <p:cond delay="0"/>
                                  </p:stCondLst>
                                  <p:childTnLst>
                                    <p:set>
                                      <p:cBhvr>
                                        <p:cTn id="596" dur="1" fill="hold">
                                          <p:stCondLst>
                                            <p:cond delay="0"/>
                                          </p:stCondLst>
                                        </p:cTn>
                                        <p:tgtEl>
                                          <p:spTgt spid="45"/>
                                        </p:tgtEl>
                                        <p:attrNameLst>
                                          <p:attrName>style.visibility</p:attrName>
                                        </p:attrNameLst>
                                      </p:cBhvr>
                                      <p:to>
                                        <p:strVal val="visible"/>
                                      </p:to>
                                    </p:set>
                                  </p:childTnLst>
                                </p:cTn>
                              </p:par>
                              <p:par>
                                <p:cTn id="597" presetID="1" presetClass="exit" presetSubtype="0" fill="hold" grpId="1" nodeType="withEffect">
                                  <p:stCondLst>
                                    <p:cond delay="0"/>
                                  </p:stCondLst>
                                  <p:childTnLst>
                                    <p:set>
                                      <p:cBhvr>
                                        <p:cTn id="598" dur="1" fill="hold">
                                          <p:stCondLst>
                                            <p:cond delay="0"/>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seq concurrent="1" nextAc="seek">
              <p:cTn id="599" restart="whenNotActive" fill="hold" evtFilter="cancelBubble" nodeType="interactiveSeq">
                <p:stCondLst>
                  <p:cond evt="onClick" delay="0">
                    <p:tgtEl>
                      <p:spTgt spid="45"/>
                    </p:tgtEl>
                  </p:cond>
                </p:stCondLst>
                <p:endSync evt="end" delay="0">
                  <p:rtn val="all"/>
                </p:endSync>
                <p:childTnLst>
                  <p:par>
                    <p:cTn id="600" fill="hold">
                      <p:stCondLst>
                        <p:cond delay="0"/>
                      </p:stCondLst>
                      <p:childTnLst>
                        <p:par>
                          <p:cTn id="601" fill="hold">
                            <p:stCondLst>
                              <p:cond delay="0"/>
                            </p:stCondLst>
                            <p:childTnLst>
                              <p:par>
                                <p:cTn id="602" presetID="1" presetClass="entr" presetSubtype="0" fill="hold" grpId="0" nodeType="withEffect">
                                  <p:stCondLst>
                                    <p:cond delay="0"/>
                                  </p:stCondLst>
                                  <p:childTnLst>
                                    <p:set>
                                      <p:cBhvr>
                                        <p:cTn id="603" dur="1" fill="hold">
                                          <p:stCondLst>
                                            <p:cond delay="0"/>
                                          </p:stCondLst>
                                        </p:cTn>
                                        <p:tgtEl>
                                          <p:spTgt spid="46"/>
                                        </p:tgtEl>
                                        <p:attrNameLst>
                                          <p:attrName>style.visibility</p:attrName>
                                        </p:attrNameLst>
                                      </p:cBhvr>
                                      <p:to>
                                        <p:strVal val="visible"/>
                                      </p:to>
                                    </p:set>
                                  </p:childTnLst>
                                </p:cTn>
                              </p:par>
                              <p:par>
                                <p:cTn id="604" presetID="1" presetClass="exit" presetSubtype="0" fill="hold" grpId="1" nodeType="withEffect">
                                  <p:stCondLst>
                                    <p:cond delay="0"/>
                                  </p:stCondLst>
                                  <p:childTnLst>
                                    <p:set>
                                      <p:cBhvr>
                                        <p:cTn id="605" dur="1" fill="hold">
                                          <p:stCondLst>
                                            <p:cond delay="0"/>
                                          </p:stCondLst>
                                        </p:cTn>
                                        <p:tgtEl>
                                          <p:spTgt spid="45"/>
                                        </p:tgtEl>
                                        <p:attrNameLst>
                                          <p:attrName>style.visibility</p:attrName>
                                        </p:attrNameLst>
                                      </p:cBhvr>
                                      <p:to>
                                        <p:strVal val="hidden"/>
                                      </p:to>
                                    </p:set>
                                  </p:childTnLst>
                                </p:cTn>
                              </p:par>
                            </p:childTnLst>
                          </p:cTn>
                        </p:par>
                      </p:childTnLst>
                    </p:cTn>
                  </p:par>
                </p:childTnLst>
              </p:cTn>
              <p:nextCondLst>
                <p:cond evt="onClick" delay="0">
                  <p:tgtEl>
                    <p:spTgt spid="45"/>
                  </p:tgtEl>
                </p:cond>
              </p:nextCondLst>
            </p:seq>
            <p:seq concurrent="1" nextAc="seek">
              <p:cTn id="606" restart="whenNotActive" fill="hold" evtFilter="cancelBubble" nodeType="interactiveSeq">
                <p:stCondLst>
                  <p:cond evt="onClick" delay="0">
                    <p:tgtEl>
                      <p:spTgt spid="46"/>
                    </p:tgtEl>
                  </p:cond>
                </p:stCondLst>
                <p:endSync evt="end" delay="0">
                  <p:rtn val="all"/>
                </p:endSync>
                <p:childTnLst>
                  <p:par>
                    <p:cTn id="607" fill="hold">
                      <p:stCondLst>
                        <p:cond delay="0"/>
                      </p:stCondLst>
                      <p:childTnLst>
                        <p:par>
                          <p:cTn id="608" fill="hold">
                            <p:stCondLst>
                              <p:cond delay="0"/>
                            </p:stCondLst>
                            <p:childTnLst>
                              <p:par>
                                <p:cTn id="609" presetID="1" presetClass="entr" presetSubtype="0" fill="hold" grpId="0" nodeType="withEffect">
                                  <p:stCondLst>
                                    <p:cond delay="0"/>
                                  </p:stCondLst>
                                  <p:childTnLst>
                                    <p:set>
                                      <p:cBhvr>
                                        <p:cTn id="610" dur="1" fill="hold">
                                          <p:stCondLst>
                                            <p:cond delay="0"/>
                                          </p:stCondLst>
                                        </p:cTn>
                                        <p:tgtEl>
                                          <p:spTgt spid="47"/>
                                        </p:tgtEl>
                                        <p:attrNameLst>
                                          <p:attrName>style.visibility</p:attrName>
                                        </p:attrNameLst>
                                      </p:cBhvr>
                                      <p:to>
                                        <p:strVal val="visible"/>
                                      </p:to>
                                    </p:set>
                                  </p:childTnLst>
                                </p:cTn>
                              </p:par>
                              <p:par>
                                <p:cTn id="611" presetID="1" presetClass="exit" presetSubtype="0" fill="hold" grpId="1" nodeType="withEffect">
                                  <p:stCondLst>
                                    <p:cond delay="0"/>
                                  </p:stCondLst>
                                  <p:childTnLst>
                                    <p:set>
                                      <p:cBhvr>
                                        <p:cTn id="612" dur="1" fill="hold">
                                          <p:stCondLst>
                                            <p:cond delay="0"/>
                                          </p:stCondLst>
                                        </p:cTn>
                                        <p:tgtEl>
                                          <p:spTgt spid="46"/>
                                        </p:tgtEl>
                                        <p:attrNameLst>
                                          <p:attrName>style.visibility</p:attrName>
                                        </p:attrNameLst>
                                      </p:cBhvr>
                                      <p:to>
                                        <p:strVal val="hidden"/>
                                      </p:to>
                                    </p:set>
                                  </p:childTnLst>
                                </p:cTn>
                              </p:par>
                            </p:childTnLst>
                          </p:cTn>
                        </p:par>
                      </p:childTnLst>
                    </p:cTn>
                  </p:par>
                </p:childTnLst>
              </p:cTn>
              <p:nextCondLst>
                <p:cond evt="onClick" delay="0">
                  <p:tgtEl>
                    <p:spTgt spid="46"/>
                  </p:tgtEl>
                </p:cond>
              </p:nextCondLst>
            </p:seq>
            <p:seq concurrent="1" nextAc="seek">
              <p:cTn id="613" restart="whenNotActive" fill="hold" evtFilter="cancelBubble" nodeType="interactiveSeq">
                <p:stCondLst>
                  <p:cond evt="onClick" delay="0">
                    <p:tgtEl>
                      <p:spTgt spid="47"/>
                    </p:tgtEl>
                  </p:cond>
                </p:stCondLst>
                <p:endSync evt="end" delay="0">
                  <p:rtn val="all"/>
                </p:endSync>
                <p:childTnLst>
                  <p:par>
                    <p:cTn id="614" fill="hold">
                      <p:stCondLst>
                        <p:cond delay="0"/>
                      </p:stCondLst>
                      <p:childTnLst>
                        <p:par>
                          <p:cTn id="615" fill="hold">
                            <p:stCondLst>
                              <p:cond delay="0"/>
                            </p:stCondLst>
                            <p:childTnLst>
                              <p:par>
                                <p:cTn id="616" presetID="1" presetClass="entr" presetSubtype="0" fill="hold" grpId="0" nodeType="withEffect">
                                  <p:stCondLst>
                                    <p:cond delay="0"/>
                                  </p:stCondLst>
                                  <p:childTnLst>
                                    <p:set>
                                      <p:cBhvr>
                                        <p:cTn id="617" dur="1" fill="hold">
                                          <p:stCondLst>
                                            <p:cond delay="0"/>
                                          </p:stCondLst>
                                        </p:cTn>
                                        <p:tgtEl>
                                          <p:spTgt spid="48"/>
                                        </p:tgtEl>
                                        <p:attrNameLst>
                                          <p:attrName>style.visibility</p:attrName>
                                        </p:attrNameLst>
                                      </p:cBhvr>
                                      <p:to>
                                        <p:strVal val="visible"/>
                                      </p:to>
                                    </p:set>
                                  </p:childTnLst>
                                </p:cTn>
                              </p:par>
                              <p:par>
                                <p:cTn id="618" presetID="1" presetClass="exit" presetSubtype="0" fill="hold" grpId="1" nodeType="withEffect">
                                  <p:stCondLst>
                                    <p:cond delay="0"/>
                                  </p:stCondLst>
                                  <p:childTnLst>
                                    <p:set>
                                      <p:cBhvr>
                                        <p:cTn id="619" dur="1" fill="hold">
                                          <p:stCondLst>
                                            <p:cond delay="0"/>
                                          </p:stCondLst>
                                        </p:cTn>
                                        <p:tgtEl>
                                          <p:spTgt spid="47"/>
                                        </p:tgtEl>
                                        <p:attrNameLst>
                                          <p:attrName>style.visibility</p:attrName>
                                        </p:attrNameLst>
                                      </p:cBhvr>
                                      <p:to>
                                        <p:strVal val="hidden"/>
                                      </p:to>
                                    </p:set>
                                  </p:childTnLst>
                                </p:cTn>
                              </p:par>
                            </p:childTnLst>
                          </p:cTn>
                        </p:par>
                      </p:childTnLst>
                    </p:cTn>
                  </p:par>
                </p:childTnLst>
              </p:cTn>
              <p:nextCondLst>
                <p:cond evt="onClick" delay="0">
                  <p:tgtEl>
                    <p:spTgt spid="47"/>
                  </p:tgtEl>
                </p:cond>
              </p:nextCondLst>
            </p:seq>
            <p:seq concurrent="1" nextAc="seek">
              <p:cTn id="620" restart="whenNotActive" fill="hold" evtFilter="cancelBubble" nodeType="interactiveSeq">
                <p:stCondLst>
                  <p:cond evt="onClick" delay="0">
                    <p:tgtEl>
                      <p:spTgt spid="48"/>
                    </p:tgtEl>
                  </p:cond>
                </p:stCondLst>
                <p:endSync evt="end" delay="0">
                  <p:rtn val="all"/>
                </p:endSync>
                <p:childTnLst>
                  <p:par>
                    <p:cTn id="621" fill="hold">
                      <p:stCondLst>
                        <p:cond delay="0"/>
                      </p:stCondLst>
                      <p:childTnLst>
                        <p:par>
                          <p:cTn id="622" fill="hold">
                            <p:stCondLst>
                              <p:cond delay="0"/>
                            </p:stCondLst>
                            <p:childTnLst>
                              <p:par>
                                <p:cTn id="623" presetID="1" presetClass="entr" presetSubtype="0" fill="hold" grpId="0" nodeType="withEffect">
                                  <p:stCondLst>
                                    <p:cond delay="0"/>
                                  </p:stCondLst>
                                  <p:childTnLst>
                                    <p:set>
                                      <p:cBhvr>
                                        <p:cTn id="624" dur="1" fill="hold">
                                          <p:stCondLst>
                                            <p:cond delay="0"/>
                                          </p:stCondLst>
                                        </p:cTn>
                                        <p:tgtEl>
                                          <p:spTgt spid="49"/>
                                        </p:tgtEl>
                                        <p:attrNameLst>
                                          <p:attrName>style.visibility</p:attrName>
                                        </p:attrNameLst>
                                      </p:cBhvr>
                                      <p:to>
                                        <p:strVal val="visible"/>
                                      </p:to>
                                    </p:set>
                                  </p:childTnLst>
                                </p:cTn>
                              </p:par>
                              <p:par>
                                <p:cTn id="625" presetID="1" presetClass="exit" presetSubtype="0" fill="hold" grpId="1" nodeType="withEffect">
                                  <p:stCondLst>
                                    <p:cond delay="0"/>
                                  </p:stCondLst>
                                  <p:childTnLst>
                                    <p:set>
                                      <p:cBhvr>
                                        <p:cTn id="626" dur="1" fill="hold">
                                          <p:stCondLst>
                                            <p:cond delay="0"/>
                                          </p:stCondLst>
                                        </p:cTn>
                                        <p:tgtEl>
                                          <p:spTgt spid="48"/>
                                        </p:tgtEl>
                                        <p:attrNameLst>
                                          <p:attrName>style.visibility</p:attrName>
                                        </p:attrNameLst>
                                      </p:cBhvr>
                                      <p:to>
                                        <p:strVal val="hidden"/>
                                      </p:to>
                                    </p:set>
                                  </p:childTnLst>
                                </p:cTn>
                              </p:par>
                            </p:childTnLst>
                          </p:cTn>
                        </p:par>
                      </p:childTnLst>
                    </p:cTn>
                  </p:par>
                </p:childTnLst>
              </p:cTn>
              <p:nextCondLst>
                <p:cond evt="onClick" delay="0">
                  <p:tgtEl>
                    <p:spTgt spid="48"/>
                  </p:tgtEl>
                </p:cond>
              </p:nextCondLst>
            </p:seq>
            <p:seq concurrent="1" nextAc="seek">
              <p:cTn id="627" restart="whenNotActive" fill="hold" evtFilter="cancelBubble" nodeType="interactiveSeq">
                <p:stCondLst>
                  <p:cond evt="onClick" delay="0">
                    <p:tgtEl>
                      <p:spTgt spid="49"/>
                    </p:tgtEl>
                  </p:cond>
                </p:stCondLst>
                <p:endSync evt="end" delay="0">
                  <p:rtn val="all"/>
                </p:endSync>
                <p:childTnLst>
                  <p:par>
                    <p:cTn id="628" fill="hold">
                      <p:stCondLst>
                        <p:cond delay="0"/>
                      </p:stCondLst>
                      <p:childTnLst>
                        <p:par>
                          <p:cTn id="629" fill="hold">
                            <p:stCondLst>
                              <p:cond delay="0"/>
                            </p:stCondLst>
                            <p:childTnLst>
                              <p:par>
                                <p:cTn id="630" presetID="1" presetClass="entr" presetSubtype="0" fill="hold" grpId="0" nodeType="withEffect">
                                  <p:stCondLst>
                                    <p:cond delay="0"/>
                                  </p:stCondLst>
                                  <p:childTnLst>
                                    <p:set>
                                      <p:cBhvr>
                                        <p:cTn id="631" dur="1" fill="hold">
                                          <p:stCondLst>
                                            <p:cond delay="0"/>
                                          </p:stCondLst>
                                        </p:cTn>
                                        <p:tgtEl>
                                          <p:spTgt spid="50"/>
                                        </p:tgtEl>
                                        <p:attrNameLst>
                                          <p:attrName>style.visibility</p:attrName>
                                        </p:attrNameLst>
                                      </p:cBhvr>
                                      <p:to>
                                        <p:strVal val="visible"/>
                                      </p:to>
                                    </p:set>
                                  </p:childTnLst>
                                </p:cTn>
                              </p:par>
                              <p:par>
                                <p:cTn id="632" presetID="1" presetClass="exit" presetSubtype="0" fill="hold" grpId="1" nodeType="withEffect">
                                  <p:stCondLst>
                                    <p:cond delay="0"/>
                                  </p:stCondLst>
                                  <p:childTnLst>
                                    <p:set>
                                      <p:cBhvr>
                                        <p:cTn id="633" dur="1" fill="hold">
                                          <p:stCondLst>
                                            <p:cond delay="0"/>
                                          </p:stCondLst>
                                        </p:cTn>
                                        <p:tgtEl>
                                          <p:spTgt spid="49"/>
                                        </p:tgtEl>
                                        <p:attrNameLst>
                                          <p:attrName>style.visibility</p:attrName>
                                        </p:attrNameLst>
                                      </p:cBhvr>
                                      <p:to>
                                        <p:strVal val="hidden"/>
                                      </p:to>
                                    </p:set>
                                  </p:childTnLst>
                                </p:cTn>
                              </p:par>
                            </p:childTnLst>
                          </p:cTn>
                        </p:par>
                      </p:childTnLst>
                    </p:cTn>
                  </p:par>
                </p:childTnLst>
              </p:cTn>
              <p:nextCondLst>
                <p:cond evt="onClick" delay="0">
                  <p:tgtEl>
                    <p:spTgt spid="49"/>
                  </p:tgtEl>
                </p:cond>
              </p:nextCondLst>
            </p:seq>
            <p:seq concurrent="1" nextAc="seek">
              <p:cTn id="634" restart="whenNotActive" fill="hold" evtFilter="cancelBubble" nodeType="interactiveSeq">
                <p:stCondLst>
                  <p:cond evt="onClick" delay="0">
                    <p:tgtEl>
                      <p:spTgt spid="50"/>
                    </p:tgtEl>
                  </p:cond>
                </p:stCondLst>
                <p:endSync evt="end" delay="0">
                  <p:rtn val="all"/>
                </p:endSync>
                <p:childTnLst>
                  <p:par>
                    <p:cTn id="635" fill="hold">
                      <p:stCondLst>
                        <p:cond delay="0"/>
                      </p:stCondLst>
                      <p:childTnLst>
                        <p:par>
                          <p:cTn id="636" fill="hold">
                            <p:stCondLst>
                              <p:cond delay="0"/>
                            </p:stCondLst>
                            <p:childTnLst>
                              <p:par>
                                <p:cTn id="637" presetID="1" presetClass="entr" presetSubtype="0" fill="hold" grpId="0" nodeType="withEffect">
                                  <p:stCondLst>
                                    <p:cond delay="0"/>
                                  </p:stCondLst>
                                  <p:childTnLst>
                                    <p:set>
                                      <p:cBhvr>
                                        <p:cTn id="638" dur="1" fill="hold">
                                          <p:stCondLst>
                                            <p:cond delay="0"/>
                                          </p:stCondLst>
                                        </p:cTn>
                                        <p:tgtEl>
                                          <p:spTgt spid="16"/>
                                        </p:tgtEl>
                                        <p:attrNameLst>
                                          <p:attrName>style.visibility</p:attrName>
                                        </p:attrNameLst>
                                      </p:cBhvr>
                                      <p:to>
                                        <p:strVal val="visible"/>
                                      </p:to>
                                    </p:set>
                                  </p:childTnLst>
                                </p:cTn>
                              </p:par>
                              <p:par>
                                <p:cTn id="639" presetID="1" presetClass="exit" presetSubtype="0" fill="hold" grpId="1" nodeType="withEffect">
                                  <p:stCondLst>
                                    <p:cond delay="0"/>
                                  </p:stCondLst>
                                  <p:childTnLst>
                                    <p:set>
                                      <p:cBhvr>
                                        <p:cTn id="640" dur="1" fill="hold">
                                          <p:stCondLst>
                                            <p:cond delay="0"/>
                                          </p:stCondLst>
                                        </p:cTn>
                                        <p:tgtEl>
                                          <p:spTgt spid="50"/>
                                        </p:tgtEl>
                                        <p:attrNameLst>
                                          <p:attrName>style.visibility</p:attrName>
                                        </p:attrNameLst>
                                      </p:cBhvr>
                                      <p:to>
                                        <p:strVal val="hidden"/>
                                      </p:to>
                                    </p:set>
                                  </p:childTnLst>
                                </p:cTn>
                              </p:par>
                            </p:childTnLst>
                          </p:cTn>
                        </p:par>
                      </p:childTnLst>
                    </p:cTn>
                  </p:par>
                </p:childTnLst>
              </p:cTn>
              <p:nextCondLst>
                <p:cond evt="onClick" delay="0">
                  <p:tgtEl>
                    <p:spTgt spid="50"/>
                  </p:tgtEl>
                </p:cond>
              </p:nextCondLst>
            </p:seq>
            <p:seq concurrent="1" nextAc="seek">
              <p:cTn id="641" restart="whenNotActive" fill="hold" evtFilter="cancelBubble" nodeType="interactiveSeq">
                <p:stCondLst>
                  <p:cond evt="onClick" delay="0">
                    <p:tgtEl>
                      <p:spTgt spid="51"/>
                    </p:tgtEl>
                  </p:cond>
                </p:stCondLst>
                <p:endSync evt="end" delay="0">
                  <p:rtn val="all"/>
                </p:endSync>
                <p:childTnLst>
                  <p:par>
                    <p:cTn id="642" fill="hold">
                      <p:stCondLst>
                        <p:cond delay="0"/>
                      </p:stCondLst>
                      <p:childTnLst>
                        <p:par>
                          <p:cTn id="643" fill="hold">
                            <p:stCondLst>
                              <p:cond delay="0"/>
                            </p:stCondLst>
                            <p:childTnLst>
                              <p:par>
                                <p:cTn id="644" presetID="1" presetClass="entr" presetSubtype="0" fill="hold" grpId="0" nodeType="withEffect">
                                  <p:stCondLst>
                                    <p:cond delay="0"/>
                                  </p:stCondLst>
                                  <p:childTnLst>
                                    <p:set>
                                      <p:cBhvr>
                                        <p:cTn id="645" dur="1" fill="hold">
                                          <p:stCondLst>
                                            <p:cond delay="0"/>
                                          </p:stCondLst>
                                        </p:cTn>
                                        <p:tgtEl>
                                          <p:spTgt spid="52"/>
                                        </p:tgtEl>
                                        <p:attrNameLst>
                                          <p:attrName>style.visibility</p:attrName>
                                        </p:attrNameLst>
                                      </p:cBhvr>
                                      <p:to>
                                        <p:strVal val="visible"/>
                                      </p:to>
                                    </p:set>
                                  </p:childTnLst>
                                </p:cTn>
                              </p:par>
                              <p:par>
                                <p:cTn id="646" presetID="1" presetClass="exit" presetSubtype="0" fill="hold" grpId="1" nodeType="withEffect">
                                  <p:stCondLst>
                                    <p:cond delay="0"/>
                                  </p:stCondLst>
                                  <p:childTnLst>
                                    <p:set>
                                      <p:cBhvr>
                                        <p:cTn id="647" dur="1" fill="hold">
                                          <p:stCondLst>
                                            <p:cond delay="0"/>
                                          </p:stCondLst>
                                        </p:cTn>
                                        <p:tgtEl>
                                          <p:spTgt spid="51"/>
                                        </p:tgtEl>
                                        <p:attrNameLst>
                                          <p:attrName>style.visibility</p:attrName>
                                        </p:attrNameLst>
                                      </p:cBhvr>
                                      <p:to>
                                        <p:strVal val="hidden"/>
                                      </p:to>
                                    </p:set>
                                  </p:childTnLst>
                                </p:cTn>
                              </p:par>
                            </p:childTnLst>
                          </p:cTn>
                        </p:par>
                      </p:childTnLst>
                    </p:cTn>
                  </p:par>
                </p:childTnLst>
              </p:cTn>
              <p:nextCondLst>
                <p:cond evt="onClick" delay="0">
                  <p:tgtEl>
                    <p:spTgt spid="51"/>
                  </p:tgtEl>
                </p:cond>
              </p:nextCondLst>
            </p:seq>
            <p:seq concurrent="1" nextAc="seek">
              <p:cTn id="648" restart="whenNotActive" fill="hold" evtFilter="cancelBubble" nodeType="interactiveSeq">
                <p:stCondLst>
                  <p:cond evt="onClick" delay="0">
                    <p:tgtEl>
                      <p:spTgt spid="52"/>
                    </p:tgtEl>
                  </p:cond>
                </p:stCondLst>
                <p:endSync evt="end" delay="0">
                  <p:rtn val="all"/>
                </p:endSync>
                <p:childTnLst>
                  <p:par>
                    <p:cTn id="649" fill="hold">
                      <p:stCondLst>
                        <p:cond delay="0"/>
                      </p:stCondLst>
                      <p:childTnLst>
                        <p:par>
                          <p:cTn id="650" fill="hold">
                            <p:stCondLst>
                              <p:cond delay="0"/>
                            </p:stCondLst>
                            <p:childTnLst>
                              <p:par>
                                <p:cTn id="651" presetID="1" presetClass="entr" presetSubtype="0" fill="hold" grpId="0" nodeType="withEffect">
                                  <p:stCondLst>
                                    <p:cond delay="0"/>
                                  </p:stCondLst>
                                  <p:childTnLst>
                                    <p:set>
                                      <p:cBhvr>
                                        <p:cTn id="652" dur="1" fill="hold">
                                          <p:stCondLst>
                                            <p:cond delay="0"/>
                                          </p:stCondLst>
                                        </p:cTn>
                                        <p:tgtEl>
                                          <p:spTgt spid="53"/>
                                        </p:tgtEl>
                                        <p:attrNameLst>
                                          <p:attrName>style.visibility</p:attrName>
                                        </p:attrNameLst>
                                      </p:cBhvr>
                                      <p:to>
                                        <p:strVal val="visible"/>
                                      </p:to>
                                    </p:set>
                                  </p:childTnLst>
                                </p:cTn>
                              </p:par>
                              <p:par>
                                <p:cTn id="653" presetID="1" presetClass="exit" presetSubtype="0" fill="hold" grpId="1" nodeType="withEffect">
                                  <p:stCondLst>
                                    <p:cond delay="0"/>
                                  </p:stCondLst>
                                  <p:childTnLst>
                                    <p:set>
                                      <p:cBhvr>
                                        <p:cTn id="654" dur="1" fill="hold">
                                          <p:stCondLst>
                                            <p:cond delay="0"/>
                                          </p:stCondLst>
                                        </p:cTn>
                                        <p:tgtEl>
                                          <p:spTgt spid="52"/>
                                        </p:tgtEl>
                                        <p:attrNameLst>
                                          <p:attrName>style.visibility</p:attrName>
                                        </p:attrNameLst>
                                      </p:cBhvr>
                                      <p:to>
                                        <p:strVal val="hidden"/>
                                      </p:to>
                                    </p:set>
                                  </p:childTnLst>
                                </p:cTn>
                              </p:par>
                            </p:childTnLst>
                          </p:cTn>
                        </p:par>
                      </p:childTnLst>
                    </p:cTn>
                  </p:par>
                </p:childTnLst>
              </p:cTn>
              <p:nextCondLst>
                <p:cond evt="onClick" delay="0">
                  <p:tgtEl>
                    <p:spTgt spid="52"/>
                  </p:tgtEl>
                </p:cond>
              </p:nextCondLst>
            </p:seq>
            <p:seq concurrent="1" nextAc="seek">
              <p:cTn id="655" restart="whenNotActive" fill="hold" evtFilter="cancelBubble" nodeType="interactiveSeq">
                <p:stCondLst>
                  <p:cond evt="onClick" delay="0">
                    <p:tgtEl>
                      <p:spTgt spid="53"/>
                    </p:tgtEl>
                  </p:cond>
                </p:stCondLst>
                <p:endSync evt="end" delay="0">
                  <p:rtn val="all"/>
                </p:endSync>
                <p:childTnLst>
                  <p:par>
                    <p:cTn id="656" fill="hold">
                      <p:stCondLst>
                        <p:cond delay="0"/>
                      </p:stCondLst>
                      <p:childTnLst>
                        <p:par>
                          <p:cTn id="657" fill="hold">
                            <p:stCondLst>
                              <p:cond delay="0"/>
                            </p:stCondLst>
                            <p:childTnLst>
                              <p:par>
                                <p:cTn id="658" presetID="1" presetClass="entr" presetSubtype="0" fill="hold" grpId="0" nodeType="withEffect">
                                  <p:stCondLst>
                                    <p:cond delay="0"/>
                                  </p:stCondLst>
                                  <p:childTnLst>
                                    <p:set>
                                      <p:cBhvr>
                                        <p:cTn id="659" dur="1" fill="hold">
                                          <p:stCondLst>
                                            <p:cond delay="0"/>
                                          </p:stCondLst>
                                        </p:cTn>
                                        <p:tgtEl>
                                          <p:spTgt spid="54"/>
                                        </p:tgtEl>
                                        <p:attrNameLst>
                                          <p:attrName>style.visibility</p:attrName>
                                        </p:attrNameLst>
                                      </p:cBhvr>
                                      <p:to>
                                        <p:strVal val="visible"/>
                                      </p:to>
                                    </p:set>
                                  </p:childTnLst>
                                </p:cTn>
                              </p:par>
                              <p:par>
                                <p:cTn id="660" presetID="1" presetClass="exit" presetSubtype="0" fill="hold" grpId="1" nodeType="withEffect">
                                  <p:stCondLst>
                                    <p:cond delay="0"/>
                                  </p:stCondLst>
                                  <p:childTnLst>
                                    <p:set>
                                      <p:cBhvr>
                                        <p:cTn id="661" dur="1" fill="hold">
                                          <p:stCondLst>
                                            <p:cond delay="0"/>
                                          </p:stCondLst>
                                        </p:cTn>
                                        <p:tgtEl>
                                          <p:spTgt spid="53"/>
                                        </p:tgtEl>
                                        <p:attrNameLst>
                                          <p:attrName>style.visibility</p:attrName>
                                        </p:attrNameLst>
                                      </p:cBhvr>
                                      <p:to>
                                        <p:strVal val="hidden"/>
                                      </p:to>
                                    </p:set>
                                  </p:childTnLst>
                                </p:cTn>
                              </p:par>
                            </p:childTnLst>
                          </p:cTn>
                        </p:par>
                      </p:childTnLst>
                    </p:cTn>
                  </p:par>
                </p:childTnLst>
              </p:cTn>
              <p:nextCondLst>
                <p:cond evt="onClick" delay="0">
                  <p:tgtEl>
                    <p:spTgt spid="53"/>
                  </p:tgtEl>
                </p:cond>
              </p:nextCondLst>
            </p:seq>
            <p:seq concurrent="1" nextAc="seek">
              <p:cTn id="662" restart="whenNotActive" fill="hold" evtFilter="cancelBubble" nodeType="interactiveSeq">
                <p:stCondLst>
                  <p:cond evt="onClick" delay="0">
                    <p:tgtEl>
                      <p:spTgt spid="54"/>
                    </p:tgtEl>
                  </p:cond>
                </p:stCondLst>
                <p:endSync evt="end" delay="0">
                  <p:rtn val="all"/>
                </p:endSync>
                <p:childTnLst>
                  <p:par>
                    <p:cTn id="663" fill="hold">
                      <p:stCondLst>
                        <p:cond delay="0"/>
                      </p:stCondLst>
                      <p:childTnLst>
                        <p:par>
                          <p:cTn id="664" fill="hold">
                            <p:stCondLst>
                              <p:cond delay="0"/>
                            </p:stCondLst>
                            <p:childTnLst>
                              <p:par>
                                <p:cTn id="665" presetID="1" presetClass="entr" presetSubtype="0" fill="hold" grpId="0" nodeType="withEffect">
                                  <p:stCondLst>
                                    <p:cond delay="0"/>
                                  </p:stCondLst>
                                  <p:childTnLst>
                                    <p:set>
                                      <p:cBhvr>
                                        <p:cTn id="666" dur="1" fill="hold">
                                          <p:stCondLst>
                                            <p:cond delay="0"/>
                                          </p:stCondLst>
                                        </p:cTn>
                                        <p:tgtEl>
                                          <p:spTgt spid="55"/>
                                        </p:tgtEl>
                                        <p:attrNameLst>
                                          <p:attrName>style.visibility</p:attrName>
                                        </p:attrNameLst>
                                      </p:cBhvr>
                                      <p:to>
                                        <p:strVal val="visible"/>
                                      </p:to>
                                    </p:set>
                                  </p:childTnLst>
                                </p:cTn>
                              </p:par>
                              <p:par>
                                <p:cTn id="667" presetID="1" presetClass="exit" presetSubtype="0" fill="hold" grpId="1" nodeType="withEffect">
                                  <p:stCondLst>
                                    <p:cond delay="0"/>
                                  </p:stCondLst>
                                  <p:childTnLst>
                                    <p:set>
                                      <p:cBhvr>
                                        <p:cTn id="668" dur="1" fill="hold">
                                          <p:stCondLst>
                                            <p:cond delay="0"/>
                                          </p:stCondLst>
                                        </p:cTn>
                                        <p:tgtEl>
                                          <p:spTgt spid="54"/>
                                        </p:tgtEl>
                                        <p:attrNameLst>
                                          <p:attrName>style.visibility</p:attrName>
                                        </p:attrNameLst>
                                      </p:cBhvr>
                                      <p:to>
                                        <p:strVal val="hidden"/>
                                      </p:to>
                                    </p:set>
                                  </p:childTnLst>
                                </p:cTn>
                              </p:par>
                            </p:childTnLst>
                          </p:cTn>
                        </p:par>
                      </p:childTnLst>
                    </p:cTn>
                  </p:par>
                </p:childTnLst>
              </p:cTn>
              <p:nextCondLst>
                <p:cond evt="onClick" delay="0">
                  <p:tgtEl>
                    <p:spTgt spid="54"/>
                  </p:tgtEl>
                </p:cond>
              </p:nextCondLst>
            </p:seq>
            <p:seq concurrent="1" nextAc="seek">
              <p:cTn id="669" restart="whenNotActive" fill="hold" evtFilter="cancelBubble" nodeType="interactiveSeq">
                <p:stCondLst>
                  <p:cond evt="onClick" delay="0">
                    <p:tgtEl>
                      <p:spTgt spid="55"/>
                    </p:tgtEl>
                  </p:cond>
                </p:stCondLst>
                <p:endSync evt="end" delay="0">
                  <p:rtn val="all"/>
                </p:endSync>
                <p:childTnLst>
                  <p:par>
                    <p:cTn id="670" fill="hold">
                      <p:stCondLst>
                        <p:cond delay="0"/>
                      </p:stCondLst>
                      <p:childTnLst>
                        <p:par>
                          <p:cTn id="671" fill="hold">
                            <p:stCondLst>
                              <p:cond delay="0"/>
                            </p:stCondLst>
                            <p:childTnLst>
                              <p:par>
                                <p:cTn id="672" presetID="1" presetClass="entr" presetSubtype="0" fill="hold" grpId="0" nodeType="withEffect">
                                  <p:stCondLst>
                                    <p:cond delay="0"/>
                                  </p:stCondLst>
                                  <p:childTnLst>
                                    <p:set>
                                      <p:cBhvr>
                                        <p:cTn id="673" dur="1" fill="hold">
                                          <p:stCondLst>
                                            <p:cond delay="0"/>
                                          </p:stCondLst>
                                        </p:cTn>
                                        <p:tgtEl>
                                          <p:spTgt spid="56"/>
                                        </p:tgtEl>
                                        <p:attrNameLst>
                                          <p:attrName>style.visibility</p:attrName>
                                        </p:attrNameLst>
                                      </p:cBhvr>
                                      <p:to>
                                        <p:strVal val="visible"/>
                                      </p:to>
                                    </p:set>
                                  </p:childTnLst>
                                </p:cTn>
                              </p:par>
                              <p:par>
                                <p:cTn id="674" presetID="1" presetClass="exit" presetSubtype="0" fill="hold" grpId="1" nodeType="withEffect">
                                  <p:stCondLst>
                                    <p:cond delay="0"/>
                                  </p:stCondLst>
                                  <p:childTnLst>
                                    <p:set>
                                      <p:cBhvr>
                                        <p:cTn id="675" dur="1" fill="hold">
                                          <p:stCondLst>
                                            <p:cond delay="0"/>
                                          </p:stCondLst>
                                        </p:cTn>
                                        <p:tgtEl>
                                          <p:spTgt spid="55"/>
                                        </p:tgtEl>
                                        <p:attrNameLst>
                                          <p:attrName>style.visibility</p:attrName>
                                        </p:attrNameLst>
                                      </p:cBhvr>
                                      <p:to>
                                        <p:strVal val="hidden"/>
                                      </p:to>
                                    </p:set>
                                  </p:childTnLst>
                                </p:cTn>
                              </p:par>
                            </p:childTnLst>
                          </p:cTn>
                        </p:par>
                      </p:childTnLst>
                    </p:cTn>
                  </p:par>
                </p:childTnLst>
              </p:cTn>
              <p:nextCondLst>
                <p:cond evt="onClick" delay="0">
                  <p:tgtEl>
                    <p:spTgt spid="55"/>
                  </p:tgtEl>
                </p:cond>
              </p:nextCondLst>
            </p:seq>
            <p:seq concurrent="1" nextAc="seek">
              <p:cTn id="676" restart="whenNotActive" fill="hold" evtFilter="cancelBubble" nodeType="interactiveSeq">
                <p:stCondLst>
                  <p:cond evt="onClick" delay="0">
                    <p:tgtEl>
                      <p:spTgt spid="56"/>
                    </p:tgtEl>
                  </p:cond>
                </p:stCondLst>
                <p:endSync evt="end" delay="0">
                  <p:rtn val="all"/>
                </p:endSync>
                <p:childTnLst>
                  <p:par>
                    <p:cTn id="677" fill="hold">
                      <p:stCondLst>
                        <p:cond delay="0"/>
                      </p:stCondLst>
                      <p:childTnLst>
                        <p:par>
                          <p:cTn id="678" fill="hold">
                            <p:stCondLst>
                              <p:cond delay="0"/>
                            </p:stCondLst>
                            <p:childTnLst>
                              <p:par>
                                <p:cTn id="679" presetID="1" presetClass="entr" presetSubtype="0" fill="hold" grpId="0" nodeType="withEffect">
                                  <p:stCondLst>
                                    <p:cond delay="0"/>
                                  </p:stCondLst>
                                  <p:childTnLst>
                                    <p:set>
                                      <p:cBhvr>
                                        <p:cTn id="680" dur="1" fill="hold">
                                          <p:stCondLst>
                                            <p:cond delay="0"/>
                                          </p:stCondLst>
                                        </p:cTn>
                                        <p:tgtEl>
                                          <p:spTgt spid="57"/>
                                        </p:tgtEl>
                                        <p:attrNameLst>
                                          <p:attrName>style.visibility</p:attrName>
                                        </p:attrNameLst>
                                      </p:cBhvr>
                                      <p:to>
                                        <p:strVal val="visible"/>
                                      </p:to>
                                    </p:set>
                                  </p:childTnLst>
                                </p:cTn>
                              </p:par>
                              <p:par>
                                <p:cTn id="681" presetID="1" presetClass="exit" presetSubtype="0" fill="hold" grpId="1" nodeType="withEffect">
                                  <p:stCondLst>
                                    <p:cond delay="0"/>
                                  </p:stCondLst>
                                  <p:childTnLst>
                                    <p:set>
                                      <p:cBhvr>
                                        <p:cTn id="682" dur="1" fill="hold">
                                          <p:stCondLst>
                                            <p:cond delay="0"/>
                                          </p:stCondLst>
                                        </p:cTn>
                                        <p:tgtEl>
                                          <p:spTgt spid="56"/>
                                        </p:tgtEl>
                                        <p:attrNameLst>
                                          <p:attrName>style.visibility</p:attrName>
                                        </p:attrNameLst>
                                      </p:cBhvr>
                                      <p:to>
                                        <p:strVal val="hidden"/>
                                      </p:to>
                                    </p:set>
                                  </p:childTnLst>
                                </p:cTn>
                              </p:par>
                            </p:childTnLst>
                          </p:cTn>
                        </p:par>
                      </p:childTnLst>
                    </p:cTn>
                  </p:par>
                </p:childTnLst>
              </p:cTn>
              <p:nextCondLst>
                <p:cond evt="onClick" delay="0">
                  <p:tgtEl>
                    <p:spTgt spid="56"/>
                  </p:tgtEl>
                </p:cond>
              </p:nextCondLst>
            </p:seq>
            <p:seq concurrent="1" nextAc="seek">
              <p:cTn id="683" restart="whenNotActive" fill="hold" evtFilter="cancelBubble" nodeType="interactiveSeq">
                <p:stCondLst>
                  <p:cond evt="onClick" delay="0">
                    <p:tgtEl>
                      <p:spTgt spid="57"/>
                    </p:tgtEl>
                  </p:cond>
                </p:stCondLst>
                <p:endSync evt="end" delay="0">
                  <p:rtn val="all"/>
                </p:endSync>
                <p:childTnLst>
                  <p:par>
                    <p:cTn id="684" fill="hold">
                      <p:stCondLst>
                        <p:cond delay="0"/>
                      </p:stCondLst>
                      <p:childTnLst>
                        <p:par>
                          <p:cTn id="685" fill="hold">
                            <p:stCondLst>
                              <p:cond delay="0"/>
                            </p:stCondLst>
                            <p:childTnLst>
                              <p:par>
                                <p:cTn id="686" presetID="1" presetClass="entr" presetSubtype="0" fill="hold" grpId="0" nodeType="withEffect">
                                  <p:stCondLst>
                                    <p:cond delay="0"/>
                                  </p:stCondLst>
                                  <p:childTnLst>
                                    <p:set>
                                      <p:cBhvr>
                                        <p:cTn id="687" dur="1" fill="hold">
                                          <p:stCondLst>
                                            <p:cond delay="0"/>
                                          </p:stCondLst>
                                        </p:cTn>
                                        <p:tgtEl>
                                          <p:spTgt spid="58"/>
                                        </p:tgtEl>
                                        <p:attrNameLst>
                                          <p:attrName>style.visibility</p:attrName>
                                        </p:attrNameLst>
                                      </p:cBhvr>
                                      <p:to>
                                        <p:strVal val="visible"/>
                                      </p:to>
                                    </p:set>
                                  </p:childTnLst>
                                </p:cTn>
                              </p:par>
                              <p:par>
                                <p:cTn id="688" presetID="1" presetClass="exit" presetSubtype="0" fill="hold" grpId="1" nodeType="withEffect">
                                  <p:stCondLst>
                                    <p:cond delay="0"/>
                                  </p:stCondLst>
                                  <p:childTnLst>
                                    <p:set>
                                      <p:cBhvr>
                                        <p:cTn id="689" dur="1" fill="hold">
                                          <p:stCondLst>
                                            <p:cond delay="0"/>
                                          </p:stCondLst>
                                        </p:cTn>
                                        <p:tgtEl>
                                          <p:spTgt spid="57"/>
                                        </p:tgtEl>
                                        <p:attrNameLst>
                                          <p:attrName>style.visibility</p:attrName>
                                        </p:attrNameLst>
                                      </p:cBhvr>
                                      <p:to>
                                        <p:strVal val="hidden"/>
                                      </p:to>
                                    </p:set>
                                  </p:childTnLst>
                                </p:cTn>
                              </p:par>
                            </p:childTnLst>
                          </p:cTn>
                        </p:par>
                      </p:childTnLst>
                    </p:cTn>
                  </p:par>
                </p:childTnLst>
              </p:cTn>
              <p:nextCondLst>
                <p:cond evt="onClick" delay="0">
                  <p:tgtEl>
                    <p:spTgt spid="57"/>
                  </p:tgtEl>
                </p:cond>
              </p:nextCondLst>
            </p:seq>
            <p:seq concurrent="1" nextAc="seek">
              <p:cTn id="690" restart="whenNotActive" fill="hold" evtFilter="cancelBubble" nodeType="interactiveSeq">
                <p:stCondLst>
                  <p:cond evt="onClick" delay="0">
                    <p:tgtEl>
                      <p:spTgt spid="58"/>
                    </p:tgtEl>
                  </p:cond>
                </p:stCondLst>
                <p:endSync evt="end" delay="0">
                  <p:rtn val="all"/>
                </p:endSync>
                <p:childTnLst>
                  <p:par>
                    <p:cTn id="691" fill="hold">
                      <p:stCondLst>
                        <p:cond delay="0"/>
                      </p:stCondLst>
                      <p:childTnLst>
                        <p:par>
                          <p:cTn id="692" fill="hold">
                            <p:stCondLst>
                              <p:cond delay="0"/>
                            </p:stCondLst>
                            <p:childTnLst>
                              <p:par>
                                <p:cTn id="693" presetID="1" presetClass="entr" presetSubtype="0" fill="hold" grpId="0" nodeType="withEffect">
                                  <p:stCondLst>
                                    <p:cond delay="0"/>
                                  </p:stCondLst>
                                  <p:childTnLst>
                                    <p:set>
                                      <p:cBhvr>
                                        <p:cTn id="694" dur="1" fill="hold">
                                          <p:stCondLst>
                                            <p:cond delay="0"/>
                                          </p:stCondLst>
                                        </p:cTn>
                                        <p:tgtEl>
                                          <p:spTgt spid="59"/>
                                        </p:tgtEl>
                                        <p:attrNameLst>
                                          <p:attrName>style.visibility</p:attrName>
                                        </p:attrNameLst>
                                      </p:cBhvr>
                                      <p:to>
                                        <p:strVal val="visible"/>
                                      </p:to>
                                    </p:set>
                                  </p:childTnLst>
                                </p:cTn>
                              </p:par>
                              <p:par>
                                <p:cTn id="695" presetID="1" presetClass="exit" presetSubtype="0" fill="hold" grpId="1" nodeType="withEffect">
                                  <p:stCondLst>
                                    <p:cond delay="0"/>
                                  </p:stCondLst>
                                  <p:childTnLst>
                                    <p:set>
                                      <p:cBhvr>
                                        <p:cTn id="696" dur="1" fill="hold">
                                          <p:stCondLst>
                                            <p:cond delay="0"/>
                                          </p:stCondLst>
                                        </p:cTn>
                                        <p:tgtEl>
                                          <p:spTgt spid="58"/>
                                        </p:tgtEl>
                                        <p:attrNameLst>
                                          <p:attrName>style.visibility</p:attrName>
                                        </p:attrNameLst>
                                      </p:cBhvr>
                                      <p:to>
                                        <p:strVal val="hidden"/>
                                      </p:to>
                                    </p:set>
                                  </p:childTnLst>
                                </p:cTn>
                              </p:par>
                            </p:childTnLst>
                          </p:cTn>
                        </p:par>
                      </p:childTnLst>
                    </p:cTn>
                  </p:par>
                </p:childTnLst>
              </p:cTn>
              <p:nextCondLst>
                <p:cond evt="onClick" delay="0">
                  <p:tgtEl>
                    <p:spTgt spid="58"/>
                  </p:tgtEl>
                </p:cond>
              </p:nextCondLst>
            </p:seq>
            <p:seq concurrent="1" nextAc="seek">
              <p:cTn id="697" restart="whenNotActive" fill="hold" evtFilter="cancelBubble" nodeType="interactiveSeq">
                <p:stCondLst>
                  <p:cond evt="onClick" delay="0">
                    <p:tgtEl>
                      <p:spTgt spid="59"/>
                    </p:tgtEl>
                  </p:cond>
                </p:stCondLst>
                <p:endSync evt="end" delay="0">
                  <p:rtn val="all"/>
                </p:endSync>
                <p:childTnLst>
                  <p:par>
                    <p:cTn id="698" fill="hold">
                      <p:stCondLst>
                        <p:cond delay="0"/>
                      </p:stCondLst>
                      <p:childTnLst>
                        <p:par>
                          <p:cTn id="699" fill="hold">
                            <p:stCondLst>
                              <p:cond delay="0"/>
                            </p:stCondLst>
                            <p:childTnLst>
                              <p:par>
                                <p:cTn id="700" presetID="1" presetClass="entr" presetSubtype="0" fill="hold" grpId="0" nodeType="withEffect">
                                  <p:stCondLst>
                                    <p:cond delay="0"/>
                                  </p:stCondLst>
                                  <p:childTnLst>
                                    <p:set>
                                      <p:cBhvr>
                                        <p:cTn id="701" dur="1" fill="hold">
                                          <p:stCondLst>
                                            <p:cond delay="0"/>
                                          </p:stCondLst>
                                        </p:cTn>
                                        <p:tgtEl>
                                          <p:spTgt spid="60"/>
                                        </p:tgtEl>
                                        <p:attrNameLst>
                                          <p:attrName>style.visibility</p:attrName>
                                        </p:attrNameLst>
                                      </p:cBhvr>
                                      <p:to>
                                        <p:strVal val="visible"/>
                                      </p:to>
                                    </p:set>
                                  </p:childTnLst>
                                </p:cTn>
                              </p:par>
                              <p:par>
                                <p:cTn id="702" presetID="1" presetClass="exit" presetSubtype="0" fill="hold" grpId="1" nodeType="withEffect">
                                  <p:stCondLst>
                                    <p:cond delay="0"/>
                                  </p:stCondLst>
                                  <p:childTnLst>
                                    <p:set>
                                      <p:cBhvr>
                                        <p:cTn id="703" dur="1" fill="hold">
                                          <p:stCondLst>
                                            <p:cond delay="0"/>
                                          </p:stCondLst>
                                        </p:cTn>
                                        <p:tgtEl>
                                          <p:spTgt spid="59"/>
                                        </p:tgtEl>
                                        <p:attrNameLst>
                                          <p:attrName>style.visibility</p:attrName>
                                        </p:attrNameLst>
                                      </p:cBhvr>
                                      <p:to>
                                        <p:strVal val="hidden"/>
                                      </p:to>
                                    </p:set>
                                  </p:childTnLst>
                                </p:cTn>
                              </p:par>
                            </p:childTnLst>
                          </p:cTn>
                        </p:par>
                      </p:childTnLst>
                    </p:cTn>
                  </p:par>
                </p:childTnLst>
              </p:cTn>
              <p:nextCondLst>
                <p:cond evt="onClick" delay="0">
                  <p:tgtEl>
                    <p:spTgt spid="59"/>
                  </p:tgtEl>
                </p:cond>
              </p:nextCondLst>
            </p:seq>
            <p:seq concurrent="1" nextAc="seek">
              <p:cTn id="704" restart="whenNotActive" fill="hold" evtFilter="cancelBubble" nodeType="interactiveSeq">
                <p:stCondLst>
                  <p:cond evt="onClick" delay="0">
                    <p:tgtEl>
                      <p:spTgt spid="60"/>
                    </p:tgtEl>
                  </p:cond>
                </p:stCondLst>
                <p:endSync evt="end" delay="0">
                  <p:rtn val="all"/>
                </p:endSync>
                <p:childTnLst>
                  <p:par>
                    <p:cTn id="705" fill="hold">
                      <p:stCondLst>
                        <p:cond delay="0"/>
                      </p:stCondLst>
                      <p:childTnLst>
                        <p:par>
                          <p:cTn id="706" fill="hold">
                            <p:stCondLst>
                              <p:cond delay="0"/>
                            </p:stCondLst>
                            <p:childTnLst>
                              <p:par>
                                <p:cTn id="707" presetID="1" presetClass="entr" presetSubtype="0" fill="hold" grpId="0" nodeType="withEffect">
                                  <p:stCondLst>
                                    <p:cond delay="0"/>
                                  </p:stCondLst>
                                  <p:childTnLst>
                                    <p:set>
                                      <p:cBhvr>
                                        <p:cTn id="708" dur="1" fill="hold">
                                          <p:stCondLst>
                                            <p:cond delay="0"/>
                                          </p:stCondLst>
                                        </p:cTn>
                                        <p:tgtEl>
                                          <p:spTgt spid="51"/>
                                        </p:tgtEl>
                                        <p:attrNameLst>
                                          <p:attrName>style.visibility</p:attrName>
                                        </p:attrNameLst>
                                      </p:cBhvr>
                                      <p:to>
                                        <p:strVal val="visible"/>
                                      </p:to>
                                    </p:set>
                                  </p:childTnLst>
                                </p:cTn>
                              </p:par>
                              <p:par>
                                <p:cTn id="709" presetID="1" presetClass="exit" presetSubtype="0" fill="hold" grpId="1" nodeType="withEffect">
                                  <p:stCondLst>
                                    <p:cond delay="0"/>
                                  </p:stCondLst>
                                  <p:childTnLst>
                                    <p:set>
                                      <p:cBhvr>
                                        <p:cTn id="710" dur="1" fill="hold">
                                          <p:stCondLst>
                                            <p:cond delay="0"/>
                                          </p:stCondLst>
                                        </p:cTn>
                                        <p:tgtEl>
                                          <p:spTgt spid="60"/>
                                        </p:tgtEl>
                                        <p:attrNameLst>
                                          <p:attrName>style.visibility</p:attrName>
                                        </p:attrNameLst>
                                      </p:cBhvr>
                                      <p:to>
                                        <p:strVal val="hidden"/>
                                      </p:to>
                                    </p:set>
                                  </p:childTnLst>
                                </p:cTn>
                              </p:par>
                            </p:childTnLst>
                          </p:cTn>
                        </p:par>
                      </p:childTnLst>
                    </p:cTn>
                  </p:par>
                </p:childTnLst>
              </p:cTn>
              <p:nextCondLst>
                <p:cond evt="onClick" delay="0">
                  <p:tgtEl>
                    <p:spTgt spid="60"/>
                  </p:tgtEl>
                </p:cond>
              </p:nextCondLst>
            </p:seq>
            <p:audio>
              <p:cMediaNode vol="80000">
                <p:cTn id="711" fill="hold" display="0">
                  <p:stCondLst>
                    <p:cond delay="indefinite"/>
                  </p:stCondLst>
                  <p:endCondLst>
                    <p:cond evt="onStopAudio" delay="0">
                      <p:tgtEl>
                        <p:sldTgt/>
                      </p:tgtEl>
                    </p:cond>
                  </p:endCondLst>
                </p:cTn>
                <p:tgtEl>
                  <p:spTgt spid="41"/>
                </p:tgtEl>
              </p:cMediaNode>
            </p:audio>
            <p:audio>
              <p:cMediaNode vol="56061">
                <p:cTn id="712" fill="hold" display="0">
                  <p:stCondLst>
                    <p:cond delay="indefinite"/>
                  </p:stCondLst>
                  <p:endCondLst>
                    <p:cond evt="onStopAudio" delay="0">
                      <p:tgtEl>
                        <p:sldTgt/>
                      </p:tgtEl>
                    </p:cond>
                  </p:endCondLst>
                </p:cTn>
                <p:tgtEl>
                  <p:spTgt spid="61"/>
                </p:tgtEl>
              </p:cMediaNode>
            </p:audio>
            <p:audio>
              <p:cMediaNode vol="80000">
                <p:cTn id="713" fill="hold" display="0">
                  <p:stCondLst>
                    <p:cond delay="indefinite"/>
                  </p:stCondLst>
                  <p:endCondLst>
                    <p:cond evt="onStopAudio" delay="0">
                      <p:tgtEl>
                        <p:sldTgt/>
                      </p:tgtEl>
                    </p:cond>
                  </p:endCondLst>
                </p:cTn>
                <p:tgtEl>
                  <p:spTgt spid="63"/>
                </p:tgtEl>
              </p:cMediaNode>
            </p:audio>
            <p:audio>
              <p:cMediaNode vol="80000">
                <p:cTn id="714" fill="hold" display="0">
                  <p:stCondLst>
                    <p:cond delay="indefinite"/>
                  </p:stCondLst>
                  <p:endCondLst>
                    <p:cond evt="onStopAudio" delay="0">
                      <p:tgtEl>
                        <p:sldTgt/>
                      </p:tgtEl>
                    </p:cond>
                  </p:endCondLst>
                </p:cTn>
                <p:tgtEl>
                  <p:spTgt spid="65"/>
                </p:tgtEl>
              </p:cMediaNode>
            </p:audio>
            <p:audio>
              <p:cMediaNode vol="80000">
                <p:cTn id="715" fill="hold" display="0">
                  <p:stCondLst>
                    <p:cond delay="indefinite"/>
                  </p:stCondLst>
                  <p:endCondLst>
                    <p:cond evt="onStopAudio" delay="0">
                      <p:tgtEl>
                        <p:sldTgt/>
                      </p:tgtEl>
                    </p:cond>
                  </p:endCondLst>
                </p:cTn>
                <p:tgtEl>
                  <p:spTgt spid="67"/>
                </p:tgtEl>
              </p:cMediaNode>
            </p:audio>
            <p:audio>
              <p:cMediaNode vol="80000">
                <p:cTn id="716" fill="hold" display="0">
                  <p:stCondLst>
                    <p:cond delay="indefinite"/>
                  </p:stCondLst>
                  <p:endCondLst>
                    <p:cond evt="onStopAudio" delay="0">
                      <p:tgtEl>
                        <p:sldTgt/>
                      </p:tgtEl>
                    </p:cond>
                  </p:endCondLst>
                </p:cTn>
                <p:tgtEl>
                  <p:spTgt spid="80"/>
                </p:tgtEl>
              </p:cMediaNode>
            </p:audio>
            <p:audio>
              <p:cMediaNode vol="92424">
                <p:cTn id="717" fill="hold" display="0">
                  <p:stCondLst>
                    <p:cond delay="indefinite"/>
                  </p:stCondLst>
                  <p:endCondLst>
                    <p:cond evt="onStopAudio" delay="0">
                      <p:tgtEl>
                        <p:sldTgt/>
                      </p:tgtEl>
                    </p:cond>
                  </p:endCondLst>
                </p:cTn>
                <p:tgtEl>
                  <p:spTgt spid="81"/>
                </p:tgtEl>
              </p:cMediaNode>
            </p:audio>
            <p:audio>
              <p:cMediaNode vol="80000">
                <p:cTn id="718" fill="hold" display="0">
                  <p:stCondLst>
                    <p:cond delay="indefinite"/>
                  </p:stCondLst>
                  <p:endCondLst>
                    <p:cond evt="onStopAudio" delay="0">
                      <p:tgtEl>
                        <p:sldTgt/>
                      </p:tgtEl>
                    </p:cond>
                  </p:endCondLst>
                </p:cTn>
                <p:tgtEl>
                  <p:spTgt spid="83"/>
                </p:tgtEl>
              </p:cMediaNode>
            </p:audio>
          </p:childTnLst>
        </p:cTn>
      </p:par>
    </p:tnLst>
    <p:bldLst>
      <p:bldP spid="31" grpId="0" animBg="1"/>
      <p:bldP spid="31" grpId="1" animBg="1"/>
      <p:bldP spid="31" grpId="2" animBg="1"/>
      <p:bldP spid="31" grpId="3" animBg="1"/>
      <p:bldP spid="31" grpId="4" animBg="1"/>
      <p:bldP spid="31" grpId="5" animBg="1"/>
      <p:bldP spid="31" grpId="6" animBg="1"/>
      <p:bldP spid="31" grpId="7" animBg="1"/>
      <p:bldP spid="31" grpId="8" animBg="1"/>
      <p:bldP spid="31" grpId="9" animBg="1"/>
      <p:bldP spid="31" grpId="10" animBg="1"/>
      <p:bldP spid="32" grpId="0" animBg="1"/>
      <p:bldP spid="32" grpId="1" animBg="1"/>
      <p:bldP spid="32" grpId="2" animBg="1"/>
      <p:bldP spid="32" grpId="3" animBg="1"/>
      <p:bldP spid="32" grpId="4" animBg="1"/>
      <p:bldP spid="32" grpId="5" animBg="1"/>
      <p:bldP spid="32" grpId="6" animBg="1"/>
      <p:bldP spid="32" grpId="7" animBg="1"/>
      <p:bldP spid="32" grpId="8" animBg="1"/>
      <p:bldP spid="32" grpId="9" animBg="1"/>
      <p:bldP spid="32" grpId="10" animBg="1"/>
      <p:bldP spid="33" grpId="0" animBg="1"/>
      <p:bldP spid="33" grpId="1" animBg="1"/>
      <p:bldP spid="33" grpId="2" animBg="1"/>
      <p:bldP spid="33" grpId="3" animBg="1"/>
      <p:bldP spid="33" grpId="4" animBg="1"/>
      <p:bldP spid="33" grpId="5" animBg="1"/>
      <p:bldP spid="33" grpId="6" animBg="1"/>
      <p:bldP spid="33" grpId="7" animBg="1"/>
      <p:bldP spid="33" grpId="8" animBg="1"/>
      <p:bldP spid="33" grpId="9" animBg="1"/>
      <p:bldP spid="33" grpId="10" animBg="1"/>
      <p:bldP spid="33" grpId="11" animBg="1"/>
      <p:bldP spid="33" grpId="12" animBg="1"/>
      <p:bldP spid="34" grpId="0" animBg="1"/>
      <p:bldP spid="34" grpId="1" animBg="1"/>
      <p:bldP spid="34" grpId="2" animBg="1"/>
      <p:bldP spid="34" grpId="3" animBg="1"/>
      <p:bldP spid="34" grpId="4" animBg="1"/>
      <p:bldP spid="34" grpId="5" animBg="1"/>
      <p:bldP spid="34" grpId="6" animBg="1"/>
      <p:bldP spid="34" grpId="7" animBg="1"/>
      <p:bldP spid="34" grpId="8" animBg="1"/>
      <p:bldP spid="34" grpId="9" animBg="1"/>
      <p:bldP spid="34" grpId="10" animBg="1"/>
      <p:bldP spid="35" grpId="0" animBg="1"/>
      <p:bldP spid="35" grpId="1" animBg="1"/>
      <p:bldP spid="35" grpId="2" animBg="1"/>
      <p:bldP spid="35" grpId="3" animBg="1"/>
      <p:bldP spid="35" grpId="4" animBg="1"/>
      <p:bldP spid="35" grpId="5" animBg="1"/>
      <p:bldP spid="35" grpId="6" animBg="1"/>
      <p:bldP spid="35" grpId="7" animBg="1"/>
      <p:bldP spid="35" grpId="8" animBg="1"/>
      <p:bldP spid="35" grpId="9" animBg="1"/>
      <p:bldP spid="35" grpId="10" animBg="1"/>
      <p:bldP spid="36" grpId="0" animBg="1"/>
      <p:bldP spid="36" grpId="1" animBg="1"/>
      <p:bldP spid="36" grpId="2" animBg="1"/>
      <p:bldP spid="36" grpId="3" animBg="1"/>
      <p:bldP spid="37" grpId="0" animBg="1"/>
      <p:bldP spid="37" grpId="1" animBg="1"/>
      <p:bldP spid="37" grpId="2" animBg="1"/>
      <p:bldP spid="37" grpId="3" animBg="1"/>
      <p:bldP spid="38" grpId="0" animBg="1"/>
      <p:bldP spid="38" grpId="1" animBg="1"/>
      <p:bldP spid="38" grpId="2" animBg="1"/>
      <p:bldP spid="38" grpId="3" animBg="1"/>
      <p:bldP spid="39" grpId="0" animBg="1"/>
      <p:bldP spid="39" grpId="1" animBg="1"/>
      <p:bldP spid="39" grpId="2" animBg="1"/>
      <p:bldP spid="39" grpId="3" animBg="1"/>
      <p:bldP spid="16" grpId="0"/>
      <p:bldP spid="16" grpId="1"/>
      <p:bldP spid="42" grpId="0"/>
      <p:bldP spid="42" grpId="1"/>
      <p:bldP spid="43" grpId="0"/>
      <p:bldP spid="43" grpId="1"/>
      <p:bldP spid="44" grpId="0"/>
      <p:bldP spid="44" grpId="1"/>
      <p:bldP spid="45" grpId="0"/>
      <p:bldP spid="45" grpId="1"/>
      <p:bldP spid="46" grpId="0"/>
      <p:bldP spid="46" grpId="1"/>
      <p:bldP spid="47" grpId="0"/>
      <p:bldP spid="47" grpId="1"/>
      <p:bldP spid="48" grpId="0"/>
      <p:bldP spid="48" grpId="1"/>
      <p:bldP spid="49" grpId="0"/>
      <p:bldP spid="49" grpId="1"/>
      <p:bldP spid="50" grpId="0"/>
      <p:bldP spid="50" grpId="1"/>
      <p:bldP spid="51" grpId="0"/>
      <p:bldP spid="51" grpId="1"/>
      <p:bldP spid="52" grpId="0"/>
      <p:bldP spid="52" grpId="1"/>
      <p:bldP spid="53" grpId="0"/>
      <p:bldP spid="53" grpId="1"/>
      <p:bldP spid="54" grpId="0"/>
      <p:bldP spid="54" grpId="1"/>
      <p:bldP spid="55" grpId="0"/>
      <p:bldP spid="55" grpId="1"/>
      <p:bldP spid="56" grpId="0"/>
      <p:bldP spid="56" grpId="1"/>
      <p:bldP spid="57" grpId="0"/>
      <p:bldP spid="57" grpId="1"/>
      <p:bldP spid="58" grpId="0"/>
      <p:bldP spid="58" grpId="1"/>
      <p:bldP spid="59" grpId="0"/>
      <p:bldP spid="59" grpId="1"/>
      <p:bldP spid="60" grpId="0"/>
      <p:bldP spid="60"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Title Background"/>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1524000"/>
            <a:ext cx="14630400" cy="9753600"/>
          </a:xfrm>
          <a:prstGeom prst="rect">
            <a:avLst/>
          </a:prstGeom>
        </p:spPr>
      </p:pic>
      <p:pic>
        <p:nvPicPr>
          <p:cNvPr id="5" name="Trophy"/>
          <p:cNvPicPr>
            <a:picLocks noChangeAspect="1"/>
          </p:cNvPicPr>
          <p:nvPr/>
        </p:nvPicPr>
        <p:blipFill>
          <a:blip r:embed="rId8" cstate="print">
            <a:extLst>
              <a:ext uri="{BEBA8EAE-BF5A-486C-A8C5-ECC9F3942E4B}">
                <a14:imgProps xmlns:a14="http://schemas.microsoft.com/office/drawing/2010/main">
                  <a14:imgLayer r:embed="rId9">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5725996" y="5169737"/>
            <a:ext cx="3178409" cy="3055813"/>
          </a:xfrm>
          <a:prstGeom prst="rect">
            <a:avLst/>
          </a:prstGeom>
          <a:effectLst>
            <a:outerShdw blurRad="50800" dist="38100" dir="5400000" algn="t" rotWithShape="0">
              <a:prstClr val="black">
                <a:alpha val="40000"/>
              </a:prstClr>
            </a:outerShdw>
          </a:effectLst>
        </p:spPr>
      </p:pic>
      <p:pic>
        <p:nvPicPr>
          <p:cNvPr id="13" name="Dragons Logo Large"/>
          <p:cNvPicPr>
            <a:picLocks noChangeAspect="1"/>
          </p:cNvPicPr>
          <p:nvPr/>
        </p:nvPicPr>
        <p:blipFill>
          <a:blip r:embed="rId10" cstate="print">
            <a:extLst>
              <a:ext uri="{BEBA8EAE-BF5A-486C-A8C5-ECC9F3942E4B}">
                <a14:imgProps xmlns:a14="http://schemas.microsoft.com/office/drawing/2010/main">
                  <a14:imgLayer r:embed="rId11">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370069" y="65791"/>
            <a:ext cx="3793542" cy="4480560"/>
          </a:xfrm>
          <a:prstGeom prst="rect">
            <a:avLst/>
          </a:prstGeom>
          <a:effectLst>
            <a:outerShdw blurRad="50800" dist="38100" dir="5400000" algn="t" rotWithShape="0">
              <a:prstClr val="black">
                <a:alpha val="40000"/>
              </a:prstClr>
            </a:outerShdw>
          </a:effectLst>
        </p:spPr>
      </p:pic>
      <p:pic>
        <p:nvPicPr>
          <p:cNvPr id="14" name="Tigers Logo Large"/>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232938" y="219464"/>
            <a:ext cx="3180282" cy="4297680"/>
          </a:xfrm>
          <a:prstGeom prst="rect">
            <a:avLst/>
          </a:prstGeom>
          <a:effectLst>
            <a:outerShdw blurRad="50800" dist="38100" dir="5400000" algn="t" rotWithShape="0">
              <a:prstClr val="black">
                <a:alpha val="40000"/>
              </a:prstClr>
            </a:outerShdw>
          </a:effectLst>
        </p:spPr>
      </p:pic>
      <p:sp>
        <p:nvSpPr>
          <p:cNvPr id="15" name="vs."/>
          <p:cNvSpPr txBox="1"/>
          <p:nvPr/>
        </p:nvSpPr>
        <p:spPr>
          <a:xfrm>
            <a:off x="6178206" y="1619275"/>
            <a:ext cx="2273989" cy="1323439"/>
          </a:xfrm>
          <a:prstGeom prst="rect">
            <a:avLst/>
          </a:prstGeom>
          <a:noFill/>
        </p:spPr>
        <p:txBody>
          <a:bodyPr wrap="square" rtlCol="0">
            <a:spAutoFit/>
          </a:bodyPr>
          <a:lstStyle/>
          <a:p>
            <a:pPr algn="ctr"/>
            <a:r>
              <a:rPr lang="en-US" sz="8000" smtClean="0">
                <a:solidFill>
                  <a:schemeClr val="bg1"/>
                </a:solidFill>
                <a:effectLst>
                  <a:outerShdw blurRad="50800" dist="38100" dir="5400000" algn="t" rotWithShape="0">
                    <a:prstClr val="black">
                      <a:alpha val="40000"/>
                    </a:prstClr>
                  </a:outerShdw>
                </a:effectLst>
                <a:latin typeface="Spartan ExtraBold" pitchFamily="2" charset="0"/>
              </a:rPr>
              <a:t>vs.</a:t>
            </a:r>
            <a:endParaRPr lang="en-US" sz="8000">
              <a:solidFill>
                <a:schemeClr val="bg1"/>
              </a:solidFill>
              <a:effectLst>
                <a:outerShdw blurRad="50800" dist="38100" dir="5400000" algn="t" rotWithShape="0">
                  <a:prstClr val="black">
                    <a:alpha val="40000"/>
                  </a:prstClr>
                </a:outerShdw>
              </a:effectLst>
              <a:latin typeface="Spartan ExtraBold" pitchFamily="2" charset="0"/>
            </a:endParaRPr>
          </a:p>
        </p:txBody>
      </p:sp>
      <p:sp>
        <p:nvSpPr>
          <p:cNvPr id="16" name="The champions are..."/>
          <p:cNvSpPr/>
          <p:nvPr/>
        </p:nvSpPr>
        <p:spPr>
          <a:xfrm>
            <a:off x="2332989" y="6654894"/>
            <a:ext cx="9964422" cy="1528406"/>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spc="-200" smtClean="0">
                <a:latin typeface="Spartan ExtraBold" pitchFamily="2" charset="0"/>
              </a:rPr>
              <a:t>The champions are…</a:t>
            </a:r>
            <a:endParaRPr lang="en-US" sz="6000" spc="-200">
              <a:latin typeface="Spartan ExtraBold" pitchFamily="2" charset="0"/>
            </a:endParaRPr>
          </a:p>
        </p:txBody>
      </p:sp>
      <p:sp>
        <p:nvSpPr>
          <p:cNvPr id="18" name="... the Dragons!"/>
          <p:cNvSpPr/>
          <p:nvPr/>
        </p:nvSpPr>
        <p:spPr>
          <a:xfrm>
            <a:off x="2332989" y="6654894"/>
            <a:ext cx="9964422" cy="1528406"/>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spc="-200" smtClean="0">
                <a:latin typeface="Spartan ExtraBold" pitchFamily="2" charset="0"/>
              </a:rPr>
              <a:t>… the Dragons!</a:t>
            </a:r>
            <a:endParaRPr lang="en-US" sz="6000" spc="-200">
              <a:latin typeface="Spartan ExtraBold" pitchFamily="2" charset="0"/>
            </a:endParaRPr>
          </a:p>
        </p:txBody>
      </p:sp>
      <p:sp>
        <p:nvSpPr>
          <p:cNvPr id="20" name="... the Tigers!"/>
          <p:cNvSpPr/>
          <p:nvPr/>
        </p:nvSpPr>
        <p:spPr>
          <a:xfrm>
            <a:off x="2332989" y="6654894"/>
            <a:ext cx="9964422" cy="1528406"/>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spc="-200" smtClean="0">
                <a:latin typeface="Spartan ExtraBold" pitchFamily="2" charset="0"/>
              </a:rPr>
              <a:t>… the Tigers!</a:t>
            </a:r>
            <a:endParaRPr lang="en-US" sz="6000" spc="-200">
              <a:latin typeface="Spartan ExtraBold" pitchFamily="2" charset="0"/>
            </a:endParaRPr>
          </a:p>
        </p:txBody>
      </p:sp>
      <p:pic>
        <p:nvPicPr>
          <p:cNvPr id="21" name="goal cheer 2 (D.jones).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3"/>
          <a:stretch>
            <a:fillRect/>
          </a:stretch>
        </p:blipFill>
        <p:spPr>
          <a:xfrm>
            <a:off x="658350" y="8600539"/>
            <a:ext cx="487363" cy="487363"/>
          </a:xfrm>
          <a:prstGeom prst="rect">
            <a:avLst/>
          </a:prstGeom>
        </p:spPr>
      </p:pic>
      <p:pic>
        <p:nvPicPr>
          <p:cNvPr id="24" name="You're The Champion Intro (MaxKoMusic.com).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4"/>
          <a:stretch>
            <a:fillRect/>
          </a:stretch>
        </p:blipFill>
        <p:spPr>
          <a:xfrm>
            <a:off x="1399130" y="8600540"/>
            <a:ext cx="487363" cy="487363"/>
          </a:xfrm>
          <a:prstGeom prst="rect">
            <a:avLst/>
          </a:prstGeom>
        </p:spPr>
      </p:pic>
      <p:sp>
        <p:nvSpPr>
          <p:cNvPr id="6" name="Shade"/>
          <p:cNvSpPr/>
          <p:nvPr/>
        </p:nvSpPr>
        <p:spPr>
          <a:xfrm>
            <a:off x="0" y="0"/>
            <a:ext cx="14630400" cy="82296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Credits"/>
          <p:cNvSpPr txBox="1"/>
          <p:nvPr/>
        </p:nvSpPr>
        <p:spPr>
          <a:xfrm>
            <a:off x="0" y="-23960911"/>
            <a:ext cx="14609778" cy="22436911"/>
          </a:xfrm>
          <a:prstGeom prst="rect">
            <a:avLst/>
          </a:prstGeom>
          <a:noFill/>
        </p:spPr>
        <p:txBody>
          <a:bodyPr wrap="square" rtlCol="0" anchor="ctr">
            <a:spAutoFit/>
          </a:bodyPr>
          <a:lstStyle/>
          <a:p>
            <a:pPr algn="ctr"/>
            <a:r>
              <a:rPr lang="en-US" sz="6000" smtClean="0">
                <a:solidFill>
                  <a:schemeClr val="bg1"/>
                </a:solidFill>
                <a:latin typeface="Spartan ExtraBold" pitchFamily="2" charset="0"/>
              </a:rPr>
              <a:t>Congratulations!</a:t>
            </a:r>
          </a:p>
          <a:p>
            <a:pPr algn="ctr"/>
            <a:endParaRPr lang="en-US" sz="6000">
              <a:solidFill>
                <a:schemeClr val="bg1"/>
              </a:solidFill>
              <a:latin typeface="Spartan ExtraBold" pitchFamily="2" charset="0"/>
            </a:endParaRPr>
          </a:p>
          <a:p>
            <a:pPr algn="ctr"/>
            <a:r>
              <a:rPr lang="en-US" sz="4800" smtClean="0">
                <a:solidFill>
                  <a:schemeClr val="bg1"/>
                </a:solidFill>
                <a:latin typeface="Spartan ExtraBold" pitchFamily="2" charset="0"/>
              </a:rPr>
              <a:t>Game and template design by </a:t>
            </a:r>
          </a:p>
          <a:p>
            <a:pPr algn="ctr"/>
            <a:r>
              <a:rPr lang="en-US" sz="4800" smtClean="0">
                <a:solidFill>
                  <a:schemeClr val="bg1"/>
                </a:solidFill>
                <a:latin typeface="Spartan ExtraBold" pitchFamily="2" charset="0"/>
              </a:rPr>
              <a:t>Adam Groff.</a:t>
            </a:r>
          </a:p>
          <a:p>
            <a:pPr algn="ctr"/>
            <a:endParaRPr lang="en-US" sz="4800">
              <a:solidFill>
                <a:schemeClr val="bg1"/>
              </a:solidFill>
              <a:latin typeface="Spartan ExtraBold" pitchFamily="2" charset="0"/>
            </a:endParaRPr>
          </a:p>
          <a:p>
            <a:pPr algn="ctr"/>
            <a:r>
              <a:rPr lang="en-US" sz="4400" u="sng" smtClean="0">
                <a:solidFill>
                  <a:schemeClr val="bg1"/>
                </a:solidFill>
                <a:latin typeface="Spartan ExtraBold" pitchFamily="2" charset="0"/>
              </a:rPr>
              <a:t>Image Credits</a:t>
            </a:r>
          </a:p>
          <a:p>
            <a:pPr algn="ctr"/>
            <a:r>
              <a:rPr lang="en-US" sz="4400" smtClean="0">
                <a:solidFill>
                  <a:schemeClr val="bg1"/>
                </a:solidFill>
                <a:latin typeface="Spartan ExtraBold" pitchFamily="2" charset="0"/>
              </a:rPr>
              <a:t>RPS Hands from OpenClipart.</a:t>
            </a:r>
          </a:p>
          <a:p>
            <a:pPr algn="ctr"/>
            <a:endParaRPr lang="en-US" sz="4400" smtClean="0">
              <a:solidFill>
                <a:schemeClr val="bg1"/>
              </a:solidFill>
              <a:latin typeface="Spartan ExtraBold" pitchFamily="2" charset="0"/>
            </a:endParaRPr>
          </a:p>
          <a:p>
            <a:pPr algn="ctr"/>
            <a:r>
              <a:rPr lang="en-US" sz="4400" smtClean="0">
                <a:solidFill>
                  <a:schemeClr val="bg1"/>
                </a:solidFill>
                <a:latin typeface="Spartan ExtraBold" pitchFamily="2" charset="0"/>
              </a:rPr>
              <a:t>All other images from </a:t>
            </a:r>
            <a:r>
              <a:rPr lang="en-US" sz="4400" smtClean="0">
                <a:solidFill>
                  <a:srgbClr val="3D91ED"/>
                </a:solidFill>
                <a:latin typeface="Spartan ExtraBold" pitchFamily="2" charset="0"/>
              </a:rPr>
              <a:t>Freepik</a:t>
            </a:r>
            <a:r>
              <a:rPr lang="en-US" sz="4400" smtClean="0">
                <a:solidFill>
                  <a:schemeClr val="bg1"/>
                </a:solidFill>
                <a:latin typeface="Spartan ExtraBold" pitchFamily="2" charset="0"/>
              </a:rPr>
              <a:t>.</a:t>
            </a:r>
          </a:p>
          <a:p>
            <a:pPr algn="ctr"/>
            <a:r>
              <a:rPr lang="en-US" sz="4400" smtClean="0">
                <a:solidFill>
                  <a:schemeClr val="bg1"/>
                </a:solidFill>
                <a:latin typeface="Spartan ExtraBold" pitchFamily="2" charset="0"/>
              </a:rPr>
              <a:t>Red Goalkeeper / Game Ball- </a:t>
            </a:r>
            <a:r>
              <a:rPr lang="en-US" sz="4400" smtClean="0">
                <a:solidFill>
                  <a:srgbClr val="3D91ED"/>
                </a:solidFill>
                <a:latin typeface="Spartan ExtraBold" pitchFamily="2" charset="0"/>
              </a:rPr>
              <a:t>storyset</a:t>
            </a:r>
            <a:endParaRPr lang="en-US" sz="4400" smtClean="0">
              <a:solidFill>
                <a:schemeClr val="bg1"/>
              </a:solidFill>
              <a:latin typeface="Spartan ExtraBold" pitchFamily="2" charset="0"/>
            </a:endParaRPr>
          </a:p>
          <a:p>
            <a:pPr algn="ctr"/>
            <a:r>
              <a:rPr lang="en-US" sz="4400" smtClean="0">
                <a:solidFill>
                  <a:schemeClr val="bg1"/>
                </a:solidFill>
                <a:latin typeface="Spartan ExtraBold" pitchFamily="2" charset="0"/>
              </a:rPr>
              <a:t>Backgrounds / all other Soccer Players- </a:t>
            </a:r>
            <a:r>
              <a:rPr lang="en-US" sz="4400" smtClean="0">
                <a:solidFill>
                  <a:srgbClr val="3D91ED"/>
                </a:solidFill>
                <a:latin typeface="Spartan ExtraBold" pitchFamily="2" charset="0"/>
              </a:rPr>
              <a:t>pikisuperstar</a:t>
            </a:r>
          </a:p>
          <a:p>
            <a:pPr algn="ctr"/>
            <a:r>
              <a:rPr lang="en-US" sz="4400" smtClean="0">
                <a:solidFill>
                  <a:schemeClr val="bg1"/>
                </a:solidFill>
                <a:latin typeface="Spartan ExtraBold" pitchFamily="2" charset="0"/>
              </a:rPr>
              <a:t>Team Logos- </a:t>
            </a:r>
            <a:r>
              <a:rPr lang="en-US" sz="4400" smtClean="0">
                <a:solidFill>
                  <a:srgbClr val="3D91ED"/>
                </a:solidFill>
                <a:latin typeface="Spartan ExtraBold" pitchFamily="2" charset="0"/>
              </a:rPr>
              <a:t>arfmdn99</a:t>
            </a:r>
          </a:p>
          <a:p>
            <a:pPr algn="ctr"/>
            <a:r>
              <a:rPr lang="en-US" sz="4400" smtClean="0">
                <a:solidFill>
                  <a:schemeClr val="bg1"/>
                </a:solidFill>
                <a:latin typeface="Spartan ExtraBold" pitchFamily="2" charset="0"/>
              </a:rPr>
              <a:t>Logo Ball- </a:t>
            </a:r>
            <a:r>
              <a:rPr lang="en-US" sz="4400" smtClean="0">
                <a:solidFill>
                  <a:srgbClr val="3D91ED"/>
                </a:solidFill>
                <a:latin typeface="Spartan ExtraBold" pitchFamily="2" charset="0"/>
              </a:rPr>
              <a:t>qalebstudio</a:t>
            </a:r>
          </a:p>
          <a:p>
            <a:pPr algn="ctr"/>
            <a:r>
              <a:rPr lang="en-US" sz="4400" smtClean="0">
                <a:solidFill>
                  <a:schemeClr val="bg1"/>
                </a:solidFill>
                <a:latin typeface="Spartan ExtraBold" pitchFamily="2" charset="0"/>
              </a:rPr>
              <a:t>Logo Trophy- </a:t>
            </a:r>
            <a:r>
              <a:rPr lang="en-US" sz="4400" smtClean="0">
                <a:solidFill>
                  <a:srgbClr val="3D91ED"/>
                </a:solidFill>
                <a:latin typeface="Spartan ExtraBold" pitchFamily="2" charset="0"/>
              </a:rPr>
              <a:t>Freepik</a:t>
            </a:r>
            <a:r>
              <a:rPr lang="en-US" sz="4400" smtClean="0">
                <a:solidFill>
                  <a:schemeClr val="bg1"/>
                </a:solidFill>
                <a:latin typeface="Spartan ExtraBold" pitchFamily="2" charset="0"/>
              </a:rPr>
              <a:t> contributor</a:t>
            </a:r>
          </a:p>
          <a:p>
            <a:pPr algn="ctr"/>
            <a:r>
              <a:rPr lang="en-US" sz="4400" smtClean="0">
                <a:solidFill>
                  <a:schemeClr val="bg1"/>
                </a:solidFill>
                <a:latin typeface="Spartan ExtraBold" pitchFamily="2" charset="0"/>
              </a:rPr>
              <a:t>Credits Trophy- </a:t>
            </a:r>
            <a:r>
              <a:rPr lang="en-US" sz="4400" smtClean="0">
                <a:solidFill>
                  <a:srgbClr val="3D91ED"/>
                </a:solidFill>
                <a:latin typeface="Spartan ExtraBold" pitchFamily="2" charset="0"/>
              </a:rPr>
              <a:t>pch.vector</a:t>
            </a:r>
          </a:p>
          <a:p>
            <a:pPr algn="ctr"/>
            <a:endParaRPr lang="en-US" sz="4400">
              <a:solidFill>
                <a:schemeClr val="bg1"/>
              </a:solidFill>
              <a:latin typeface="Spartan ExtraBold" pitchFamily="2" charset="0"/>
            </a:endParaRPr>
          </a:p>
          <a:p>
            <a:pPr algn="ctr"/>
            <a:r>
              <a:rPr lang="en-US" sz="4400" u="sng" smtClean="0">
                <a:solidFill>
                  <a:schemeClr val="bg1"/>
                </a:solidFill>
                <a:latin typeface="Spartan ExtraBold" pitchFamily="2" charset="0"/>
              </a:rPr>
              <a:t>Sound Credits</a:t>
            </a:r>
          </a:p>
          <a:p>
            <a:pPr algn="ctr"/>
            <a:r>
              <a:rPr lang="en-US" sz="4400" smtClean="0">
                <a:solidFill>
                  <a:schemeClr val="bg1"/>
                </a:solidFill>
                <a:latin typeface="Spartan ExtraBold" pitchFamily="2" charset="0"/>
              </a:rPr>
              <a:t> Music- ‘You’re the Champion’ by </a:t>
            </a:r>
            <a:r>
              <a:rPr lang="en-US" sz="4400" smtClean="0">
                <a:solidFill>
                  <a:srgbClr val="3D91ED"/>
                </a:solidFill>
                <a:latin typeface="Spartan ExtraBold" pitchFamily="2" charset="0"/>
              </a:rPr>
              <a:t>MaxKoMusic</a:t>
            </a:r>
            <a:r>
              <a:rPr lang="en-US" sz="4400" smtClean="0">
                <a:solidFill>
                  <a:schemeClr val="bg1"/>
                </a:solidFill>
                <a:latin typeface="Spartan ExtraBold" pitchFamily="2" charset="0"/>
              </a:rPr>
              <a:t> (maxkomusic.com)</a:t>
            </a:r>
          </a:p>
          <a:p>
            <a:pPr algn="ctr"/>
            <a:endParaRPr lang="en-US" sz="4400">
              <a:solidFill>
                <a:schemeClr val="bg1"/>
              </a:solidFill>
              <a:latin typeface="Spartan ExtraBold" pitchFamily="2" charset="0"/>
            </a:endParaRPr>
          </a:p>
          <a:p>
            <a:pPr algn="ctr"/>
            <a:r>
              <a:rPr lang="en-US" sz="4400" smtClean="0">
                <a:solidFill>
                  <a:schemeClr val="bg1"/>
                </a:solidFill>
                <a:latin typeface="Spartan ExtraBold" pitchFamily="2" charset="0"/>
              </a:rPr>
              <a:t>All other sounds from </a:t>
            </a:r>
            <a:r>
              <a:rPr lang="en-US" sz="4400" smtClean="0">
                <a:solidFill>
                  <a:srgbClr val="3D91ED"/>
                </a:solidFill>
                <a:latin typeface="Spartan ExtraBold" pitchFamily="2" charset="0"/>
              </a:rPr>
              <a:t>freesound.org</a:t>
            </a:r>
            <a:r>
              <a:rPr lang="en-US" sz="4400" smtClean="0">
                <a:solidFill>
                  <a:schemeClr val="bg1"/>
                </a:solidFill>
                <a:latin typeface="Spartan ExtraBold" pitchFamily="2" charset="0"/>
              </a:rPr>
              <a:t>.</a:t>
            </a:r>
          </a:p>
          <a:p>
            <a:pPr algn="ctr"/>
            <a:r>
              <a:rPr lang="en-US" sz="4400">
                <a:solidFill>
                  <a:schemeClr val="bg1"/>
                </a:solidFill>
                <a:latin typeface="Spartan ExtraBold" pitchFamily="2" charset="0"/>
              </a:rPr>
              <a:t>Goal Cheer 1- </a:t>
            </a:r>
            <a:r>
              <a:rPr lang="en-US" sz="4400">
                <a:solidFill>
                  <a:srgbClr val="3D91ED"/>
                </a:solidFill>
                <a:latin typeface="Spartan ExtraBold" pitchFamily="2" charset="0"/>
              </a:rPr>
              <a:t>jordiroquer</a:t>
            </a:r>
            <a:r>
              <a:rPr lang="en-US" sz="4400">
                <a:solidFill>
                  <a:schemeClr val="bg1"/>
                </a:solidFill>
                <a:latin typeface="Spartan ExtraBold" pitchFamily="2" charset="0"/>
              </a:rPr>
              <a:t> (CCBY4.0</a:t>
            </a:r>
            <a:r>
              <a:rPr lang="en-US" sz="4400" smtClean="0">
                <a:solidFill>
                  <a:schemeClr val="bg1"/>
                </a:solidFill>
                <a:latin typeface="Spartan ExtraBold" pitchFamily="2" charset="0"/>
              </a:rPr>
              <a:t>)</a:t>
            </a:r>
          </a:p>
          <a:p>
            <a:pPr algn="ctr"/>
            <a:r>
              <a:rPr lang="en-US" sz="4400" smtClean="0">
                <a:solidFill>
                  <a:schemeClr val="bg1"/>
                </a:solidFill>
                <a:latin typeface="Spartan ExtraBold" pitchFamily="2" charset="0"/>
              </a:rPr>
              <a:t>(All other sounds CC0)</a:t>
            </a:r>
          </a:p>
          <a:p>
            <a:pPr algn="ctr"/>
            <a:r>
              <a:rPr lang="en-US" sz="4400" smtClean="0">
                <a:solidFill>
                  <a:schemeClr val="bg1"/>
                </a:solidFill>
                <a:latin typeface="Spartan ExtraBold" pitchFamily="2" charset="0"/>
              </a:rPr>
              <a:t>Ball Impacts- </a:t>
            </a:r>
            <a:r>
              <a:rPr lang="en-US" sz="4400" smtClean="0">
                <a:solidFill>
                  <a:srgbClr val="3D91ED"/>
                </a:solidFill>
                <a:latin typeface="Spartan ExtraBold" pitchFamily="2" charset="0"/>
              </a:rPr>
              <a:t>purchasing102</a:t>
            </a:r>
          </a:p>
          <a:p>
            <a:pPr algn="ctr"/>
            <a:r>
              <a:rPr lang="en-US" sz="4400" smtClean="0">
                <a:solidFill>
                  <a:schemeClr val="bg1"/>
                </a:solidFill>
                <a:latin typeface="Spartan ExtraBold" pitchFamily="2" charset="0"/>
              </a:rPr>
              <a:t>Crowd Chant / Goal Cheer 2- </a:t>
            </a:r>
            <a:r>
              <a:rPr lang="en-US" sz="4400" smtClean="0">
                <a:solidFill>
                  <a:srgbClr val="3D91ED"/>
                </a:solidFill>
                <a:latin typeface="Spartan ExtraBold" pitchFamily="2" charset="0"/>
              </a:rPr>
              <a:t>D.jones</a:t>
            </a:r>
          </a:p>
          <a:p>
            <a:pPr algn="ctr"/>
            <a:r>
              <a:rPr lang="en-US" sz="4400" smtClean="0">
                <a:solidFill>
                  <a:schemeClr val="bg1"/>
                </a:solidFill>
                <a:latin typeface="Spartan ExtraBold" pitchFamily="2" charset="0"/>
              </a:rPr>
              <a:t>Crowd Reaction- </a:t>
            </a:r>
            <a:r>
              <a:rPr lang="en-US" sz="4400" smtClean="0">
                <a:solidFill>
                  <a:srgbClr val="3D91ED"/>
                </a:solidFill>
                <a:latin typeface="Spartan ExtraBold" pitchFamily="2" charset="0"/>
              </a:rPr>
              <a:t>icmusic</a:t>
            </a:r>
          </a:p>
          <a:p>
            <a:pPr algn="ctr"/>
            <a:endParaRPr lang="en-US" sz="4400">
              <a:solidFill>
                <a:schemeClr val="bg1"/>
              </a:solidFill>
              <a:latin typeface="Spartan ExtraBold" pitchFamily="2" charset="0"/>
            </a:endParaRPr>
          </a:p>
          <a:p>
            <a:pPr algn="ctr"/>
            <a:r>
              <a:rPr lang="en-US" sz="4400" smtClean="0">
                <a:solidFill>
                  <a:schemeClr val="bg1"/>
                </a:solidFill>
                <a:latin typeface="Spartan ExtraBold" pitchFamily="2" charset="0"/>
              </a:rPr>
              <a:t>All fonts from </a:t>
            </a:r>
            <a:r>
              <a:rPr lang="en-US" sz="4400" smtClean="0">
                <a:solidFill>
                  <a:srgbClr val="3D91ED"/>
                </a:solidFill>
                <a:latin typeface="Spartan ExtraBold" pitchFamily="2" charset="0"/>
              </a:rPr>
              <a:t>Google Fonts</a:t>
            </a:r>
            <a:r>
              <a:rPr lang="en-US" sz="4400" smtClean="0">
                <a:solidFill>
                  <a:schemeClr val="bg1"/>
                </a:solidFill>
                <a:latin typeface="Spartan ExtraBold" pitchFamily="2" charset="0"/>
              </a:rPr>
              <a:t> (Open Font License)- Metamorphous, Stalinist One, Spartan Extra Bold (partially embedded), Lobster, Aladin</a:t>
            </a:r>
            <a:r>
              <a:rPr lang="en-US" sz="4400" smtClean="0">
                <a:solidFill>
                  <a:srgbClr val="3D91ED"/>
                </a:solidFill>
                <a:latin typeface="Spartan ExtraBold" pitchFamily="2" charset="0"/>
              </a:rPr>
              <a:t> </a:t>
            </a:r>
          </a:p>
        </p:txBody>
      </p:sp>
      <p:pic>
        <p:nvPicPr>
          <p:cNvPr id="9" name="Logo (Static)"/>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066639" y="2039284"/>
            <a:ext cx="8497122" cy="4151033"/>
          </a:xfrm>
          <a:prstGeom prst="rect">
            <a:avLst/>
          </a:prstGeom>
        </p:spPr>
      </p:pic>
      <p:sp>
        <p:nvSpPr>
          <p:cNvPr id="27" name="Watermark"/>
          <p:cNvSpPr/>
          <p:nvPr/>
        </p:nvSpPr>
        <p:spPr>
          <a:xfrm>
            <a:off x="12395841" y="6560410"/>
            <a:ext cx="2000238" cy="1543041"/>
          </a:xfrm>
          <a:prstGeom prst="rect">
            <a:avLst/>
          </a:prstGeom>
          <a:blipFill dpi="0" rotWithShape="1">
            <a:blip r:embed="rId16">
              <a:alphaModFix amt="9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28001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13"/>
                    </p:tgtEl>
                  </p:cond>
                </p:stCondLst>
                <p:endSync evt="end" delay="0">
                  <p:rtn val="all"/>
                </p:endSync>
                <p:childTnLst>
                  <p:par>
                    <p:cTn id="9" fill="hold">
                      <p:stCondLst>
                        <p:cond delay="0"/>
                      </p:stCondLst>
                      <p:childTnLst>
                        <p:par>
                          <p:cTn id="10" fill="hold">
                            <p:stCondLst>
                              <p:cond delay="0"/>
                            </p:stCondLst>
                            <p:childTnLst>
                              <p:par>
                                <p:cTn id="11" presetID="42" presetClass="path" presetSubtype="0" fill="hold" nodeType="withEffect">
                                  <p:stCondLst>
                                    <p:cond delay="0"/>
                                  </p:stCondLst>
                                  <p:childTnLst>
                                    <p:animMotion origin="layout" path="M 2.70833E-6 -2.59259E-6 L 0.27376 0.00733 " pathEditMode="relative" rAng="0" ptsTypes="AA">
                                      <p:cBhvr>
                                        <p:cTn id="12" dur="1000" fill="hold"/>
                                        <p:tgtEl>
                                          <p:spTgt spid="13"/>
                                        </p:tgtEl>
                                        <p:attrNameLst>
                                          <p:attrName>ppt_x</p:attrName>
                                          <p:attrName>ppt_y</p:attrName>
                                        </p:attrNameLst>
                                      </p:cBhvr>
                                      <p:rCtr x="13683" y="367"/>
                                    </p:animMotion>
                                  </p:childTnLst>
                                </p:cTn>
                              </p:par>
                              <p:par>
                                <p:cTn id="13" presetID="1" presetClass="mediacall" presetSubtype="0" fill="hold" nodeType="withEffect">
                                  <p:stCondLst>
                                    <p:cond delay="0"/>
                                  </p:stCondLst>
                                  <p:childTnLst>
                                    <p:cmd type="call" cmd="playFrom(0.0)">
                                      <p:cBhvr>
                                        <p:cTn id="14" dur="5041" fill="hold"/>
                                        <p:tgtEl>
                                          <p:spTgt spid="21"/>
                                        </p:tgtEl>
                                      </p:cBhvr>
                                    </p:cmd>
                                  </p:childTnLst>
                                </p:cTn>
                              </p:par>
                              <p:par>
                                <p:cTn id="15" presetID="1" presetClass="mediacall" presetSubtype="0" fill="hold" nodeType="withEffect">
                                  <p:stCondLst>
                                    <p:cond delay="0"/>
                                  </p:stCondLst>
                                  <p:childTnLst>
                                    <p:cmd type="call" cmd="playFrom(0.0)">
                                      <p:cBhvr>
                                        <p:cTn id="16" dur="20062" fill="hold"/>
                                        <p:tgtEl>
                                          <p:spTgt spid="24"/>
                                        </p:tgtEl>
                                      </p:cBhvr>
                                    </p:cmd>
                                  </p:childTnLst>
                                </p:cTn>
                              </p:par>
                              <p:par>
                                <p:cTn id="17" presetID="10" presetClass="exit" presetSubtype="0" fill="hold" grpId="1" nodeType="withEffect">
                                  <p:stCondLst>
                                    <p:cond delay="0"/>
                                  </p:stCondLst>
                                  <p:childTnLst>
                                    <p:animEffect transition="out" filter="fade">
                                      <p:cBhvr>
                                        <p:cTn id="18" dur="500"/>
                                        <p:tgtEl>
                                          <p:spTgt spid="16"/>
                                        </p:tgtEl>
                                      </p:cBhvr>
                                    </p:animEffect>
                                    <p:set>
                                      <p:cBhvr>
                                        <p:cTn id="19" dur="1" fill="hold">
                                          <p:stCondLst>
                                            <p:cond delay="499"/>
                                          </p:stCondLst>
                                        </p:cTn>
                                        <p:tgtEl>
                                          <p:spTgt spid="16"/>
                                        </p:tgtEl>
                                        <p:attrNameLst>
                                          <p:attrName>style.visibility</p:attrName>
                                        </p:attrNameLst>
                                      </p:cBhvr>
                                      <p:to>
                                        <p:strVal val="hidden"/>
                                      </p:to>
                                    </p:set>
                                  </p:childTnLst>
                                </p:cTn>
                              </p:par>
                              <p:par>
                                <p:cTn id="20" presetID="10" presetClass="exit" presetSubtype="0" fill="hold" grpId="0" nodeType="withEffect">
                                  <p:stCondLst>
                                    <p:cond delay="0"/>
                                  </p:stCondLst>
                                  <p:childTnLst>
                                    <p:animEffect transition="out" filter="fade">
                                      <p:cBhvr>
                                        <p:cTn id="21" dur="500"/>
                                        <p:tgtEl>
                                          <p:spTgt spid="15"/>
                                        </p:tgtEl>
                                      </p:cBhvr>
                                    </p:animEffect>
                                    <p:set>
                                      <p:cBhvr>
                                        <p:cTn id="22" dur="1" fill="hold">
                                          <p:stCondLst>
                                            <p:cond delay="499"/>
                                          </p:stCondLst>
                                        </p:cTn>
                                        <p:tgtEl>
                                          <p:spTgt spid="15"/>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14"/>
                                        </p:tgtEl>
                                      </p:cBhvr>
                                    </p:animEffect>
                                    <p:set>
                                      <p:cBhvr>
                                        <p:cTn id="25" dur="1" fill="hold">
                                          <p:stCondLst>
                                            <p:cond delay="499"/>
                                          </p:stCondLst>
                                        </p:cTn>
                                        <p:tgtEl>
                                          <p:spTgt spid="14"/>
                                        </p:tgtEl>
                                        <p:attrNameLst>
                                          <p:attrName>style.visibility</p:attrName>
                                        </p:attrNameLst>
                                      </p:cBhvr>
                                      <p:to>
                                        <p:strVal val="hidden"/>
                                      </p:to>
                                    </p:set>
                                  </p:childTnLst>
                                </p:cTn>
                              </p:par>
                              <p:par>
                                <p:cTn id="26" presetID="10" presetClass="entr" presetSubtype="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par>
                                <p:cTn id="29" presetID="10" presetClass="exit" presetSubtype="0" fill="hold" grpId="1" nodeType="withEffect">
                                  <p:stCondLst>
                                    <p:cond delay="4000"/>
                                  </p:stCondLst>
                                  <p:childTnLst>
                                    <p:animEffect transition="out" filter="fade">
                                      <p:cBhvr>
                                        <p:cTn id="30" dur="500"/>
                                        <p:tgtEl>
                                          <p:spTgt spid="18"/>
                                        </p:tgtEl>
                                      </p:cBhvr>
                                    </p:animEffect>
                                    <p:set>
                                      <p:cBhvr>
                                        <p:cTn id="31" dur="1" fill="hold">
                                          <p:stCondLst>
                                            <p:cond delay="499"/>
                                          </p:stCondLst>
                                        </p:cTn>
                                        <p:tgtEl>
                                          <p:spTgt spid="18"/>
                                        </p:tgtEl>
                                        <p:attrNameLst>
                                          <p:attrName>style.visibility</p:attrName>
                                        </p:attrNameLst>
                                      </p:cBhvr>
                                      <p:to>
                                        <p:strVal val="hidden"/>
                                      </p:to>
                                    </p:set>
                                  </p:childTnLst>
                                </p:cTn>
                              </p:par>
                              <p:par>
                                <p:cTn id="32" presetID="10" presetClass="entr" presetSubtype="0" fill="hold" grpId="0" nodeType="withEffect">
                                  <p:stCondLst>
                                    <p:cond delay="500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par>
                                <p:cTn id="35" presetID="2" presetClass="entr" presetSubtype="4" fill="hold" grpId="0" nodeType="withEffect">
                                  <p:stCondLst>
                                    <p:cond delay="550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20000" fill="hold"/>
                                        <p:tgtEl>
                                          <p:spTgt spid="25"/>
                                        </p:tgtEl>
                                        <p:attrNameLst>
                                          <p:attrName>ppt_x</p:attrName>
                                        </p:attrNameLst>
                                      </p:cBhvr>
                                      <p:tavLst>
                                        <p:tav tm="0">
                                          <p:val>
                                            <p:strVal val="#ppt_x"/>
                                          </p:val>
                                        </p:tav>
                                        <p:tav tm="100000">
                                          <p:val>
                                            <p:strVal val="#ppt_x"/>
                                          </p:val>
                                        </p:tav>
                                      </p:tavLst>
                                    </p:anim>
                                    <p:anim calcmode="lin" valueType="num">
                                      <p:cBhvr additive="base">
                                        <p:cTn id="38" dur="20000" fill="hold"/>
                                        <p:tgtEl>
                                          <p:spTgt spid="25"/>
                                        </p:tgtEl>
                                        <p:attrNameLst>
                                          <p:attrName>ppt_y</p:attrName>
                                        </p:attrNameLst>
                                      </p:cBhvr>
                                      <p:tavLst>
                                        <p:tav tm="0">
                                          <p:val>
                                            <p:strVal val="1+#ppt_h/2"/>
                                          </p:val>
                                        </p:tav>
                                        <p:tav tm="100000">
                                          <p:val>
                                            <p:strVal val="#ppt_y"/>
                                          </p:val>
                                        </p:tav>
                                      </p:tavLst>
                                    </p:anim>
                                  </p:childTnLst>
                                </p:cTn>
                              </p:par>
                            </p:childTnLst>
                          </p:cTn>
                        </p:par>
                        <p:par>
                          <p:cTn id="39" fill="hold">
                            <p:stCondLst>
                              <p:cond delay="25500"/>
                            </p:stCondLst>
                            <p:childTnLst>
                              <p:par>
                                <p:cTn id="40" presetID="10" presetClass="exit" presetSubtype="0" fill="hold" grpId="3" nodeType="afterEffect">
                                  <p:stCondLst>
                                    <p:cond delay="0"/>
                                  </p:stCondLst>
                                  <p:childTnLst>
                                    <p:animEffect transition="out" filter="fade">
                                      <p:cBhvr>
                                        <p:cTn id="41" dur="500"/>
                                        <p:tgtEl>
                                          <p:spTgt spid="6"/>
                                        </p:tgtEl>
                                      </p:cBhvr>
                                    </p:animEffect>
                                    <p:set>
                                      <p:cBhvr>
                                        <p:cTn id="42" dur="1" fill="hold">
                                          <p:stCondLst>
                                            <p:cond delay="499"/>
                                          </p:stCondLst>
                                        </p:cTn>
                                        <p:tgtEl>
                                          <p:spTgt spid="6"/>
                                        </p:tgtEl>
                                        <p:attrNameLst>
                                          <p:attrName>style.visibility</p:attrName>
                                        </p:attrNameLst>
                                      </p:cBhvr>
                                      <p:to>
                                        <p:strVal val="hidden"/>
                                      </p:to>
                                    </p:set>
                                  </p:childTnLst>
                                </p:cTn>
                              </p:par>
                              <p:par>
                                <p:cTn id="43" presetID="10" presetClass="exit" presetSubtype="0" fill="hold" nodeType="withEffect">
                                  <p:stCondLst>
                                    <p:cond delay="0"/>
                                  </p:stCondLst>
                                  <p:childTnLst>
                                    <p:animEffect transition="out" filter="fade">
                                      <p:cBhvr>
                                        <p:cTn id="44" dur="500"/>
                                        <p:tgtEl>
                                          <p:spTgt spid="13"/>
                                        </p:tgtEl>
                                      </p:cBhvr>
                                    </p:animEffect>
                                    <p:set>
                                      <p:cBhvr>
                                        <p:cTn id="45" dur="1" fill="hold">
                                          <p:stCondLst>
                                            <p:cond delay="499"/>
                                          </p:stCondLst>
                                        </p:cTn>
                                        <p:tgtEl>
                                          <p:spTgt spid="13"/>
                                        </p:tgtEl>
                                        <p:attrNameLst>
                                          <p:attrName>style.visibility</p:attrName>
                                        </p:attrNameLst>
                                      </p:cBhvr>
                                      <p:to>
                                        <p:strVal val="hidden"/>
                                      </p:to>
                                    </p:set>
                                  </p:childTnLst>
                                </p:cTn>
                              </p:par>
                              <p:par>
                                <p:cTn id="46" presetID="10" presetClass="exit" presetSubtype="0" fill="hold" nodeType="withEffect">
                                  <p:stCondLst>
                                    <p:cond delay="0"/>
                                  </p:stCondLst>
                                  <p:childTnLst>
                                    <p:animEffect transition="out" filter="fade">
                                      <p:cBhvr>
                                        <p:cTn id="47" dur="500"/>
                                        <p:tgtEl>
                                          <p:spTgt spid="5"/>
                                        </p:tgtEl>
                                      </p:cBhvr>
                                    </p:animEffect>
                                    <p:set>
                                      <p:cBhvr>
                                        <p:cTn id="48" dur="1" fill="hold">
                                          <p:stCondLst>
                                            <p:cond delay="499"/>
                                          </p:stCondLst>
                                        </p:cTn>
                                        <p:tgtEl>
                                          <p:spTgt spid="5"/>
                                        </p:tgtEl>
                                        <p:attrNameLst>
                                          <p:attrName>style.visibility</p:attrName>
                                        </p:attrNameLst>
                                      </p:cBhvr>
                                      <p:to>
                                        <p:strVal val="hidden"/>
                                      </p:to>
                                    </p:set>
                                  </p:childTnLst>
                                </p:cTn>
                              </p:par>
                            </p:childTnLst>
                          </p:cTn>
                        </p:par>
                        <p:par>
                          <p:cTn id="49" fill="hold">
                            <p:stCondLst>
                              <p:cond delay="26000"/>
                            </p:stCondLst>
                            <p:childTnLst>
                              <p:par>
                                <p:cTn id="50" presetID="53" presetClass="entr" presetSubtype="16" fill="hold" nodeType="after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p:cTn id="52" dur="500" fill="hold"/>
                                        <p:tgtEl>
                                          <p:spTgt spid="9"/>
                                        </p:tgtEl>
                                        <p:attrNameLst>
                                          <p:attrName>ppt_w</p:attrName>
                                        </p:attrNameLst>
                                      </p:cBhvr>
                                      <p:tavLst>
                                        <p:tav tm="0">
                                          <p:val>
                                            <p:fltVal val="0"/>
                                          </p:val>
                                        </p:tav>
                                        <p:tav tm="100000">
                                          <p:val>
                                            <p:strVal val="#ppt_w"/>
                                          </p:val>
                                        </p:tav>
                                      </p:tavLst>
                                    </p:anim>
                                    <p:anim calcmode="lin" valueType="num">
                                      <p:cBhvr>
                                        <p:cTn id="53" dur="500" fill="hold"/>
                                        <p:tgtEl>
                                          <p:spTgt spid="9"/>
                                        </p:tgtEl>
                                        <p:attrNameLst>
                                          <p:attrName>ppt_h</p:attrName>
                                        </p:attrNameLst>
                                      </p:cBhvr>
                                      <p:tavLst>
                                        <p:tav tm="0">
                                          <p:val>
                                            <p:fltVal val="0"/>
                                          </p:val>
                                        </p:tav>
                                        <p:tav tm="100000">
                                          <p:val>
                                            <p:strVal val="#ppt_h"/>
                                          </p:val>
                                        </p:tav>
                                      </p:tavLst>
                                    </p:anim>
                                    <p:animEffect transition="in" filter="fade">
                                      <p:cBhvr>
                                        <p:cTn id="54" dur="500"/>
                                        <p:tgtEl>
                                          <p:spTgt spid="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500"/>
                                        <p:tgtEl>
                                          <p:spTgt spid="27"/>
                                        </p:tgtEl>
                                      </p:cBhvr>
                                    </p:animEffect>
                                  </p:childTnLst>
                                </p:cTn>
                              </p:par>
                            </p:childTnLst>
                          </p:cTn>
                        </p:par>
                      </p:childTnLst>
                    </p:cTn>
                  </p:par>
                </p:childTnLst>
              </p:cTn>
              <p:nextCondLst>
                <p:cond evt="onClick" delay="0">
                  <p:tgtEl>
                    <p:spTgt spid="13"/>
                  </p:tgtEl>
                </p:cond>
              </p:nextCondLst>
            </p:seq>
            <p:seq concurrent="1" nextAc="seek">
              <p:cTn id="58" restart="whenNotActive" fill="hold" evtFilter="cancelBubble" nodeType="interactiveSeq">
                <p:stCondLst>
                  <p:cond evt="onClick" delay="0">
                    <p:tgtEl>
                      <p:spTgt spid="14"/>
                    </p:tgtEl>
                  </p:cond>
                </p:stCondLst>
                <p:endSync evt="end" delay="0">
                  <p:rtn val="all"/>
                </p:endSync>
                <p:childTnLst>
                  <p:par>
                    <p:cTn id="59" fill="hold">
                      <p:stCondLst>
                        <p:cond delay="0"/>
                      </p:stCondLst>
                      <p:childTnLst>
                        <p:par>
                          <p:cTn id="60" fill="hold">
                            <p:stCondLst>
                              <p:cond delay="0"/>
                            </p:stCondLst>
                            <p:childTnLst>
                              <p:par>
                                <p:cTn id="61" presetID="42" presetClass="path" presetSubtype="0" fill="hold" nodeType="withEffect">
                                  <p:stCondLst>
                                    <p:cond delay="0"/>
                                  </p:stCondLst>
                                  <p:childTnLst>
                                    <p:animMotion origin="layout" path="M -1.84028E-6 4.25926E-6 L -0.23991 -0.00039 " pathEditMode="relative" rAng="0" ptsTypes="AA">
                                      <p:cBhvr>
                                        <p:cTn id="62" dur="1000" fill="hold"/>
                                        <p:tgtEl>
                                          <p:spTgt spid="14"/>
                                        </p:tgtEl>
                                        <p:attrNameLst>
                                          <p:attrName>ppt_x</p:attrName>
                                          <p:attrName>ppt_y</p:attrName>
                                        </p:attrNameLst>
                                      </p:cBhvr>
                                      <p:rCtr x="-12001" y="-19"/>
                                    </p:animMotion>
                                  </p:childTnLst>
                                </p:cTn>
                              </p:par>
                              <p:par>
                                <p:cTn id="63" presetID="1" presetClass="mediacall" presetSubtype="0" fill="hold" nodeType="withEffect">
                                  <p:stCondLst>
                                    <p:cond delay="0"/>
                                  </p:stCondLst>
                                  <p:childTnLst>
                                    <p:cmd type="call" cmd="playFrom(0.0)">
                                      <p:cBhvr>
                                        <p:cTn id="64" dur="5041" fill="hold"/>
                                        <p:tgtEl>
                                          <p:spTgt spid="21"/>
                                        </p:tgtEl>
                                      </p:cBhvr>
                                    </p:cmd>
                                  </p:childTnLst>
                                </p:cTn>
                              </p:par>
                              <p:par>
                                <p:cTn id="65" presetID="1" presetClass="mediacall" presetSubtype="0" fill="hold" nodeType="withEffect">
                                  <p:stCondLst>
                                    <p:cond delay="0"/>
                                  </p:stCondLst>
                                  <p:childTnLst>
                                    <p:cmd type="call" cmd="playFrom(0.0)">
                                      <p:cBhvr>
                                        <p:cTn id="66" dur="20062" fill="hold"/>
                                        <p:tgtEl>
                                          <p:spTgt spid="24"/>
                                        </p:tgtEl>
                                      </p:cBhvr>
                                    </p:cmd>
                                  </p:childTnLst>
                                </p:cTn>
                              </p:par>
                              <p:par>
                                <p:cTn id="67" presetID="10" presetClass="exit" presetSubtype="0" fill="hold" grpId="2" nodeType="withEffect">
                                  <p:stCondLst>
                                    <p:cond delay="0"/>
                                  </p:stCondLst>
                                  <p:childTnLst>
                                    <p:animEffect transition="out" filter="fade">
                                      <p:cBhvr>
                                        <p:cTn id="68" dur="500"/>
                                        <p:tgtEl>
                                          <p:spTgt spid="16"/>
                                        </p:tgtEl>
                                      </p:cBhvr>
                                    </p:animEffect>
                                    <p:set>
                                      <p:cBhvr>
                                        <p:cTn id="69" dur="1" fill="hold">
                                          <p:stCondLst>
                                            <p:cond delay="499"/>
                                          </p:stCondLst>
                                        </p:cTn>
                                        <p:tgtEl>
                                          <p:spTgt spid="16"/>
                                        </p:tgtEl>
                                        <p:attrNameLst>
                                          <p:attrName>style.visibility</p:attrName>
                                        </p:attrNameLst>
                                      </p:cBhvr>
                                      <p:to>
                                        <p:strVal val="hidden"/>
                                      </p:to>
                                    </p:set>
                                  </p:childTnLst>
                                </p:cTn>
                              </p:par>
                              <p:par>
                                <p:cTn id="70" presetID="10" presetClass="exit" presetSubtype="0" fill="hold" grpId="1" nodeType="withEffect">
                                  <p:stCondLst>
                                    <p:cond delay="0"/>
                                  </p:stCondLst>
                                  <p:childTnLst>
                                    <p:animEffect transition="out" filter="fade">
                                      <p:cBhvr>
                                        <p:cTn id="71" dur="500"/>
                                        <p:tgtEl>
                                          <p:spTgt spid="15"/>
                                        </p:tgtEl>
                                      </p:cBhvr>
                                    </p:animEffect>
                                    <p:set>
                                      <p:cBhvr>
                                        <p:cTn id="72" dur="1" fill="hold">
                                          <p:stCondLst>
                                            <p:cond delay="499"/>
                                          </p:stCondLst>
                                        </p:cTn>
                                        <p:tgtEl>
                                          <p:spTgt spid="15"/>
                                        </p:tgtEl>
                                        <p:attrNameLst>
                                          <p:attrName>style.visibility</p:attrName>
                                        </p:attrNameLst>
                                      </p:cBhvr>
                                      <p:to>
                                        <p:strVal val="hidden"/>
                                      </p:to>
                                    </p:set>
                                  </p:childTnLst>
                                </p:cTn>
                              </p:par>
                              <p:par>
                                <p:cTn id="73" presetID="10" presetClass="exit" presetSubtype="0" fill="hold" nodeType="withEffect">
                                  <p:stCondLst>
                                    <p:cond delay="0"/>
                                  </p:stCondLst>
                                  <p:childTnLst>
                                    <p:animEffect transition="out" filter="fade">
                                      <p:cBhvr>
                                        <p:cTn id="74" dur="500"/>
                                        <p:tgtEl>
                                          <p:spTgt spid="13"/>
                                        </p:tgtEl>
                                      </p:cBhvr>
                                    </p:animEffect>
                                    <p:set>
                                      <p:cBhvr>
                                        <p:cTn id="75" dur="1" fill="hold">
                                          <p:stCondLst>
                                            <p:cond delay="499"/>
                                          </p:stCondLst>
                                        </p:cTn>
                                        <p:tgtEl>
                                          <p:spTgt spid="13"/>
                                        </p:tgtEl>
                                        <p:attrNameLst>
                                          <p:attrName>style.visibility</p:attrName>
                                        </p:attrNameLst>
                                      </p:cBhvr>
                                      <p:to>
                                        <p:strVal val="hidden"/>
                                      </p:to>
                                    </p:set>
                                  </p:childTnLst>
                                </p:cTn>
                              </p:par>
                              <p:par>
                                <p:cTn id="76" presetID="10" presetClass="entr" presetSubtype="0" fill="hold" grpId="0" nodeType="with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fade">
                                      <p:cBhvr>
                                        <p:cTn id="78" dur="500"/>
                                        <p:tgtEl>
                                          <p:spTgt spid="20"/>
                                        </p:tgtEl>
                                      </p:cBhvr>
                                    </p:animEffect>
                                  </p:childTnLst>
                                </p:cTn>
                              </p:par>
                              <p:par>
                                <p:cTn id="79" presetID="10" presetClass="exit" presetSubtype="0" fill="hold" grpId="1" nodeType="withEffect">
                                  <p:stCondLst>
                                    <p:cond delay="4000"/>
                                  </p:stCondLst>
                                  <p:childTnLst>
                                    <p:animEffect transition="out" filter="fade">
                                      <p:cBhvr>
                                        <p:cTn id="80" dur="500"/>
                                        <p:tgtEl>
                                          <p:spTgt spid="20"/>
                                        </p:tgtEl>
                                      </p:cBhvr>
                                    </p:animEffect>
                                    <p:set>
                                      <p:cBhvr>
                                        <p:cTn id="81" dur="1" fill="hold">
                                          <p:stCondLst>
                                            <p:cond delay="499"/>
                                          </p:stCondLst>
                                        </p:cTn>
                                        <p:tgtEl>
                                          <p:spTgt spid="20"/>
                                        </p:tgtEl>
                                        <p:attrNameLst>
                                          <p:attrName>style.visibility</p:attrName>
                                        </p:attrNameLst>
                                      </p:cBhvr>
                                      <p:to>
                                        <p:strVal val="hidden"/>
                                      </p:to>
                                    </p:set>
                                  </p:childTnLst>
                                </p:cTn>
                              </p:par>
                              <p:par>
                                <p:cTn id="82" presetID="10" presetClass="entr" presetSubtype="0" fill="hold" grpId="1" nodeType="withEffect">
                                  <p:stCondLst>
                                    <p:cond delay="5000"/>
                                  </p:stCondLst>
                                  <p:childTnLst>
                                    <p:set>
                                      <p:cBhvr>
                                        <p:cTn id="83" dur="1" fill="hold">
                                          <p:stCondLst>
                                            <p:cond delay="0"/>
                                          </p:stCondLst>
                                        </p:cTn>
                                        <p:tgtEl>
                                          <p:spTgt spid="6"/>
                                        </p:tgtEl>
                                        <p:attrNameLst>
                                          <p:attrName>style.visibility</p:attrName>
                                        </p:attrNameLst>
                                      </p:cBhvr>
                                      <p:to>
                                        <p:strVal val="visible"/>
                                      </p:to>
                                    </p:set>
                                    <p:animEffect transition="in" filter="fade">
                                      <p:cBhvr>
                                        <p:cTn id="84" dur="500"/>
                                        <p:tgtEl>
                                          <p:spTgt spid="6"/>
                                        </p:tgtEl>
                                      </p:cBhvr>
                                    </p:animEffect>
                                  </p:childTnLst>
                                </p:cTn>
                              </p:par>
                              <p:par>
                                <p:cTn id="85" presetID="2" presetClass="entr" presetSubtype="4" fill="hold" grpId="1" nodeType="withEffect">
                                  <p:stCondLst>
                                    <p:cond delay="5500"/>
                                  </p:stCondLst>
                                  <p:childTnLst>
                                    <p:set>
                                      <p:cBhvr>
                                        <p:cTn id="86" dur="1" fill="hold">
                                          <p:stCondLst>
                                            <p:cond delay="0"/>
                                          </p:stCondLst>
                                        </p:cTn>
                                        <p:tgtEl>
                                          <p:spTgt spid="25"/>
                                        </p:tgtEl>
                                        <p:attrNameLst>
                                          <p:attrName>style.visibility</p:attrName>
                                        </p:attrNameLst>
                                      </p:cBhvr>
                                      <p:to>
                                        <p:strVal val="visible"/>
                                      </p:to>
                                    </p:set>
                                    <p:anim calcmode="lin" valueType="num">
                                      <p:cBhvr additive="base">
                                        <p:cTn id="87" dur="20000" fill="hold"/>
                                        <p:tgtEl>
                                          <p:spTgt spid="25"/>
                                        </p:tgtEl>
                                        <p:attrNameLst>
                                          <p:attrName>ppt_x</p:attrName>
                                        </p:attrNameLst>
                                      </p:cBhvr>
                                      <p:tavLst>
                                        <p:tav tm="0">
                                          <p:val>
                                            <p:strVal val="#ppt_x"/>
                                          </p:val>
                                        </p:tav>
                                        <p:tav tm="100000">
                                          <p:val>
                                            <p:strVal val="#ppt_x"/>
                                          </p:val>
                                        </p:tav>
                                      </p:tavLst>
                                    </p:anim>
                                    <p:anim calcmode="lin" valueType="num">
                                      <p:cBhvr additive="base">
                                        <p:cTn id="88" dur="20000" fill="hold"/>
                                        <p:tgtEl>
                                          <p:spTgt spid="25"/>
                                        </p:tgtEl>
                                        <p:attrNameLst>
                                          <p:attrName>ppt_y</p:attrName>
                                        </p:attrNameLst>
                                      </p:cBhvr>
                                      <p:tavLst>
                                        <p:tav tm="0">
                                          <p:val>
                                            <p:strVal val="1+#ppt_h/2"/>
                                          </p:val>
                                        </p:tav>
                                        <p:tav tm="100000">
                                          <p:val>
                                            <p:strVal val="#ppt_y"/>
                                          </p:val>
                                        </p:tav>
                                      </p:tavLst>
                                    </p:anim>
                                  </p:childTnLst>
                                </p:cTn>
                              </p:par>
                            </p:childTnLst>
                          </p:cTn>
                        </p:par>
                        <p:par>
                          <p:cTn id="89" fill="hold">
                            <p:stCondLst>
                              <p:cond delay="25500"/>
                            </p:stCondLst>
                            <p:childTnLst>
                              <p:par>
                                <p:cTn id="90" presetID="10" presetClass="exit" presetSubtype="0" fill="hold" grpId="2" nodeType="afterEffect">
                                  <p:stCondLst>
                                    <p:cond delay="0"/>
                                  </p:stCondLst>
                                  <p:childTnLst>
                                    <p:animEffect transition="out" filter="fade">
                                      <p:cBhvr>
                                        <p:cTn id="91" dur="500"/>
                                        <p:tgtEl>
                                          <p:spTgt spid="6"/>
                                        </p:tgtEl>
                                      </p:cBhvr>
                                    </p:animEffect>
                                    <p:set>
                                      <p:cBhvr>
                                        <p:cTn id="92" dur="1" fill="hold">
                                          <p:stCondLst>
                                            <p:cond delay="499"/>
                                          </p:stCondLst>
                                        </p:cTn>
                                        <p:tgtEl>
                                          <p:spTgt spid="6"/>
                                        </p:tgtEl>
                                        <p:attrNameLst>
                                          <p:attrName>style.visibility</p:attrName>
                                        </p:attrNameLst>
                                      </p:cBhvr>
                                      <p:to>
                                        <p:strVal val="hidden"/>
                                      </p:to>
                                    </p:set>
                                  </p:childTnLst>
                                </p:cTn>
                              </p:par>
                              <p:par>
                                <p:cTn id="93" presetID="10" presetClass="exit" presetSubtype="0" fill="hold" nodeType="withEffect">
                                  <p:stCondLst>
                                    <p:cond delay="0"/>
                                  </p:stCondLst>
                                  <p:childTnLst>
                                    <p:animEffect transition="out" filter="fade">
                                      <p:cBhvr>
                                        <p:cTn id="94" dur="500"/>
                                        <p:tgtEl>
                                          <p:spTgt spid="14"/>
                                        </p:tgtEl>
                                      </p:cBhvr>
                                    </p:animEffect>
                                    <p:set>
                                      <p:cBhvr>
                                        <p:cTn id="95" dur="1" fill="hold">
                                          <p:stCondLst>
                                            <p:cond delay="499"/>
                                          </p:stCondLst>
                                        </p:cTn>
                                        <p:tgtEl>
                                          <p:spTgt spid="14"/>
                                        </p:tgtEl>
                                        <p:attrNameLst>
                                          <p:attrName>style.visibility</p:attrName>
                                        </p:attrNameLst>
                                      </p:cBhvr>
                                      <p:to>
                                        <p:strVal val="hidden"/>
                                      </p:to>
                                    </p:set>
                                  </p:childTnLst>
                                </p:cTn>
                              </p:par>
                              <p:par>
                                <p:cTn id="96" presetID="10" presetClass="exit" presetSubtype="0" fill="hold" nodeType="withEffect">
                                  <p:stCondLst>
                                    <p:cond delay="0"/>
                                  </p:stCondLst>
                                  <p:childTnLst>
                                    <p:animEffect transition="out" filter="fade">
                                      <p:cBhvr>
                                        <p:cTn id="97" dur="500"/>
                                        <p:tgtEl>
                                          <p:spTgt spid="5"/>
                                        </p:tgtEl>
                                      </p:cBhvr>
                                    </p:animEffect>
                                    <p:set>
                                      <p:cBhvr>
                                        <p:cTn id="98" dur="1" fill="hold">
                                          <p:stCondLst>
                                            <p:cond delay="499"/>
                                          </p:stCondLst>
                                        </p:cTn>
                                        <p:tgtEl>
                                          <p:spTgt spid="5"/>
                                        </p:tgtEl>
                                        <p:attrNameLst>
                                          <p:attrName>style.visibility</p:attrName>
                                        </p:attrNameLst>
                                      </p:cBhvr>
                                      <p:to>
                                        <p:strVal val="hidden"/>
                                      </p:to>
                                    </p:set>
                                  </p:childTnLst>
                                </p:cTn>
                              </p:par>
                            </p:childTnLst>
                          </p:cTn>
                        </p:par>
                        <p:par>
                          <p:cTn id="99" fill="hold">
                            <p:stCondLst>
                              <p:cond delay="26000"/>
                            </p:stCondLst>
                            <p:childTnLst>
                              <p:par>
                                <p:cTn id="100" presetID="53" presetClass="entr" presetSubtype="16" fill="hold" nodeType="afterEffect">
                                  <p:stCondLst>
                                    <p:cond delay="0"/>
                                  </p:stCondLst>
                                  <p:childTnLst>
                                    <p:set>
                                      <p:cBhvr>
                                        <p:cTn id="101" dur="1" fill="hold">
                                          <p:stCondLst>
                                            <p:cond delay="0"/>
                                          </p:stCondLst>
                                        </p:cTn>
                                        <p:tgtEl>
                                          <p:spTgt spid="9"/>
                                        </p:tgtEl>
                                        <p:attrNameLst>
                                          <p:attrName>style.visibility</p:attrName>
                                        </p:attrNameLst>
                                      </p:cBhvr>
                                      <p:to>
                                        <p:strVal val="visible"/>
                                      </p:to>
                                    </p:set>
                                    <p:anim calcmode="lin" valueType="num">
                                      <p:cBhvr>
                                        <p:cTn id="102" dur="500" fill="hold"/>
                                        <p:tgtEl>
                                          <p:spTgt spid="9"/>
                                        </p:tgtEl>
                                        <p:attrNameLst>
                                          <p:attrName>ppt_w</p:attrName>
                                        </p:attrNameLst>
                                      </p:cBhvr>
                                      <p:tavLst>
                                        <p:tav tm="0">
                                          <p:val>
                                            <p:fltVal val="0"/>
                                          </p:val>
                                        </p:tav>
                                        <p:tav tm="100000">
                                          <p:val>
                                            <p:strVal val="#ppt_w"/>
                                          </p:val>
                                        </p:tav>
                                      </p:tavLst>
                                    </p:anim>
                                    <p:anim calcmode="lin" valueType="num">
                                      <p:cBhvr>
                                        <p:cTn id="103" dur="500" fill="hold"/>
                                        <p:tgtEl>
                                          <p:spTgt spid="9"/>
                                        </p:tgtEl>
                                        <p:attrNameLst>
                                          <p:attrName>ppt_h</p:attrName>
                                        </p:attrNameLst>
                                      </p:cBhvr>
                                      <p:tavLst>
                                        <p:tav tm="0">
                                          <p:val>
                                            <p:fltVal val="0"/>
                                          </p:val>
                                        </p:tav>
                                        <p:tav tm="100000">
                                          <p:val>
                                            <p:strVal val="#ppt_h"/>
                                          </p:val>
                                        </p:tav>
                                      </p:tavLst>
                                    </p:anim>
                                    <p:animEffect transition="in" filter="fade">
                                      <p:cBhvr>
                                        <p:cTn id="104" dur="500"/>
                                        <p:tgtEl>
                                          <p:spTgt spid="9"/>
                                        </p:tgtEl>
                                      </p:cBhvr>
                                    </p:animEffect>
                                  </p:childTnLst>
                                </p:cTn>
                              </p:par>
                              <p:par>
                                <p:cTn id="105" presetID="10" presetClass="entr" presetSubtype="0" fill="hold" grpId="1" nodeType="withEffect">
                                  <p:stCondLst>
                                    <p:cond delay="0"/>
                                  </p:stCondLst>
                                  <p:childTnLst>
                                    <p:set>
                                      <p:cBhvr>
                                        <p:cTn id="106" dur="1" fill="hold">
                                          <p:stCondLst>
                                            <p:cond delay="0"/>
                                          </p:stCondLst>
                                        </p:cTn>
                                        <p:tgtEl>
                                          <p:spTgt spid="27"/>
                                        </p:tgtEl>
                                        <p:attrNameLst>
                                          <p:attrName>style.visibility</p:attrName>
                                        </p:attrNameLst>
                                      </p:cBhvr>
                                      <p:to>
                                        <p:strVal val="visible"/>
                                      </p:to>
                                    </p:set>
                                    <p:animEffect transition="in" filter="fade">
                                      <p:cBhvr>
                                        <p:cTn id="107" dur="500"/>
                                        <p:tgtEl>
                                          <p:spTgt spid="27"/>
                                        </p:tgtEl>
                                      </p:cBhvr>
                                    </p:animEffect>
                                  </p:childTnLst>
                                </p:cTn>
                              </p:par>
                            </p:childTnLst>
                          </p:cTn>
                        </p:par>
                      </p:childTnLst>
                    </p:cTn>
                  </p:par>
                </p:childTnLst>
              </p:cTn>
              <p:nextCondLst>
                <p:cond evt="onClick" delay="0">
                  <p:tgtEl>
                    <p:spTgt spid="14"/>
                  </p:tgtEl>
                </p:cond>
              </p:nextCondLst>
            </p:seq>
            <p:audio>
              <p:cMediaNode vol="80000">
                <p:cTn id="108" fill="hold" display="0">
                  <p:stCondLst>
                    <p:cond delay="indefinite"/>
                  </p:stCondLst>
                  <p:endCondLst>
                    <p:cond evt="onStopAudio" delay="0">
                      <p:tgtEl>
                        <p:sldTgt/>
                      </p:tgtEl>
                    </p:cond>
                  </p:endCondLst>
                </p:cTn>
                <p:tgtEl>
                  <p:spTgt spid="21"/>
                </p:tgtEl>
              </p:cMediaNode>
            </p:audio>
            <p:audio>
              <p:cMediaNode vol="80000">
                <p:cTn id="109" fill="hold" display="0">
                  <p:stCondLst>
                    <p:cond delay="indefinite"/>
                  </p:stCondLst>
                  <p:endCondLst>
                    <p:cond evt="onStopAudio" delay="0">
                      <p:tgtEl>
                        <p:sldTgt/>
                      </p:tgtEl>
                    </p:cond>
                  </p:endCondLst>
                </p:cTn>
                <p:tgtEl>
                  <p:spTgt spid="24"/>
                </p:tgtEl>
              </p:cMediaNode>
            </p:audio>
          </p:childTnLst>
        </p:cTn>
      </p:par>
    </p:tnLst>
    <p:bldLst>
      <p:bldP spid="15" grpId="0"/>
      <p:bldP spid="15" grpId="1"/>
      <p:bldP spid="16" grpId="0" animBg="1"/>
      <p:bldP spid="16" grpId="1" animBg="1"/>
      <p:bldP spid="16" grpId="2" animBg="1"/>
      <p:bldP spid="18" grpId="0" animBg="1"/>
      <p:bldP spid="18" grpId="1" animBg="1"/>
      <p:bldP spid="20" grpId="0" animBg="1"/>
      <p:bldP spid="20" grpId="1" animBg="1"/>
      <p:bldP spid="6" grpId="0" animBg="1"/>
      <p:bldP spid="6" grpId="1" animBg="1"/>
      <p:bldP spid="6" grpId="2" animBg="1"/>
      <p:bldP spid="6" grpId="3" animBg="1"/>
      <p:bldP spid="25" grpId="0"/>
      <p:bldP spid="25" grpId="1"/>
      <p:bldP spid="27" grpId="0" animBg="1"/>
      <p:bldP spid="27" grpId="1"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23268</TotalTime>
  <Words>1329</Words>
  <Application>Microsoft Office PowerPoint</Application>
  <PresentationFormat>Custom</PresentationFormat>
  <Paragraphs>116</Paragraphs>
  <Slides>6</Slides>
  <Notes>6</Notes>
  <HiddenSlides>2</HiddenSlides>
  <MMClips>28</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Calibri</vt:lpstr>
      <vt:lpstr>Spartan ExtraBold</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 Zero</dc:creator>
  <cp:lastModifiedBy>Adam Zero</cp:lastModifiedBy>
  <cp:revision>159</cp:revision>
  <dcterms:created xsi:type="dcterms:W3CDTF">2006-08-16T00:00:00Z</dcterms:created>
  <dcterms:modified xsi:type="dcterms:W3CDTF">2023-06-02T07:22:27Z</dcterms:modified>
</cp:coreProperties>
</file>