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9"/>
  </p:notesMasterIdLst>
  <p:sldIdLst>
    <p:sldId id="266" r:id="rId2"/>
    <p:sldId id="280" r:id="rId3"/>
    <p:sldId id="281" r:id="rId4"/>
    <p:sldId id="25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2" r:id="rId18"/>
  </p:sldIdLst>
  <p:sldSz cx="14630400" cy="8229600"/>
  <p:notesSz cx="6858000" cy="9144000"/>
  <p:embeddedFontLst>
    <p:embeddedFont>
      <p:font typeface="Kalam" panose="02000000000000000000" pitchFamily="2" charset="0"/>
      <p:regular r:id="rId20"/>
      <p:bold r:id="rId21"/>
    </p:embeddedFont>
    <p:embeddedFont>
      <p:font typeface="Londrina Solid Light" panose="00000400000000000000" pitchFamily="2" charset="0"/>
      <p:regular r:id="rId22"/>
    </p:embeddedFont>
    <p:embeddedFont>
      <p:font typeface="맑은 고딕" panose="020B0503020000020004" pitchFamily="34" charset="-127"/>
      <p:regular r:id="rId23"/>
      <p:bold r:id="rId24"/>
    </p:embeddedFont>
    <p:embeddedFont>
      <p:font typeface="Luckiest Guy" panose="02000506000000020004" pitchFamily="2" charset="0"/>
      <p:regular r:id="rId25"/>
    </p:embeddedFon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Lst>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D01"/>
    <a:srgbClr val="AE49DB"/>
    <a:srgbClr val="B150DC"/>
    <a:srgbClr val="A953D9"/>
    <a:srgbClr val="A332E2"/>
    <a:srgbClr val="981FDB"/>
    <a:srgbClr val="A416E4"/>
    <a:srgbClr val="A80CEE"/>
    <a:srgbClr val="A700EA"/>
    <a:srgbClr val="9500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22" autoAdjust="0"/>
    <p:restoredTop sz="91294" autoAdjust="0"/>
  </p:normalViewPr>
  <p:slideViewPr>
    <p:cSldViewPr snapToGrid="0">
      <p:cViewPr>
        <p:scale>
          <a:sx n="66" d="100"/>
          <a:sy n="66" d="100"/>
        </p:scale>
        <p:origin x="-206" y="-106"/>
      </p:cViewPr>
      <p:guideLst>
        <p:guide orient="horz" pos="2592"/>
        <p:guide pos="46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CF1694-1E67-4D9E-AA11-4F5CE6EFE34E}" type="datetimeFigureOut">
              <a:rPr lang="en-US" smtClean="0"/>
              <a:t>12/1/2022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049C96-027E-4874-846F-13A9764D0AE8}" type="slidenum">
              <a:rPr lang="en-US" smtClean="0"/>
              <a:t>‹#›</a:t>
            </a:fld>
            <a:endParaRPr lang="en-US"/>
          </a:p>
        </p:txBody>
      </p:sp>
    </p:spTree>
    <p:extLst>
      <p:ext uri="{BB962C8B-B14F-4D97-AF65-F5344CB8AC3E}">
        <p14:creationId xmlns:p14="http://schemas.microsoft.com/office/powerpoint/2010/main" val="2313951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a:t>
            </a:r>
            <a:r>
              <a:rPr lang="en-US" baseline="0" dirty="0" smtClean="0"/>
              <a:t> concept, design, and </a:t>
            </a:r>
            <a:r>
              <a:rPr lang="en-US" dirty="0" smtClean="0"/>
              <a:t>template</a:t>
            </a:r>
            <a:r>
              <a:rPr lang="en-US" baseline="0" dirty="0" smtClean="0"/>
              <a:t>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Title music may not be re-used without an appropriate license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Envato</a:t>
            </a:r>
            <a:r>
              <a:rPr lang="en-US" sz="1200" b="0" dirty="0" smtClean="0">
                <a:solidFill>
                  <a:schemeClr val="bg1"/>
                </a:solidFill>
                <a:effectLst>
                  <a:glow rad="139700">
                    <a:schemeClr val="tx1">
                      <a:alpha val="40000"/>
                    </a:schemeClr>
                  </a:glow>
                </a:effectLst>
                <a:latin typeface="+mn-lt"/>
                <a:cs typeface="Calibri" panose="020F0502020204030204" pitchFamily="34" charset="0"/>
              </a:rPr>
              <a:t> Elements.  Other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s</a:t>
            </a:r>
            <a:r>
              <a:rPr lang="en-US" sz="1200" b="0" dirty="0" smtClean="0">
                <a:solidFill>
                  <a:schemeClr val="bg1"/>
                </a:solidFill>
                <a:effectLst>
                  <a:glow rad="139700">
                    <a:schemeClr val="tx1">
                      <a:alpha val="40000"/>
                    </a:schemeClr>
                  </a:glow>
                </a:effectLst>
                <a:latin typeface="+mn-lt"/>
                <a:cs typeface="Calibri" panose="020F0502020204030204" pitchFamily="34" charset="0"/>
              </a:rPr>
              <a:t>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membership.</a:t>
            </a:r>
            <a:endParaRPr lang="en-US" dirty="0" smtClean="0"/>
          </a:p>
        </p:txBody>
      </p:sp>
      <p:sp>
        <p:nvSpPr>
          <p:cNvPr id="4" name="Slide Number Placeholder 3"/>
          <p:cNvSpPr>
            <a:spLocks noGrp="1"/>
          </p:cNvSpPr>
          <p:nvPr>
            <p:ph type="sldNum" sz="quarter" idx="10"/>
          </p:nvPr>
        </p:nvSpPr>
        <p:spPr/>
        <p:txBody>
          <a:bodyPr/>
          <a:lstStyle/>
          <a:p>
            <a:fld id="{3B049C96-027E-4874-846F-13A9764D0AE8}" type="slidenum">
              <a:rPr lang="en-US" smtClean="0"/>
              <a:t>1</a:t>
            </a:fld>
            <a:endParaRPr lang="en-US"/>
          </a:p>
        </p:txBody>
      </p:sp>
    </p:spTree>
    <p:extLst>
      <p:ext uri="{BB962C8B-B14F-4D97-AF65-F5344CB8AC3E}">
        <p14:creationId xmlns:p14="http://schemas.microsoft.com/office/powerpoint/2010/main" val="3405917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10</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11</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t>
            </a:r>
            <a:r>
              <a:rPr lang="en-US" baseline="0" smtClean="0"/>
              <a:t>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12</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13</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14</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15</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16</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End Credits. Game</a:t>
            </a:r>
            <a:r>
              <a:rPr lang="en-US" baseline="0" dirty="0" smtClean="0"/>
              <a:t> concept, design, and </a:t>
            </a:r>
            <a:r>
              <a:rPr lang="en-US" dirty="0" smtClean="0"/>
              <a:t>template</a:t>
            </a:r>
            <a:r>
              <a:rPr lang="en-US" baseline="0" dirty="0" smtClean="0"/>
              <a:t>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Title music may not be re-used without an appropriate license from </a:t>
            </a:r>
            <a:r>
              <a:rPr lang="en-US" sz="1200" b="0" dirty="0" err="1" smtClean="0">
                <a:solidFill>
                  <a:schemeClr val="bg1"/>
                </a:solidFill>
                <a:effectLst>
                  <a:glow rad="139700">
                    <a:schemeClr val="tx1">
                      <a:alpha val="40000"/>
                    </a:schemeClr>
                  </a:glow>
                </a:effectLst>
                <a:latin typeface="+mn-lt"/>
                <a:cs typeface="Calibri" panose="020F0502020204030204" pitchFamily="34" charset="0"/>
              </a:rPr>
              <a:t>Envato</a:t>
            </a:r>
            <a:r>
              <a:rPr lang="en-US" sz="1200" b="0" dirty="0" smtClean="0">
                <a:solidFill>
                  <a:schemeClr val="bg1"/>
                </a:solidFill>
                <a:effectLst>
                  <a:glow rad="139700">
                    <a:schemeClr val="tx1">
                      <a:alpha val="40000"/>
                    </a:schemeClr>
                  </a:glow>
                </a:effectLst>
                <a:latin typeface="+mn-lt"/>
                <a:cs typeface="Calibri" panose="020F0502020204030204" pitchFamily="34" charset="0"/>
              </a:rPr>
              <a:t> Elements.  Other</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s</a:t>
            </a:r>
            <a:r>
              <a:rPr lang="en-US" sz="1200" b="0" dirty="0" smtClean="0">
                <a:solidFill>
                  <a:schemeClr val="bg1"/>
                </a:solidFill>
                <a:effectLst>
                  <a:glow rad="139700">
                    <a:schemeClr val="tx1">
                      <a:alpha val="40000"/>
                    </a:schemeClr>
                  </a:glow>
                </a:effectLst>
                <a:latin typeface="+mn-lt"/>
                <a:cs typeface="Calibri" panose="020F0502020204030204" pitchFamily="34" charset="0"/>
              </a:rPr>
              <a:t>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membership.</a:t>
            </a:r>
            <a:endParaRPr lang="en-US" dirty="0" smtClean="0"/>
          </a:p>
        </p:txBody>
      </p:sp>
      <p:sp>
        <p:nvSpPr>
          <p:cNvPr id="4" name="Slide Number Placeholder 3"/>
          <p:cNvSpPr>
            <a:spLocks noGrp="1"/>
          </p:cNvSpPr>
          <p:nvPr>
            <p:ph type="sldNum" sz="quarter" idx="10"/>
          </p:nvPr>
        </p:nvSpPr>
        <p:spPr/>
        <p:txBody>
          <a:bodyPr/>
          <a:lstStyle/>
          <a:p>
            <a:fld id="{3B049C96-027E-4874-846F-13A9764D0AE8}" type="slidenum">
              <a:rPr lang="en-US" smtClean="0"/>
              <a:t>17</a:t>
            </a:fld>
            <a:endParaRPr lang="en-US"/>
          </a:p>
        </p:txBody>
      </p:sp>
    </p:spTree>
    <p:extLst>
      <p:ext uri="{BB962C8B-B14F-4D97-AF65-F5344CB8AC3E}">
        <p14:creationId xmlns:p14="http://schemas.microsoft.com/office/powerpoint/2010/main" val="1931385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info. Clothing</a:t>
            </a:r>
            <a:r>
              <a:rPr lang="en-US" baseline="0" dirty="0" smtClean="0"/>
              <a:t> / item images on this slide are from </a:t>
            </a:r>
            <a:r>
              <a:rPr lang="en-US" baseline="0" dirty="0" err="1" smtClean="0"/>
              <a:t>Pixabay</a:t>
            </a:r>
            <a:r>
              <a:rPr lang="en-US" baseline="0" dirty="0" smtClean="0"/>
              <a:t> (CC0) and are used for demonstration purposes.  Game concept, design, and template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2</a:t>
            </a:fld>
            <a:endParaRPr lang="en-US"/>
          </a:p>
        </p:txBody>
      </p:sp>
    </p:spTree>
    <p:extLst>
      <p:ext uri="{BB962C8B-B14F-4D97-AF65-F5344CB8AC3E}">
        <p14:creationId xmlns:p14="http://schemas.microsoft.com/office/powerpoint/2010/main" val="1790984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Editing and Credits. </a:t>
            </a:r>
            <a:r>
              <a:rPr lang="en-US" baseline="0" dirty="0" smtClean="0"/>
              <a:t>Game concept, design, and template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3</a:t>
            </a:fld>
            <a:endParaRPr lang="en-US"/>
          </a:p>
        </p:txBody>
      </p:sp>
    </p:spTree>
    <p:extLst>
      <p:ext uri="{BB962C8B-B14F-4D97-AF65-F5344CB8AC3E}">
        <p14:creationId xmlns:p14="http://schemas.microsoft.com/office/powerpoint/2010/main" val="347671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Instructions slide.  Paste your</a:t>
            </a:r>
            <a:r>
              <a:rPr lang="en-US" baseline="0" dirty="0" smtClean="0"/>
              <a:t> lesson contents onto this slide (on top of the boxes at the top and left) to demonstrate how you want your students to make sentences / dialogues to choose a hole.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4</a:t>
            </a:fld>
            <a:endParaRPr lang="en-US"/>
          </a:p>
        </p:txBody>
      </p:sp>
    </p:spTree>
    <p:extLst>
      <p:ext uri="{BB962C8B-B14F-4D97-AF65-F5344CB8AC3E}">
        <p14:creationId xmlns:p14="http://schemas.microsoft.com/office/powerpoint/2010/main" val="2587087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5</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t>
            </a:r>
            <a:r>
              <a:rPr lang="en-US" baseline="0" smtClean="0"/>
              <a:t>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6</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7</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t>
            </a:r>
            <a:r>
              <a:rPr lang="en-US" baseline="0" smtClean="0"/>
              <a:t>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8</a:t>
            </a:fld>
            <a:endParaRPr lang="en-US"/>
          </a:p>
        </p:txBody>
      </p:sp>
    </p:spTree>
    <p:extLst>
      <p:ext uri="{BB962C8B-B14F-4D97-AF65-F5344CB8AC3E}">
        <p14:creationId xmlns:p14="http://schemas.microsoft.com/office/powerpoint/2010/main" val="3267698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your images and re-size / move them to fit in the brown boxes along the top and left side of the board.  NOTE- deleting, moving, or altering animations for other objects may cause problems with the animation sequences.  Game concept, design, and template by Adam Groff.</a:t>
            </a:r>
            <a:endParaRPr lang="en-US" dirty="0"/>
          </a:p>
        </p:txBody>
      </p:sp>
      <p:sp>
        <p:nvSpPr>
          <p:cNvPr id="4" name="Slide Number Placeholder 3"/>
          <p:cNvSpPr>
            <a:spLocks noGrp="1"/>
          </p:cNvSpPr>
          <p:nvPr>
            <p:ph type="sldNum" sz="quarter" idx="10"/>
          </p:nvPr>
        </p:nvSpPr>
        <p:spPr/>
        <p:txBody>
          <a:bodyPr/>
          <a:lstStyle/>
          <a:p>
            <a:fld id="{3B049C96-027E-4874-846F-13A9764D0AE8}" type="slidenum">
              <a:rPr lang="en-US" smtClean="0"/>
              <a:t>9</a:t>
            </a:fld>
            <a:endParaRPr lang="en-US"/>
          </a:p>
        </p:txBody>
      </p:sp>
    </p:spTree>
    <p:extLst>
      <p:ext uri="{BB962C8B-B14F-4D97-AF65-F5344CB8AC3E}">
        <p14:creationId xmlns:p14="http://schemas.microsoft.com/office/powerpoint/2010/main" val="3267698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346836"/>
            <a:ext cx="10972800" cy="2865120"/>
          </a:xfrm>
        </p:spPr>
        <p:txBody>
          <a:bodyPr anchor="b"/>
          <a:lstStyle>
            <a:lvl1pPr algn="ctr">
              <a:defRPr sz="72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828800" y="4322446"/>
            <a:ext cx="10972800" cy="1986914"/>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p:txBody>
          <a:bodyPr/>
          <a:lstStyle/>
          <a:p>
            <a:fld id="{0B1F1DF7-1560-4505-9DE0-93DDB53A5DCA}"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32906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0B1F1DF7-1560-4505-9DE0-93DDB53A5DCA}"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3512563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69880" y="438150"/>
            <a:ext cx="3154680" cy="6974206"/>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1005840" y="438150"/>
            <a:ext cx="9281160" cy="6974206"/>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0B1F1DF7-1560-4505-9DE0-93DDB53A5DCA}"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3310299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0B1F1DF7-1560-4505-9DE0-93DDB53A5DCA}"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3862874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998220" y="2051686"/>
            <a:ext cx="12618720" cy="3423284"/>
          </a:xfrm>
        </p:spPr>
        <p:txBody>
          <a:bodyPr anchor="b"/>
          <a:lstStyle>
            <a:lvl1pPr>
              <a:defRPr sz="72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998220" y="5507356"/>
            <a:ext cx="12618720" cy="1800224"/>
          </a:xfrm>
        </p:spPr>
        <p:txBody>
          <a:bodyPr/>
          <a:lstStyle>
            <a:lvl1pPr marL="0" indent="0">
              <a:buNone/>
              <a:defRPr sz="2880">
                <a:solidFill>
                  <a:schemeClr val="tx1">
                    <a:tint val="75000"/>
                  </a:schemeClr>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0B1F1DF7-1560-4505-9DE0-93DDB53A5DCA}"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2736272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1005840" y="2190750"/>
            <a:ext cx="6217920" cy="522160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7406640" y="2190750"/>
            <a:ext cx="6217920" cy="522160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p:txBody>
          <a:bodyPr/>
          <a:lstStyle/>
          <a:p>
            <a:fld id="{0B1F1DF7-1560-4505-9DE0-93DDB53A5DCA}" type="datetimeFigureOut">
              <a:rPr lang="en-US" smtClean="0"/>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4269827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1007746" y="438150"/>
            <a:ext cx="12618720" cy="1590676"/>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1007746" y="2017396"/>
            <a:ext cx="6189344"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1007746" y="3006090"/>
            <a:ext cx="6189344" cy="442150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7406640" y="2017396"/>
            <a:ext cx="6219826"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7406640" y="3006090"/>
            <a:ext cx="6219826" cy="442150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p:txBody>
          <a:bodyPr/>
          <a:lstStyle/>
          <a:p>
            <a:fld id="{0B1F1DF7-1560-4505-9DE0-93DDB53A5DCA}" type="datetimeFigureOut">
              <a:rPr lang="en-US" smtClean="0"/>
              <a:t>12/1/2022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2787816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p:txBody>
          <a:bodyPr/>
          <a:lstStyle/>
          <a:p>
            <a:fld id="{0B1F1DF7-1560-4505-9DE0-93DDB53A5DCA}" type="datetimeFigureOut">
              <a:rPr lang="en-US" smtClean="0"/>
              <a:t>12/1/2022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67852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1F1DF7-1560-4505-9DE0-93DDB53A5DCA}" type="datetimeFigureOut">
              <a:rPr lang="en-US" smtClean="0"/>
              <a:t>12/1/2022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2314161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ko-KR" altLang="en-US" smtClean="0"/>
              <a:t>마스터 제목 스타일 편집</a:t>
            </a:r>
            <a:endParaRPr lang="en-US" dirty="0"/>
          </a:p>
        </p:txBody>
      </p:sp>
      <p:sp>
        <p:nvSpPr>
          <p:cNvPr id="3" name="Content Placeholder 2"/>
          <p:cNvSpPr>
            <a:spLocks noGrp="1"/>
          </p:cNvSpPr>
          <p:nvPr>
            <p:ph idx="1"/>
          </p:nvPr>
        </p:nvSpPr>
        <p:spPr>
          <a:xfrm>
            <a:off x="6219826" y="1184911"/>
            <a:ext cx="7406640" cy="584835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0B1F1DF7-1560-4505-9DE0-93DDB53A5DCA}" type="datetimeFigureOut">
              <a:rPr lang="en-US" smtClean="0"/>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802732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6219826" y="1184911"/>
            <a:ext cx="7406640" cy="5848350"/>
          </a:xfrm>
        </p:spPr>
        <p:txBody>
          <a:bodyPr anchor="t"/>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0B1F1DF7-1560-4505-9DE0-93DDB53A5DCA}" type="datetimeFigureOut">
              <a:rPr lang="en-US" smtClean="0"/>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1C1D58-C1FF-4315-ADB2-CFE72280DE04}" type="slidenum">
              <a:rPr lang="en-US" smtClean="0"/>
              <a:t>‹#›</a:t>
            </a:fld>
            <a:endParaRPr lang="en-US"/>
          </a:p>
        </p:txBody>
      </p:sp>
    </p:spTree>
    <p:extLst>
      <p:ext uri="{BB962C8B-B14F-4D97-AF65-F5344CB8AC3E}">
        <p14:creationId xmlns:p14="http://schemas.microsoft.com/office/powerpoint/2010/main" val="3114839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5840" y="438150"/>
            <a:ext cx="12618720" cy="1590676"/>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1005840" y="2190750"/>
            <a:ext cx="12618720" cy="5221606"/>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2"/>
          </p:nvPr>
        </p:nvSpPr>
        <p:spPr>
          <a:xfrm>
            <a:off x="1005840" y="7627621"/>
            <a:ext cx="3291840" cy="438150"/>
          </a:xfrm>
          <a:prstGeom prst="rect">
            <a:avLst/>
          </a:prstGeom>
        </p:spPr>
        <p:txBody>
          <a:bodyPr vert="horz" lIns="91440" tIns="45720" rIns="91440" bIns="45720" rtlCol="0" anchor="ctr"/>
          <a:lstStyle>
            <a:lvl1pPr algn="l">
              <a:defRPr sz="1440">
                <a:solidFill>
                  <a:schemeClr val="tx1">
                    <a:tint val="75000"/>
                  </a:schemeClr>
                </a:solidFill>
              </a:defRPr>
            </a:lvl1pPr>
          </a:lstStyle>
          <a:p>
            <a:fld id="{0B1F1DF7-1560-4505-9DE0-93DDB53A5DCA}" type="datetimeFigureOut">
              <a:rPr lang="en-US" smtClean="0"/>
              <a:t>12/1/2022</a:t>
            </a:fld>
            <a:endParaRPr lang="en-US"/>
          </a:p>
        </p:txBody>
      </p:sp>
      <p:sp>
        <p:nvSpPr>
          <p:cNvPr id="5" name="Footer Placeholder 4"/>
          <p:cNvSpPr>
            <a:spLocks noGrp="1"/>
          </p:cNvSpPr>
          <p:nvPr>
            <p:ph type="ftr" sz="quarter" idx="3"/>
          </p:nvPr>
        </p:nvSpPr>
        <p:spPr>
          <a:xfrm>
            <a:off x="4846320" y="7627621"/>
            <a:ext cx="4937760" cy="43815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332720" y="7627621"/>
            <a:ext cx="3291840" cy="438150"/>
          </a:xfrm>
          <a:prstGeom prst="rect">
            <a:avLst/>
          </a:prstGeom>
        </p:spPr>
        <p:txBody>
          <a:bodyPr vert="horz" lIns="91440" tIns="45720" rIns="91440" bIns="45720" rtlCol="0" anchor="ctr"/>
          <a:lstStyle>
            <a:lvl1pPr algn="r">
              <a:defRPr sz="1440">
                <a:solidFill>
                  <a:schemeClr val="tx1">
                    <a:tint val="75000"/>
                  </a:schemeClr>
                </a:solidFill>
              </a:defRPr>
            </a:lvl1pPr>
          </a:lstStyle>
          <a:p>
            <a:fld id="{9D1C1D58-C1FF-4315-ADB2-CFE72280DE04}" type="slidenum">
              <a:rPr lang="en-US" smtClean="0"/>
              <a:t>‹#›</a:t>
            </a:fld>
            <a:endParaRPr lang="en-US"/>
          </a:p>
        </p:txBody>
      </p:sp>
    </p:spTree>
    <p:extLst>
      <p:ext uri="{BB962C8B-B14F-4D97-AF65-F5344CB8AC3E}">
        <p14:creationId xmlns:p14="http://schemas.microsoft.com/office/powerpoint/2010/main" val="2124788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14.png"/><Relationship Id="rId26" Type="http://schemas.openxmlformats.org/officeDocument/2006/relationships/image" Target="../media/image22.png"/><Relationship Id="rId3" Type="http://schemas.openxmlformats.org/officeDocument/2006/relationships/slideLayout" Target="../slideLayouts/slideLayout7.xml"/><Relationship Id="rId21" Type="http://schemas.openxmlformats.org/officeDocument/2006/relationships/image" Target="../media/image17.png"/><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5" Type="http://schemas.openxmlformats.org/officeDocument/2006/relationships/image" Target="../media/image21.png"/><Relationship Id="rId33" Type="http://schemas.openxmlformats.org/officeDocument/2006/relationships/image" Target="../media/image29.png"/><Relationship Id="rId2" Type="http://schemas.openxmlformats.org/officeDocument/2006/relationships/audio" Target="../media/media1.mp3"/><Relationship Id="rId16" Type="http://schemas.openxmlformats.org/officeDocument/2006/relationships/image" Target="../media/image12.pn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24" Type="http://schemas.openxmlformats.org/officeDocument/2006/relationships/image" Target="../media/image20.png"/><Relationship Id="rId32" Type="http://schemas.openxmlformats.org/officeDocument/2006/relationships/image" Target="../media/image28.png"/><Relationship Id="rId5" Type="http://schemas.openxmlformats.org/officeDocument/2006/relationships/image" Target="../media/image1.png"/><Relationship Id="rId15" Type="http://schemas.openxmlformats.org/officeDocument/2006/relationships/image" Target="../media/image11.png"/><Relationship Id="rId23" Type="http://schemas.openxmlformats.org/officeDocument/2006/relationships/image" Target="../media/image19.png"/><Relationship Id="rId28" Type="http://schemas.openxmlformats.org/officeDocument/2006/relationships/image" Target="../media/image24.jpg"/><Relationship Id="rId10" Type="http://schemas.openxmlformats.org/officeDocument/2006/relationships/image" Target="../media/image6.png"/><Relationship Id="rId19" Type="http://schemas.openxmlformats.org/officeDocument/2006/relationships/image" Target="../media/image15.png"/><Relationship Id="rId31" Type="http://schemas.openxmlformats.org/officeDocument/2006/relationships/image" Target="../media/image27.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 Id="rId22" Type="http://schemas.openxmlformats.org/officeDocument/2006/relationships/image" Target="../media/image18.png"/><Relationship Id="rId27" Type="http://schemas.openxmlformats.org/officeDocument/2006/relationships/image" Target="../media/image23.png"/><Relationship Id="rId30" Type="http://schemas.openxmlformats.org/officeDocument/2006/relationships/image" Target="../media/image26.png"/><Relationship Id="rId8"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audio" Target="../media/audio5.wav"/><Relationship Id="rId3" Type="http://schemas.openxmlformats.org/officeDocument/2006/relationships/image" Target="../media/image1.png"/><Relationship Id="rId7" Type="http://schemas.openxmlformats.org/officeDocument/2006/relationships/image" Target="../media/image38.png"/><Relationship Id="rId12" Type="http://schemas.openxmlformats.org/officeDocument/2006/relationships/image" Target="../media/image39.png"/><Relationship Id="rId17" Type="http://schemas.openxmlformats.org/officeDocument/2006/relationships/audio" Target="../media/audio1.wav"/><Relationship Id="rId2" Type="http://schemas.openxmlformats.org/officeDocument/2006/relationships/notesSlide" Target="../notesSlides/notesSlide10.xml"/><Relationship Id="rId16" Type="http://schemas.openxmlformats.org/officeDocument/2006/relationships/audio" Target="../media/audio6.wav"/><Relationship Id="rId20"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8.png"/><Relationship Id="rId5" Type="http://schemas.openxmlformats.org/officeDocument/2006/relationships/image" Target="../media/image36.png"/><Relationship Id="rId15" Type="http://schemas.openxmlformats.org/officeDocument/2006/relationships/audio" Target="../media/audio2.wav"/><Relationship Id="rId10" Type="http://schemas.openxmlformats.org/officeDocument/2006/relationships/image" Target="../media/image5.png"/><Relationship Id="rId19" Type="http://schemas.openxmlformats.org/officeDocument/2006/relationships/audio" Target="../media/audio3.wav"/><Relationship Id="rId4" Type="http://schemas.openxmlformats.org/officeDocument/2006/relationships/image" Target="../media/image34.png"/><Relationship Id="rId9" Type="http://schemas.openxmlformats.org/officeDocument/2006/relationships/image" Target="../media/image47.png"/><Relationship Id="rId1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40.png"/><Relationship Id="rId18" Type="http://schemas.openxmlformats.org/officeDocument/2006/relationships/audio" Target="../media/audio5.wav"/><Relationship Id="rId3" Type="http://schemas.openxmlformats.org/officeDocument/2006/relationships/image" Target="../media/image1.png"/><Relationship Id="rId7" Type="http://schemas.openxmlformats.org/officeDocument/2006/relationships/image" Target="../media/image38.png"/><Relationship Id="rId12" Type="http://schemas.openxmlformats.org/officeDocument/2006/relationships/image" Target="../media/image39.png"/><Relationship Id="rId17" Type="http://schemas.openxmlformats.org/officeDocument/2006/relationships/audio" Target="../media/audio3.wav"/><Relationship Id="rId2" Type="http://schemas.openxmlformats.org/officeDocument/2006/relationships/notesSlide" Target="../notesSlides/notesSlide11.xml"/><Relationship Id="rId16" Type="http://schemas.openxmlformats.org/officeDocument/2006/relationships/audio" Target="../media/audio1.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7.png"/><Relationship Id="rId5" Type="http://schemas.openxmlformats.org/officeDocument/2006/relationships/image" Target="../media/image36.png"/><Relationship Id="rId15" Type="http://schemas.openxmlformats.org/officeDocument/2006/relationships/audio" Target="../media/audio2.wav"/><Relationship Id="rId10" Type="http://schemas.openxmlformats.org/officeDocument/2006/relationships/image" Target="../media/image48.png"/><Relationship Id="rId19" Type="http://schemas.openxmlformats.org/officeDocument/2006/relationships/audio" Target="../media/audio4.wav"/><Relationship Id="rId4" Type="http://schemas.openxmlformats.org/officeDocument/2006/relationships/image" Target="../media/image34.png"/><Relationship Id="rId9" Type="http://schemas.openxmlformats.org/officeDocument/2006/relationships/image" Target="../media/image35.png"/><Relationship Id="rId1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audio" Target="../media/audio4.wav"/><Relationship Id="rId3" Type="http://schemas.openxmlformats.org/officeDocument/2006/relationships/image" Target="../media/image1.png"/><Relationship Id="rId7" Type="http://schemas.openxmlformats.org/officeDocument/2006/relationships/image" Target="../media/image37.png"/><Relationship Id="rId12" Type="http://schemas.openxmlformats.org/officeDocument/2006/relationships/image" Target="../media/image39.png"/><Relationship Id="rId17" Type="http://schemas.openxmlformats.org/officeDocument/2006/relationships/audio" Target="../media/audio3.wav"/><Relationship Id="rId2" Type="http://schemas.openxmlformats.org/officeDocument/2006/relationships/notesSlide" Target="../notesSlides/notesSlide12.xml"/><Relationship Id="rId16" Type="http://schemas.openxmlformats.org/officeDocument/2006/relationships/audio" Target="../media/audio1.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47.png"/><Relationship Id="rId5" Type="http://schemas.openxmlformats.org/officeDocument/2006/relationships/image" Target="../media/image38.png"/><Relationship Id="rId15" Type="http://schemas.openxmlformats.org/officeDocument/2006/relationships/audio" Target="../media/audio2.wav"/><Relationship Id="rId10" Type="http://schemas.openxmlformats.org/officeDocument/2006/relationships/image" Target="../media/image5.png"/><Relationship Id="rId19" Type="http://schemas.openxmlformats.org/officeDocument/2006/relationships/audio" Target="../media/audio5.wav"/><Relationship Id="rId4" Type="http://schemas.openxmlformats.org/officeDocument/2006/relationships/image" Target="../media/image34.png"/><Relationship Id="rId9" Type="http://schemas.openxmlformats.org/officeDocument/2006/relationships/image" Target="../media/image35.png"/><Relationship Id="rId14"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18" Type="http://schemas.openxmlformats.org/officeDocument/2006/relationships/audio" Target="../media/audio2.wav"/><Relationship Id="rId3" Type="http://schemas.openxmlformats.org/officeDocument/2006/relationships/image" Target="../media/image1.png"/><Relationship Id="rId7" Type="http://schemas.openxmlformats.org/officeDocument/2006/relationships/image" Target="../media/image37.png"/><Relationship Id="rId12" Type="http://schemas.openxmlformats.org/officeDocument/2006/relationships/image" Target="../media/image39.png"/><Relationship Id="rId17" Type="http://schemas.openxmlformats.org/officeDocument/2006/relationships/audio" Target="../media/audio1.wav"/><Relationship Id="rId2" Type="http://schemas.openxmlformats.org/officeDocument/2006/relationships/notesSlide" Target="../notesSlides/notesSlide13.xml"/><Relationship Id="rId16" Type="http://schemas.openxmlformats.org/officeDocument/2006/relationships/audio" Target="../media/audio3.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8.png"/><Relationship Id="rId5" Type="http://schemas.openxmlformats.org/officeDocument/2006/relationships/image" Target="../media/image36.png"/><Relationship Id="rId15" Type="http://schemas.openxmlformats.org/officeDocument/2006/relationships/audio" Target="../media/audio5.wav"/><Relationship Id="rId10" Type="http://schemas.openxmlformats.org/officeDocument/2006/relationships/image" Target="../media/image5.png"/><Relationship Id="rId19" Type="http://schemas.openxmlformats.org/officeDocument/2006/relationships/audio" Target="../media/audio4.wav"/><Relationship Id="rId4" Type="http://schemas.openxmlformats.org/officeDocument/2006/relationships/image" Target="../media/image34.png"/><Relationship Id="rId9" Type="http://schemas.openxmlformats.org/officeDocument/2006/relationships/image" Target="../media/image47.png"/><Relationship Id="rId1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png"/><Relationship Id="rId18" Type="http://schemas.openxmlformats.org/officeDocument/2006/relationships/audio" Target="../media/audio3.wav"/><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39.png"/><Relationship Id="rId17" Type="http://schemas.openxmlformats.org/officeDocument/2006/relationships/audio" Target="../media/audio1.wav"/><Relationship Id="rId2" Type="http://schemas.openxmlformats.org/officeDocument/2006/relationships/notesSlide" Target="../notesSlides/notesSlide14.xml"/><Relationship Id="rId16" Type="http://schemas.openxmlformats.org/officeDocument/2006/relationships/audio" Target="../media/audio6.wav"/><Relationship Id="rId20" Type="http://schemas.openxmlformats.org/officeDocument/2006/relationships/audio" Target="../media/audio5.wav"/><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png"/><Relationship Id="rId5" Type="http://schemas.openxmlformats.org/officeDocument/2006/relationships/image" Target="../media/image36.png"/><Relationship Id="rId15" Type="http://schemas.openxmlformats.org/officeDocument/2006/relationships/audio" Target="../media/audio2.wav"/><Relationship Id="rId10" Type="http://schemas.openxmlformats.org/officeDocument/2006/relationships/image" Target="../media/image48.png"/><Relationship Id="rId19" Type="http://schemas.openxmlformats.org/officeDocument/2006/relationships/audio" Target="../media/audio4.wav"/><Relationship Id="rId4" Type="http://schemas.openxmlformats.org/officeDocument/2006/relationships/image" Target="../media/image34.png"/><Relationship Id="rId9" Type="http://schemas.openxmlformats.org/officeDocument/2006/relationships/image" Target="../media/image38.png"/><Relationship Id="rId1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40.png"/><Relationship Id="rId18" Type="http://schemas.openxmlformats.org/officeDocument/2006/relationships/audio" Target="../media/audio3.wav"/><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39.png"/><Relationship Id="rId17" Type="http://schemas.openxmlformats.org/officeDocument/2006/relationships/audio" Target="../media/audio1.wav"/><Relationship Id="rId2" Type="http://schemas.openxmlformats.org/officeDocument/2006/relationships/notesSlide" Target="../notesSlides/notesSlide15.xml"/><Relationship Id="rId16" Type="http://schemas.openxmlformats.org/officeDocument/2006/relationships/audio" Target="../media/audio6.wav"/><Relationship Id="rId20"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7.png"/><Relationship Id="rId5" Type="http://schemas.openxmlformats.org/officeDocument/2006/relationships/image" Target="../media/image36.png"/><Relationship Id="rId15" Type="http://schemas.openxmlformats.org/officeDocument/2006/relationships/audio" Target="../media/audio2.wav"/><Relationship Id="rId10" Type="http://schemas.openxmlformats.org/officeDocument/2006/relationships/image" Target="../media/image38.png"/><Relationship Id="rId19" Type="http://schemas.openxmlformats.org/officeDocument/2006/relationships/audio" Target="../media/audio5.wav"/><Relationship Id="rId4" Type="http://schemas.openxmlformats.org/officeDocument/2006/relationships/image" Target="../media/image34.png"/><Relationship Id="rId9" Type="http://schemas.openxmlformats.org/officeDocument/2006/relationships/image" Target="../media/image35.png"/><Relationship Id="rId1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18" Type="http://schemas.openxmlformats.org/officeDocument/2006/relationships/audio" Target="../media/audio4.wav"/><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39.png"/><Relationship Id="rId17" Type="http://schemas.openxmlformats.org/officeDocument/2006/relationships/audio" Target="../media/audio5.wav"/><Relationship Id="rId2" Type="http://schemas.openxmlformats.org/officeDocument/2006/relationships/notesSlide" Target="../notesSlides/notesSlide16.xml"/><Relationship Id="rId16" Type="http://schemas.openxmlformats.org/officeDocument/2006/relationships/audio" Target="../media/audio3.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7.png"/><Relationship Id="rId5" Type="http://schemas.openxmlformats.org/officeDocument/2006/relationships/image" Target="../media/image37.png"/><Relationship Id="rId15" Type="http://schemas.openxmlformats.org/officeDocument/2006/relationships/audio" Target="../media/audio1.wav"/><Relationship Id="rId10" Type="http://schemas.openxmlformats.org/officeDocument/2006/relationships/image" Target="../media/image5.png"/><Relationship Id="rId19" Type="http://schemas.openxmlformats.org/officeDocument/2006/relationships/audio" Target="../media/audio2.wav"/><Relationship Id="rId4" Type="http://schemas.openxmlformats.org/officeDocument/2006/relationships/image" Target="../media/image34.png"/><Relationship Id="rId9" Type="http://schemas.openxmlformats.org/officeDocument/2006/relationships/image" Target="../media/image48.png"/><Relationship Id="rId1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slideLayout" Target="../slideLayouts/slideLayout7.xml"/><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audio" Target="../media/media1.mp3"/><Relationship Id="rId16" Type="http://schemas.openxmlformats.org/officeDocument/2006/relationships/image" Target="../media/image59.jpg"/><Relationship Id="rId1" Type="http://schemas.microsoft.com/office/2007/relationships/media" Target="../media/media1.mp3"/><Relationship Id="rId6" Type="http://schemas.openxmlformats.org/officeDocument/2006/relationships/image" Target="../media/image49.jpg"/><Relationship Id="rId11" Type="http://schemas.openxmlformats.org/officeDocument/2006/relationships/image" Target="../media/image54.png"/><Relationship Id="rId5" Type="http://schemas.openxmlformats.org/officeDocument/2006/relationships/image" Target="../media/image29.png"/><Relationship Id="rId15" Type="http://schemas.openxmlformats.org/officeDocument/2006/relationships/image" Target="../media/image58.png"/><Relationship Id="rId10" Type="http://schemas.openxmlformats.org/officeDocument/2006/relationships/image" Target="../media/image53.png"/><Relationship Id="rId4" Type="http://schemas.openxmlformats.org/officeDocument/2006/relationships/notesSlide" Target="../notesSlides/notesSlide17.xml"/><Relationship Id="rId9" Type="http://schemas.openxmlformats.org/officeDocument/2006/relationships/image" Target="../media/image52.png"/><Relationship Id="rId1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29.png"/><Relationship Id="rId18" Type="http://schemas.openxmlformats.org/officeDocument/2006/relationships/image" Target="../media/image36.png"/><Relationship Id="rId26" Type="http://schemas.openxmlformats.org/officeDocument/2006/relationships/image" Target="../media/image42.jpg"/><Relationship Id="rId3" Type="http://schemas.microsoft.com/office/2007/relationships/media" Target="../media/media3.mp3"/><Relationship Id="rId21" Type="http://schemas.openxmlformats.org/officeDocument/2006/relationships/image" Target="../media/image5.png"/><Relationship Id="rId7" Type="http://schemas.microsoft.com/office/2007/relationships/media" Target="../media/media5.mp3"/><Relationship Id="rId12" Type="http://schemas.openxmlformats.org/officeDocument/2006/relationships/notesSlide" Target="../notesSlides/notesSlide4.xml"/><Relationship Id="rId17" Type="http://schemas.openxmlformats.org/officeDocument/2006/relationships/image" Target="../media/image35.png"/><Relationship Id="rId25" Type="http://schemas.openxmlformats.org/officeDocument/2006/relationships/image" Target="../media/image41.jpg"/><Relationship Id="rId2" Type="http://schemas.openxmlformats.org/officeDocument/2006/relationships/audio" Target="../media/media2.mp3"/><Relationship Id="rId16" Type="http://schemas.openxmlformats.org/officeDocument/2006/relationships/image" Target="../media/image34.png"/><Relationship Id="rId20" Type="http://schemas.openxmlformats.org/officeDocument/2006/relationships/image" Target="../media/image38.png"/><Relationship Id="rId29" Type="http://schemas.openxmlformats.org/officeDocument/2006/relationships/image" Target="../media/image45.jpg"/><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slideLayout" Target="../slideLayouts/slideLayout7.xml"/><Relationship Id="rId24" Type="http://schemas.openxmlformats.org/officeDocument/2006/relationships/image" Target="../media/image12.png"/><Relationship Id="rId5" Type="http://schemas.microsoft.com/office/2007/relationships/media" Target="../media/media4.mp3"/><Relationship Id="rId15" Type="http://schemas.openxmlformats.org/officeDocument/2006/relationships/image" Target="../media/image1.png"/><Relationship Id="rId23" Type="http://schemas.openxmlformats.org/officeDocument/2006/relationships/image" Target="../media/image40.png"/><Relationship Id="rId28" Type="http://schemas.openxmlformats.org/officeDocument/2006/relationships/image" Target="../media/image44.jpg"/><Relationship Id="rId10" Type="http://schemas.openxmlformats.org/officeDocument/2006/relationships/audio" Target="../media/media6.mp3"/><Relationship Id="rId19" Type="http://schemas.openxmlformats.org/officeDocument/2006/relationships/image" Target="../media/image37.png"/><Relationship Id="rId4" Type="http://schemas.openxmlformats.org/officeDocument/2006/relationships/audio" Target="../media/media3.mp3"/><Relationship Id="rId9" Type="http://schemas.microsoft.com/office/2007/relationships/media" Target="../media/media6.mp3"/><Relationship Id="rId14" Type="http://schemas.openxmlformats.org/officeDocument/2006/relationships/image" Target="../media/image33.png"/><Relationship Id="rId22" Type="http://schemas.openxmlformats.org/officeDocument/2006/relationships/image" Target="../media/image39.png"/><Relationship Id="rId27" Type="http://schemas.openxmlformats.org/officeDocument/2006/relationships/image" Target="../media/image43.jpg"/><Relationship Id="rId30" Type="http://schemas.openxmlformats.org/officeDocument/2006/relationships/image" Target="../media/image46.png"/></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png"/><Relationship Id="rId18" Type="http://schemas.openxmlformats.org/officeDocument/2006/relationships/audio" Target="../media/audio4.wav"/><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39.png"/><Relationship Id="rId17" Type="http://schemas.openxmlformats.org/officeDocument/2006/relationships/audio" Target="../media/audio3.wav"/><Relationship Id="rId2" Type="http://schemas.openxmlformats.org/officeDocument/2006/relationships/notesSlide" Target="../notesSlides/notesSlide5.xml"/><Relationship Id="rId16" Type="http://schemas.openxmlformats.org/officeDocument/2006/relationships/audio" Target="../media/audio2.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png"/><Relationship Id="rId5" Type="http://schemas.openxmlformats.org/officeDocument/2006/relationships/image" Target="../media/image36.png"/><Relationship Id="rId15" Type="http://schemas.openxmlformats.org/officeDocument/2006/relationships/audio" Target="../media/audio1.wav"/><Relationship Id="rId10" Type="http://schemas.openxmlformats.org/officeDocument/2006/relationships/image" Target="../media/image48.png"/><Relationship Id="rId19" Type="http://schemas.openxmlformats.org/officeDocument/2006/relationships/audio" Target="../media/audio5.wav"/><Relationship Id="rId4" Type="http://schemas.openxmlformats.org/officeDocument/2006/relationships/image" Target="../media/image34.png"/><Relationship Id="rId9" Type="http://schemas.openxmlformats.org/officeDocument/2006/relationships/image" Target="../media/image38.png"/><Relationship Id="rId1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png"/><Relationship Id="rId18" Type="http://schemas.openxmlformats.org/officeDocument/2006/relationships/audio" Target="../media/audio5.wav"/><Relationship Id="rId3" Type="http://schemas.openxmlformats.org/officeDocument/2006/relationships/image" Target="../media/image1.png"/><Relationship Id="rId7" Type="http://schemas.openxmlformats.org/officeDocument/2006/relationships/image" Target="../media/image38.png"/><Relationship Id="rId12" Type="http://schemas.openxmlformats.org/officeDocument/2006/relationships/image" Target="../media/image39.png"/><Relationship Id="rId17" Type="http://schemas.openxmlformats.org/officeDocument/2006/relationships/audio" Target="../media/audio3.wav"/><Relationship Id="rId2" Type="http://schemas.openxmlformats.org/officeDocument/2006/relationships/notesSlide" Target="../notesSlides/notesSlide6.xml"/><Relationship Id="rId16" Type="http://schemas.openxmlformats.org/officeDocument/2006/relationships/audio" Target="../media/audio1.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png"/><Relationship Id="rId5" Type="http://schemas.openxmlformats.org/officeDocument/2006/relationships/image" Target="../media/image48.png"/><Relationship Id="rId15" Type="http://schemas.openxmlformats.org/officeDocument/2006/relationships/audio" Target="../media/audio2.wav"/><Relationship Id="rId10" Type="http://schemas.openxmlformats.org/officeDocument/2006/relationships/image" Target="../media/image35.png"/><Relationship Id="rId19" Type="http://schemas.openxmlformats.org/officeDocument/2006/relationships/audio" Target="../media/audio4.wav"/><Relationship Id="rId4" Type="http://schemas.openxmlformats.org/officeDocument/2006/relationships/image" Target="../media/image34.png"/><Relationship Id="rId9" Type="http://schemas.openxmlformats.org/officeDocument/2006/relationships/image" Target="../media/image36.png"/><Relationship Id="rId1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18" Type="http://schemas.openxmlformats.org/officeDocument/2006/relationships/audio" Target="../media/audio3.wav"/><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39.png"/><Relationship Id="rId17" Type="http://schemas.openxmlformats.org/officeDocument/2006/relationships/audio" Target="../media/audio1.wav"/><Relationship Id="rId2" Type="http://schemas.openxmlformats.org/officeDocument/2006/relationships/notesSlide" Target="../notesSlides/notesSlide7.xml"/><Relationship Id="rId16" Type="http://schemas.openxmlformats.org/officeDocument/2006/relationships/audio" Target="../media/audio2.wav"/><Relationship Id="rId20" Type="http://schemas.openxmlformats.org/officeDocument/2006/relationships/audio" Target="../media/audio5.wav"/><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7.png"/><Relationship Id="rId5" Type="http://schemas.openxmlformats.org/officeDocument/2006/relationships/image" Target="../media/image36.png"/><Relationship Id="rId15" Type="http://schemas.openxmlformats.org/officeDocument/2006/relationships/audio" Target="../media/audio6.wav"/><Relationship Id="rId10" Type="http://schemas.openxmlformats.org/officeDocument/2006/relationships/image" Target="../media/image48.png"/><Relationship Id="rId19" Type="http://schemas.openxmlformats.org/officeDocument/2006/relationships/audio" Target="../media/audio4.wav"/><Relationship Id="rId4" Type="http://schemas.openxmlformats.org/officeDocument/2006/relationships/image" Target="../media/image34.png"/><Relationship Id="rId9" Type="http://schemas.openxmlformats.org/officeDocument/2006/relationships/image" Target="../media/image5.png"/><Relationship Id="rId1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40.png"/><Relationship Id="rId18" Type="http://schemas.openxmlformats.org/officeDocument/2006/relationships/audio" Target="../media/audio2.wav"/><Relationship Id="rId3" Type="http://schemas.openxmlformats.org/officeDocument/2006/relationships/image" Target="../media/image1.png"/><Relationship Id="rId7" Type="http://schemas.openxmlformats.org/officeDocument/2006/relationships/image" Target="../media/image37.png"/><Relationship Id="rId12" Type="http://schemas.openxmlformats.org/officeDocument/2006/relationships/image" Target="../media/image39.png"/><Relationship Id="rId17" Type="http://schemas.openxmlformats.org/officeDocument/2006/relationships/audio" Target="../media/audio1.wav"/><Relationship Id="rId2" Type="http://schemas.openxmlformats.org/officeDocument/2006/relationships/notesSlide" Target="../notesSlides/notesSlide8.xml"/><Relationship Id="rId16" Type="http://schemas.openxmlformats.org/officeDocument/2006/relationships/audio" Target="../media/audio3.wav"/><Relationship Id="rId20"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8.png"/><Relationship Id="rId5" Type="http://schemas.openxmlformats.org/officeDocument/2006/relationships/image" Target="../media/image36.png"/><Relationship Id="rId15" Type="http://schemas.openxmlformats.org/officeDocument/2006/relationships/audio" Target="../media/audio4.wav"/><Relationship Id="rId10" Type="http://schemas.openxmlformats.org/officeDocument/2006/relationships/image" Target="../media/image5.png"/><Relationship Id="rId19" Type="http://schemas.openxmlformats.org/officeDocument/2006/relationships/audio" Target="../media/audio5.wav"/><Relationship Id="rId4" Type="http://schemas.openxmlformats.org/officeDocument/2006/relationships/image" Target="../media/image34.png"/><Relationship Id="rId9" Type="http://schemas.openxmlformats.org/officeDocument/2006/relationships/image" Target="../media/image38.png"/><Relationship Id="rId1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png"/><Relationship Id="rId18" Type="http://schemas.openxmlformats.org/officeDocument/2006/relationships/audio" Target="../media/audio5.wav"/><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39.png"/><Relationship Id="rId17" Type="http://schemas.openxmlformats.org/officeDocument/2006/relationships/audio" Target="../media/audio3.wav"/><Relationship Id="rId2" Type="http://schemas.openxmlformats.org/officeDocument/2006/relationships/notesSlide" Target="../notesSlides/notesSlide9.xml"/><Relationship Id="rId16" Type="http://schemas.openxmlformats.org/officeDocument/2006/relationships/audio" Target="../media/audio1.wav"/><Relationship Id="rId20"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png"/><Relationship Id="rId5" Type="http://schemas.openxmlformats.org/officeDocument/2006/relationships/image" Target="../media/image36.png"/><Relationship Id="rId15" Type="http://schemas.openxmlformats.org/officeDocument/2006/relationships/audio" Target="../media/audio2.wav"/><Relationship Id="rId10" Type="http://schemas.openxmlformats.org/officeDocument/2006/relationships/image" Target="../media/image38.png"/><Relationship Id="rId19" Type="http://schemas.openxmlformats.org/officeDocument/2006/relationships/audio" Target="../media/audio6.wav"/><Relationship Id="rId4" Type="http://schemas.openxmlformats.org/officeDocument/2006/relationships/image" Target="../media/image34.png"/><Relationship Id="rId9" Type="http://schemas.openxmlformats.org/officeDocument/2006/relationships/image" Target="../media/image48.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Box Interior Top"/>
          <p:cNvSpPr/>
          <p:nvPr/>
        </p:nvSpPr>
        <p:spPr>
          <a:xfrm flipV="1">
            <a:off x="-12700" y="-1481721"/>
            <a:ext cx="14668500" cy="2817687"/>
          </a:xfrm>
          <a:prstGeom prst="trapezoid">
            <a:avLst>
              <a:gd name="adj" fmla="val 1996"/>
            </a:avLst>
          </a:prstGeom>
          <a:gradFill>
            <a:gsLst>
              <a:gs pos="0">
                <a:srgbClr val="B29C5E">
                  <a:lumMod val="26000"/>
                </a:srgbClr>
              </a:gs>
              <a:gs pos="50000">
                <a:srgbClr val="B29C5E">
                  <a:lumMod val="66000"/>
                </a:srgbClr>
              </a:gs>
              <a:gs pos="100000">
                <a:srgbClr val="B29C5E"/>
              </a:gs>
            </a:gsLst>
            <a:lin ang="5400000" scaled="0"/>
          </a:gradFill>
          <a:ln>
            <a:noFill/>
          </a:ln>
          <a:scene3d>
            <a:camera prst="orthographicFront">
              <a:rot lat="4500000" lon="0" rev="0"/>
            </a:camera>
            <a:lightRig rig="threePt" dir="t"/>
          </a:scene3d>
          <a:sp3d>
            <a:bevelT w="95250" h="133350"/>
            <a:bevelB w="95250" h="133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Background"/>
          <p:cNvSpPr/>
          <p:nvPr/>
        </p:nvSpPr>
        <p:spPr>
          <a:xfrm>
            <a:off x="152621" y="244381"/>
            <a:ext cx="14318791" cy="8054321"/>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5">
            <a:extLst>
              <a:ext uri="{28A0092B-C50C-407E-A947-70E740481C1C}">
                <a14:useLocalDpi xmlns:a14="http://schemas.microsoft.com/office/drawing/2010/main" val="0"/>
              </a:ext>
            </a:extLst>
          </a:blip>
          <a:stretch>
            <a:fillRect/>
          </a:stretch>
        </p:blipFill>
        <p:spPr>
          <a:xfrm>
            <a:off x="2201998" y="1587740"/>
            <a:ext cx="12269414" cy="6711934"/>
          </a:xfrm>
          <a:prstGeom prst="rect">
            <a:avLst/>
          </a:prstGeom>
        </p:spPr>
      </p:pic>
      <p:sp>
        <p:nvSpPr>
          <p:cNvPr id="44" name="Board Top Shadow"/>
          <p:cNvSpPr/>
          <p:nvPr/>
        </p:nvSpPr>
        <p:spPr>
          <a:xfrm>
            <a:off x="-42865" y="90375"/>
            <a:ext cx="14609135" cy="396833"/>
          </a:xfrm>
          <a:prstGeom prst="rect">
            <a:avLst/>
          </a:prstGeom>
          <a:solidFill>
            <a:schemeClr val="tx1">
              <a:alpha val="49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Logo Plate"/>
          <p:cNvSpPr/>
          <p:nvPr/>
        </p:nvSpPr>
        <p:spPr>
          <a:xfrm>
            <a:off x="140191" y="133239"/>
            <a:ext cx="2049377" cy="1485575"/>
          </a:xfrm>
          <a:prstGeom prst="rect">
            <a:avLst/>
          </a:prstGeom>
          <a:solidFill>
            <a:schemeClr val="accent6"/>
          </a:solidFill>
          <a:ln>
            <a:noFill/>
          </a:ln>
          <a:effectLst/>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40191" y="1498246"/>
            <a:ext cx="2058326" cy="1485575"/>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40191" y="2839981"/>
            <a:ext cx="2058326" cy="1485575"/>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40191" y="4181717"/>
            <a:ext cx="2058326" cy="1485575"/>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40191" y="5523453"/>
            <a:ext cx="2058326" cy="1485575"/>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40191" y="6865188"/>
            <a:ext cx="2058326" cy="1485575"/>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446894" y="133239"/>
            <a:ext cx="2049377" cy="1485575"/>
          </a:xfrm>
          <a:prstGeom prst="rect">
            <a:avLst/>
          </a:prstGeom>
          <a:solidFill>
            <a:srgbClr val="996827"/>
          </a:solidFill>
          <a:ln>
            <a:noFill/>
          </a:ln>
          <a:effectLst/>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397915" y="133239"/>
            <a:ext cx="2049377" cy="1485575"/>
          </a:xfrm>
          <a:prstGeom prst="rect">
            <a:avLst/>
          </a:prstGeom>
          <a:solidFill>
            <a:srgbClr val="996827"/>
          </a:solidFill>
          <a:ln>
            <a:noFill/>
          </a:ln>
          <a:effectLst/>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48937" y="133239"/>
            <a:ext cx="2049377" cy="1485575"/>
          </a:xfrm>
          <a:prstGeom prst="rect">
            <a:avLst/>
          </a:prstGeom>
          <a:solidFill>
            <a:srgbClr val="996827"/>
          </a:solidFill>
          <a:ln>
            <a:noFill/>
          </a:ln>
          <a:effectLst/>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99958" y="133239"/>
            <a:ext cx="2049377" cy="1485575"/>
          </a:xfrm>
          <a:prstGeom prst="rect">
            <a:avLst/>
          </a:prstGeom>
          <a:solidFill>
            <a:srgbClr val="996827"/>
          </a:solidFill>
          <a:ln>
            <a:noFill/>
          </a:ln>
          <a:effectLst/>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250979" y="133239"/>
            <a:ext cx="2049377" cy="1485575"/>
          </a:xfrm>
          <a:prstGeom prst="rect">
            <a:avLst/>
          </a:prstGeom>
          <a:solidFill>
            <a:srgbClr val="996827"/>
          </a:solidFill>
          <a:ln>
            <a:noFill/>
          </a:ln>
          <a:effectLst/>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202000" y="133239"/>
            <a:ext cx="2049377" cy="1485575"/>
          </a:xfrm>
          <a:prstGeom prst="rect">
            <a:avLst/>
          </a:prstGeom>
          <a:solidFill>
            <a:srgbClr val="996827"/>
          </a:solidFill>
          <a:ln>
            <a:noFill/>
          </a:ln>
          <a:effectLst/>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6">
            <a:extLst>
              <a:ext uri="{28A0092B-C50C-407E-A947-70E740481C1C}">
                <a14:useLocalDpi xmlns:a14="http://schemas.microsoft.com/office/drawing/2010/main" val="0"/>
              </a:ext>
            </a:extLst>
          </a:blip>
          <a:stretch>
            <a:fillRect/>
          </a:stretch>
        </p:blipFill>
        <p:spPr>
          <a:xfrm>
            <a:off x="2201998" y="1587407"/>
            <a:ext cx="12278364" cy="6719604"/>
          </a:xfrm>
          <a:prstGeom prst="rect">
            <a:avLst/>
          </a:prstGeom>
          <a:effectLst/>
        </p:spPr>
      </p:pic>
      <p:pic>
        <p:nvPicPr>
          <p:cNvPr id="20" name="Skunk Til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98493" y="1569096"/>
            <a:ext cx="1369231" cy="1063737"/>
          </a:xfrm>
          <a:prstGeom prst="rect">
            <a:avLst/>
          </a:prstGeom>
          <a:effectLst/>
        </p:spPr>
      </p:pic>
      <p:pic>
        <p:nvPicPr>
          <p:cNvPr id="8" name="Valence Shad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998" y="2257671"/>
            <a:ext cx="12269414" cy="662083"/>
          </a:xfrm>
          <a:prstGeom prst="rect">
            <a:avLst/>
          </a:prstGeom>
        </p:spPr>
      </p:pic>
      <p:pic>
        <p:nvPicPr>
          <p:cNvPr id="3" name="Rabbit Tile"/>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22272" y="2901784"/>
            <a:ext cx="1369233" cy="1063738"/>
          </a:xfrm>
          <a:prstGeom prst="rect">
            <a:avLst/>
          </a:prstGeom>
          <a:effectLst/>
        </p:spPr>
      </p:pic>
      <p:pic>
        <p:nvPicPr>
          <p:cNvPr id="14" name="Raccoon Tile"/>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84327" y="2901784"/>
            <a:ext cx="1369232" cy="1063737"/>
          </a:xfrm>
          <a:prstGeom prst="rect">
            <a:avLst/>
          </a:prstGeom>
          <a:effectLst/>
        </p:spPr>
      </p:pic>
      <p:pic>
        <p:nvPicPr>
          <p:cNvPr id="15" name="Valence Shad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998" y="3595086"/>
            <a:ext cx="12269414" cy="662083"/>
          </a:xfrm>
          <a:prstGeom prst="rect">
            <a:avLst/>
          </a:prstGeom>
        </p:spPr>
      </p:pic>
      <p:pic>
        <p:nvPicPr>
          <p:cNvPr id="17" name="Mouse Tile"/>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2272" y="4240332"/>
            <a:ext cx="1369232" cy="1063737"/>
          </a:xfrm>
          <a:prstGeom prst="rect">
            <a:avLst/>
          </a:prstGeom>
          <a:effectLst/>
        </p:spPr>
      </p:pic>
      <p:pic>
        <p:nvPicPr>
          <p:cNvPr id="16" name="Valence Shad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998" y="4929723"/>
            <a:ext cx="12269414" cy="662083"/>
          </a:xfrm>
          <a:prstGeom prst="rect">
            <a:avLst/>
          </a:prstGeom>
        </p:spPr>
      </p:pic>
      <p:pic>
        <p:nvPicPr>
          <p:cNvPr id="18" name="Squirrel Til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84328" y="5580094"/>
            <a:ext cx="1369231" cy="1063736"/>
          </a:xfrm>
          <a:prstGeom prst="rect">
            <a:avLst/>
          </a:prstGeom>
          <a:effectLst/>
        </p:spPr>
      </p:pic>
      <p:pic>
        <p:nvPicPr>
          <p:cNvPr id="11" name="Valence Shad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998" y="6262041"/>
            <a:ext cx="12269414" cy="662083"/>
          </a:xfrm>
          <a:prstGeom prst="rect">
            <a:avLst/>
          </a:prstGeom>
        </p:spPr>
      </p:pic>
      <p:pic>
        <p:nvPicPr>
          <p:cNvPr id="19" name="Mole Til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628980" y="6911326"/>
            <a:ext cx="1369232" cy="1063737"/>
          </a:xfrm>
          <a:prstGeom prst="rect">
            <a:avLst/>
          </a:prstGeom>
          <a:effectLst/>
        </p:spPr>
      </p:pic>
      <p:pic>
        <p:nvPicPr>
          <p:cNvPr id="4" name="Valence Shad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02000" y="7601299"/>
            <a:ext cx="12278361" cy="705712"/>
          </a:xfrm>
          <a:prstGeom prst="rect">
            <a:avLst/>
          </a:prstGeom>
        </p:spPr>
      </p:pic>
      <p:pic>
        <p:nvPicPr>
          <p:cNvPr id="58" name="Speaker Holes"/>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209314" y="574274"/>
            <a:ext cx="1911096" cy="603504"/>
          </a:xfrm>
          <a:prstGeom prst="rect">
            <a:avLst/>
          </a:prstGeom>
        </p:spPr>
      </p:pic>
      <p:pic>
        <p:nvPicPr>
          <p:cNvPr id="40" name="Logo Sticke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46001" y="365640"/>
            <a:ext cx="1443022" cy="1038780"/>
          </a:xfrm>
          <a:prstGeom prst="rect">
            <a:avLst/>
          </a:prstGeom>
        </p:spPr>
      </p:pic>
      <p:grpSp>
        <p:nvGrpSpPr>
          <p:cNvPr id="7" name="Button Stickers"/>
          <p:cNvGrpSpPr/>
          <p:nvPr/>
        </p:nvGrpSpPr>
        <p:grpSpPr>
          <a:xfrm>
            <a:off x="712191" y="501496"/>
            <a:ext cx="13216552" cy="7502685"/>
            <a:chOff x="712191" y="501496"/>
            <a:chExt cx="13216552" cy="7502685"/>
          </a:xfrm>
        </p:grpSpPr>
        <p:pic>
          <p:nvPicPr>
            <p:cNvPr id="47" name="Sticker A"/>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749725" y="501496"/>
              <a:ext cx="914325" cy="792415"/>
            </a:xfrm>
            <a:prstGeom prst="rect">
              <a:avLst/>
            </a:prstGeom>
          </p:spPr>
        </p:pic>
        <p:pic>
          <p:nvPicPr>
            <p:cNvPr id="48" name="Sticker B"/>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811780" y="501496"/>
              <a:ext cx="914325" cy="792414"/>
            </a:xfrm>
            <a:prstGeom prst="rect">
              <a:avLst/>
            </a:prstGeom>
          </p:spPr>
        </p:pic>
        <p:pic>
          <p:nvPicPr>
            <p:cNvPr id="49" name="Sticker C"/>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841056" y="501496"/>
              <a:ext cx="914323" cy="792414"/>
            </a:xfrm>
            <a:prstGeom prst="rect">
              <a:avLst/>
            </a:prstGeom>
          </p:spPr>
        </p:pic>
        <p:pic>
          <p:nvPicPr>
            <p:cNvPr id="50" name="Sticker D"/>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916463" y="501496"/>
              <a:ext cx="914323" cy="792414"/>
            </a:xfrm>
            <a:prstGeom prst="rect">
              <a:avLst/>
            </a:prstGeom>
          </p:spPr>
        </p:pic>
        <p:pic>
          <p:nvPicPr>
            <p:cNvPr id="51" name="Sticker E"/>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965441" y="501496"/>
              <a:ext cx="914323" cy="792414"/>
            </a:xfrm>
            <a:prstGeom prst="rect">
              <a:avLst/>
            </a:prstGeom>
          </p:spPr>
        </p:pic>
        <p:pic>
          <p:nvPicPr>
            <p:cNvPr id="52" name="Sticker F"/>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014420" y="501496"/>
              <a:ext cx="914323" cy="792414"/>
            </a:xfrm>
            <a:prstGeom prst="rect">
              <a:avLst/>
            </a:prstGeom>
          </p:spPr>
        </p:pic>
        <p:pic>
          <p:nvPicPr>
            <p:cNvPr id="53" name="Sticker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12191" y="1890039"/>
              <a:ext cx="914325" cy="792414"/>
            </a:xfrm>
            <a:prstGeom prst="rect">
              <a:avLst/>
            </a:prstGeom>
          </p:spPr>
        </p:pic>
        <p:pic>
          <p:nvPicPr>
            <p:cNvPr id="54" name="Sticker 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12191" y="3215137"/>
              <a:ext cx="914323" cy="792414"/>
            </a:xfrm>
            <a:prstGeom prst="rect">
              <a:avLst/>
            </a:prstGeom>
          </p:spPr>
        </p:pic>
        <p:pic>
          <p:nvPicPr>
            <p:cNvPr id="55" name="Sticker 3"/>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12191" y="4565290"/>
              <a:ext cx="914323" cy="792413"/>
            </a:xfrm>
            <a:prstGeom prst="rect">
              <a:avLst/>
            </a:prstGeom>
          </p:spPr>
        </p:pic>
        <p:pic>
          <p:nvPicPr>
            <p:cNvPr id="56" name="Sticker 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12191" y="5879555"/>
              <a:ext cx="914322" cy="792413"/>
            </a:xfrm>
            <a:prstGeom prst="rect">
              <a:avLst/>
            </a:prstGeom>
          </p:spPr>
        </p:pic>
        <p:pic>
          <p:nvPicPr>
            <p:cNvPr id="57" name="Sticker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12191" y="7211768"/>
              <a:ext cx="914322" cy="792413"/>
            </a:xfrm>
            <a:prstGeom prst="rect">
              <a:avLst/>
            </a:prstGeom>
          </p:spPr>
        </p:pic>
      </p:grpSp>
      <p:sp>
        <p:nvSpPr>
          <p:cNvPr id="45" name="Box Inside Bottom"/>
          <p:cNvSpPr/>
          <p:nvPr/>
        </p:nvSpPr>
        <p:spPr>
          <a:xfrm>
            <a:off x="-12700" y="-862335"/>
            <a:ext cx="14655800" cy="9045866"/>
          </a:xfrm>
          <a:custGeom>
            <a:avLst/>
            <a:gdLst>
              <a:gd name="connsiteX0" fmla="*/ 0 w 14655800"/>
              <a:gd name="connsiteY0" fmla="*/ 0 h 9045866"/>
              <a:gd name="connsiteX1" fmla="*/ 201387 w 14655800"/>
              <a:gd name="connsiteY1" fmla="*/ 0 h 9045866"/>
              <a:gd name="connsiteX2" fmla="*/ 201387 w 14655800"/>
              <a:gd name="connsiteY2" fmla="*/ 8844266 h 9045866"/>
              <a:gd name="connsiteX3" fmla="*/ 14449950 w 14655800"/>
              <a:gd name="connsiteY3" fmla="*/ 8844266 h 9045866"/>
              <a:gd name="connsiteX4" fmla="*/ 14449950 w 14655800"/>
              <a:gd name="connsiteY4" fmla="*/ 0 h 9045866"/>
              <a:gd name="connsiteX5" fmla="*/ 14651336 w 14655800"/>
              <a:gd name="connsiteY5" fmla="*/ 0 h 9045866"/>
              <a:gd name="connsiteX6" fmla="*/ 14651336 w 14655800"/>
              <a:gd name="connsiteY6" fmla="*/ 8844266 h 9045866"/>
              <a:gd name="connsiteX7" fmla="*/ 14655800 w 14655800"/>
              <a:gd name="connsiteY7" fmla="*/ 8844266 h 9045866"/>
              <a:gd name="connsiteX8" fmla="*/ 14655800 w 14655800"/>
              <a:gd name="connsiteY8" fmla="*/ 9045866 h 9045866"/>
              <a:gd name="connsiteX9" fmla="*/ 0 w 14655800"/>
              <a:gd name="connsiteY9" fmla="*/ 9045866 h 9045866"/>
              <a:gd name="connsiteX10" fmla="*/ 0 w 14655800"/>
              <a:gd name="connsiteY10" fmla="*/ 8844266 h 9045866"/>
              <a:gd name="connsiteX11" fmla="*/ 0 w 14655800"/>
              <a:gd name="connsiteY11" fmla="*/ 8844266 h 9045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55800" h="9045866">
                <a:moveTo>
                  <a:pt x="0" y="0"/>
                </a:moveTo>
                <a:lnTo>
                  <a:pt x="201387" y="0"/>
                </a:lnTo>
                <a:lnTo>
                  <a:pt x="201387" y="8844266"/>
                </a:lnTo>
                <a:lnTo>
                  <a:pt x="14449950" y="8844266"/>
                </a:lnTo>
                <a:lnTo>
                  <a:pt x="14449950" y="0"/>
                </a:lnTo>
                <a:lnTo>
                  <a:pt x="14651336" y="0"/>
                </a:lnTo>
                <a:lnTo>
                  <a:pt x="14651336" y="8844266"/>
                </a:lnTo>
                <a:lnTo>
                  <a:pt x="14655800" y="8844266"/>
                </a:lnTo>
                <a:lnTo>
                  <a:pt x="14655800" y="9045866"/>
                </a:lnTo>
                <a:lnTo>
                  <a:pt x="0" y="9045866"/>
                </a:lnTo>
                <a:lnTo>
                  <a:pt x="0" y="8844266"/>
                </a:lnTo>
                <a:lnTo>
                  <a:pt x="0" y="8844266"/>
                </a:lnTo>
                <a:close/>
              </a:path>
            </a:pathLst>
          </a:custGeom>
          <a:solidFill>
            <a:schemeClr val="bg1">
              <a:lumMod val="95000"/>
            </a:schemeClr>
          </a:solidFill>
          <a:ln>
            <a:noFill/>
          </a:ln>
          <a:effectLst>
            <a:outerShdw blurRad="495300" dist="850900" dir="16200000" sx="99000" sy="99000" rotWithShape="0">
              <a:prstClr val="black">
                <a:alpha val="40000"/>
              </a:prstClr>
            </a:outerShdw>
          </a:effectLst>
          <a:scene3d>
            <a:camera prst="orthographicFront">
              <a:rot lat="20400000" lon="0" rev="0"/>
            </a:camera>
            <a:lightRig rig="balanced" dir="t">
              <a:rot lat="0" lon="0" rev="18600000"/>
            </a:lightRig>
          </a:scene3d>
          <a:sp3d>
            <a:bevelT w="82550" h="2349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Box Top Shadow"/>
          <p:cNvSpPr/>
          <p:nvPr/>
        </p:nvSpPr>
        <p:spPr>
          <a:xfrm>
            <a:off x="-971550" y="-514352"/>
            <a:ext cx="15739111" cy="11115678"/>
          </a:xfrm>
          <a:prstGeom prst="rect">
            <a:avLst/>
          </a:prstGeom>
          <a:solidFill>
            <a:schemeClr val="tx1">
              <a:alpha val="49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Box Top"/>
          <p:cNvGrpSpPr/>
          <p:nvPr/>
        </p:nvGrpSpPr>
        <p:grpSpPr>
          <a:xfrm>
            <a:off x="-128450" y="-897061"/>
            <a:ext cx="14904720" cy="9664478"/>
            <a:chOff x="-128450" y="-897061"/>
            <a:chExt cx="14904720" cy="9664478"/>
          </a:xfrm>
          <a:effectLst/>
        </p:grpSpPr>
        <p:sp>
          <p:nvSpPr>
            <p:cNvPr id="43" name="Box Cover Frame"/>
            <p:cNvSpPr>
              <a:spLocks noChangeAspect="1"/>
            </p:cNvSpPr>
            <p:nvPr/>
          </p:nvSpPr>
          <p:spPr>
            <a:xfrm>
              <a:off x="-128450" y="-897061"/>
              <a:ext cx="14904720" cy="9199505"/>
            </a:xfrm>
            <a:custGeom>
              <a:avLst/>
              <a:gdLst>
                <a:gd name="connsiteX0" fmla="*/ 0 w 14655800"/>
                <a:gd name="connsiteY0" fmla="*/ 0 h 9045866"/>
                <a:gd name="connsiteX1" fmla="*/ 201387 w 14655800"/>
                <a:gd name="connsiteY1" fmla="*/ 0 h 9045866"/>
                <a:gd name="connsiteX2" fmla="*/ 201387 w 14655800"/>
                <a:gd name="connsiteY2" fmla="*/ 8844266 h 9045866"/>
                <a:gd name="connsiteX3" fmla="*/ 14449950 w 14655800"/>
                <a:gd name="connsiteY3" fmla="*/ 8844266 h 9045866"/>
                <a:gd name="connsiteX4" fmla="*/ 14449950 w 14655800"/>
                <a:gd name="connsiteY4" fmla="*/ 0 h 9045866"/>
                <a:gd name="connsiteX5" fmla="*/ 14651336 w 14655800"/>
                <a:gd name="connsiteY5" fmla="*/ 0 h 9045866"/>
                <a:gd name="connsiteX6" fmla="*/ 14651336 w 14655800"/>
                <a:gd name="connsiteY6" fmla="*/ 8844266 h 9045866"/>
                <a:gd name="connsiteX7" fmla="*/ 14655800 w 14655800"/>
                <a:gd name="connsiteY7" fmla="*/ 8844266 h 9045866"/>
                <a:gd name="connsiteX8" fmla="*/ 14655800 w 14655800"/>
                <a:gd name="connsiteY8" fmla="*/ 9045866 h 9045866"/>
                <a:gd name="connsiteX9" fmla="*/ 0 w 14655800"/>
                <a:gd name="connsiteY9" fmla="*/ 9045866 h 9045866"/>
                <a:gd name="connsiteX10" fmla="*/ 0 w 14655800"/>
                <a:gd name="connsiteY10" fmla="*/ 8844266 h 9045866"/>
                <a:gd name="connsiteX11" fmla="*/ 0 w 14655800"/>
                <a:gd name="connsiteY11" fmla="*/ 8844266 h 9045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55800" h="9045866">
                  <a:moveTo>
                    <a:pt x="0" y="0"/>
                  </a:moveTo>
                  <a:lnTo>
                    <a:pt x="201387" y="0"/>
                  </a:lnTo>
                  <a:lnTo>
                    <a:pt x="201387" y="8844266"/>
                  </a:lnTo>
                  <a:lnTo>
                    <a:pt x="14449950" y="8844266"/>
                  </a:lnTo>
                  <a:lnTo>
                    <a:pt x="14449950" y="0"/>
                  </a:lnTo>
                  <a:lnTo>
                    <a:pt x="14651336" y="0"/>
                  </a:lnTo>
                  <a:lnTo>
                    <a:pt x="14651336" y="8844266"/>
                  </a:lnTo>
                  <a:lnTo>
                    <a:pt x="14655800" y="8844266"/>
                  </a:lnTo>
                  <a:lnTo>
                    <a:pt x="14655800" y="9045866"/>
                  </a:lnTo>
                  <a:lnTo>
                    <a:pt x="0" y="9045866"/>
                  </a:lnTo>
                  <a:lnTo>
                    <a:pt x="0" y="8844266"/>
                  </a:lnTo>
                  <a:lnTo>
                    <a:pt x="0" y="8844266"/>
                  </a:lnTo>
                  <a:close/>
                </a:path>
              </a:pathLst>
            </a:custGeom>
            <a:solidFill>
              <a:srgbClr val="75E5FF"/>
            </a:solidFill>
            <a:ln>
              <a:noFill/>
            </a:ln>
            <a:effectLst/>
            <a:scene3d>
              <a:camera prst="orthographicFront">
                <a:rot lat="20400000" lon="0" rev="0"/>
              </a:camera>
              <a:lightRig rig="balanced" dir="t">
                <a:rot lat="0" lon="0" rev="18600000"/>
              </a:lightRig>
            </a:scene3d>
            <a:sp3d>
              <a:bevelT w="82550" h="2349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ox Cover Top"/>
            <p:cNvSpPr/>
            <p:nvPr/>
          </p:nvSpPr>
          <p:spPr>
            <a:xfrm>
              <a:off x="-1125" y="-671336"/>
              <a:ext cx="14668500" cy="8869680"/>
            </a:xfrm>
            <a:prstGeom prst="rect">
              <a:avLst/>
            </a:prstGeom>
            <a:solidFill>
              <a:srgbClr val="75E5FF"/>
            </a:solidFill>
            <a:ln>
              <a:noFill/>
            </a:ln>
            <a:scene3d>
              <a:camera prst="orthographicFront">
                <a:rot lat="20399999" lon="0" rev="0"/>
              </a:camera>
              <a:lightRig rig="balanced"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Box Cover Image"/>
            <p:cNvPicPr>
              <a:picLocks/>
            </p:cNvPicPr>
            <p:nvPr/>
          </p:nvPicPr>
          <p:blipFill>
            <a:blip r:embed="rId28">
              <a:extLst>
                <a:ext uri="{28A0092B-C50C-407E-A947-70E740481C1C}">
                  <a14:useLocalDpi xmlns:a14="http://schemas.microsoft.com/office/drawing/2010/main" val="0"/>
                </a:ext>
              </a:extLst>
            </a:blip>
            <a:stretch>
              <a:fillRect/>
            </a:stretch>
          </p:blipFill>
          <p:spPr>
            <a:xfrm>
              <a:off x="4572" y="-72878"/>
              <a:ext cx="14621256" cy="8030245"/>
            </a:xfrm>
            <a:prstGeom prst="rect">
              <a:avLst/>
            </a:prstGeom>
            <a:effectLst>
              <a:softEdge rad="63500"/>
            </a:effectLst>
          </p:spPr>
        </p:pic>
        <p:pic>
          <p:nvPicPr>
            <p:cNvPr id="21" name="Logo (Side)"/>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606380" y="8147355"/>
              <a:ext cx="11909228" cy="551801"/>
            </a:xfrm>
            <a:prstGeom prst="rect">
              <a:avLst/>
            </a:prstGeom>
          </p:spPr>
        </p:pic>
        <p:pic>
          <p:nvPicPr>
            <p:cNvPr id="24" name="Box Blurb 2 (Side)"/>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85233" y="8577244"/>
              <a:ext cx="1543330" cy="190173"/>
            </a:xfrm>
            <a:prstGeom prst="rect">
              <a:avLst/>
            </a:prstGeom>
          </p:spPr>
        </p:pic>
        <p:pic>
          <p:nvPicPr>
            <p:cNvPr id="26" name="Carrot (Side)"/>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8353" y="8147208"/>
              <a:ext cx="1389569" cy="241283"/>
            </a:xfrm>
            <a:prstGeom prst="rect">
              <a:avLst/>
            </a:prstGeom>
          </p:spPr>
        </p:pic>
        <p:pic>
          <p:nvPicPr>
            <p:cNvPr id="27" name="AZG Logo (Side)"/>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3571741" y="8292564"/>
              <a:ext cx="1161366" cy="337626"/>
            </a:xfrm>
            <a:prstGeom prst="rect">
              <a:avLst/>
            </a:prstGeom>
          </p:spPr>
        </p:pic>
      </p:grpSp>
      <p:pic>
        <p:nvPicPr>
          <p:cNvPr id="12" name="50s Kitsch Comedy (envato- Orchestrali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33"/>
          <a:stretch>
            <a:fillRect/>
          </a:stretch>
        </p:blipFill>
        <p:spPr>
          <a:xfrm>
            <a:off x="1645341" y="8938830"/>
            <a:ext cx="487363" cy="487363"/>
          </a:xfrm>
          <a:prstGeom prst="rect">
            <a:avLst/>
          </a:prstGeom>
        </p:spPr>
      </p:pic>
    </p:spTree>
    <p:extLst>
      <p:ext uri="{BB962C8B-B14F-4D97-AF65-F5344CB8AC3E}">
        <p14:creationId xmlns:p14="http://schemas.microsoft.com/office/powerpoint/2010/main" val="3579275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9252" fill="hold"/>
                                        <p:tgtEl>
                                          <p:spTgt spid="12"/>
                                        </p:tgtEl>
                                      </p:cBhvr>
                                    </p:cmd>
                                  </p:childTnLst>
                                </p:cTn>
                              </p:par>
                              <p:par>
                                <p:cTn id="7" presetID="6" presetClass="emph" presetSubtype="0" fill="hold" nodeType="withEffect">
                                  <p:stCondLst>
                                    <p:cond delay="2000"/>
                                  </p:stCondLst>
                                  <p:childTnLst>
                                    <p:animScale>
                                      <p:cBhvr>
                                        <p:cTn id="8" dur="500" fill="hold"/>
                                        <p:tgtEl>
                                          <p:spTgt spid="28"/>
                                        </p:tgtEl>
                                      </p:cBhvr>
                                      <p:by x="110000" y="110000"/>
                                    </p:animScale>
                                  </p:childTnLst>
                                </p:cTn>
                              </p:par>
                              <p:par>
                                <p:cTn id="9" presetID="6" presetClass="emph" presetSubtype="0" fill="hold" grpId="2" nodeType="withEffect">
                                  <p:stCondLst>
                                    <p:cond delay="2000"/>
                                  </p:stCondLst>
                                  <p:childTnLst>
                                    <p:animScale>
                                      <p:cBhvr>
                                        <p:cTn id="10" dur="500" fill="hold"/>
                                        <p:tgtEl>
                                          <p:spTgt spid="39"/>
                                        </p:tgtEl>
                                      </p:cBhvr>
                                      <p:by x="110000" y="110000"/>
                                    </p:animScale>
                                  </p:childTnLst>
                                </p:cTn>
                              </p:par>
                              <p:par>
                                <p:cTn id="11" presetID="2" presetClass="exit" presetSubtype="3" fill="hold" nodeType="withEffect">
                                  <p:stCondLst>
                                    <p:cond delay="2500"/>
                                  </p:stCondLst>
                                  <p:childTnLst>
                                    <p:anim calcmode="lin" valueType="num">
                                      <p:cBhvr additive="base">
                                        <p:cTn id="12" dur="750"/>
                                        <p:tgtEl>
                                          <p:spTgt spid="28"/>
                                        </p:tgtEl>
                                        <p:attrNameLst>
                                          <p:attrName>ppt_x</p:attrName>
                                        </p:attrNameLst>
                                      </p:cBhvr>
                                      <p:tavLst>
                                        <p:tav tm="0">
                                          <p:val>
                                            <p:strVal val="ppt_x"/>
                                          </p:val>
                                        </p:tav>
                                        <p:tav tm="100000">
                                          <p:val>
                                            <p:strVal val="1+ppt_w/2"/>
                                          </p:val>
                                        </p:tav>
                                      </p:tavLst>
                                    </p:anim>
                                    <p:anim calcmode="lin" valueType="num">
                                      <p:cBhvr additive="base">
                                        <p:cTn id="13" dur="750"/>
                                        <p:tgtEl>
                                          <p:spTgt spid="28"/>
                                        </p:tgtEl>
                                        <p:attrNameLst>
                                          <p:attrName>ppt_y</p:attrName>
                                        </p:attrNameLst>
                                      </p:cBhvr>
                                      <p:tavLst>
                                        <p:tav tm="0">
                                          <p:val>
                                            <p:strVal val="ppt_y"/>
                                          </p:val>
                                        </p:tav>
                                        <p:tav tm="100000">
                                          <p:val>
                                            <p:strVal val="0-ppt_h/2"/>
                                          </p:val>
                                        </p:tav>
                                      </p:tavLst>
                                    </p:anim>
                                    <p:set>
                                      <p:cBhvr>
                                        <p:cTn id="14" dur="1" fill="hold">
                                          <p:stCondLst>
                                            <p:cond delay="749"/>
                                          </p:stCondLst>
                                        </p:cTn>
                                        <p:tgtEl>
                                          <p:spTgt spid="28"/>
                                        </p:tgtEl>
                                        <p:attrNameLst>
                                          <p:attrName>style.visibility</p:attrName>
                                        </p:attrNameLst>
                                      </p:cBhvr>
                                      <p:to>
                                        <p:strVal val="hidden"/>
                                      </p:to>
                                    </p:set>
                                  </p:childTnLst>
                                </p:cTn>
                              </p:par>
                              <p:par>
                                <p:cTn id="15" presetID="2" presetClass="exit" presetSubtype="3" fill="hold" grpId="0" nodeType="withEffect">
                                  <p:stCondLst>
                                    <p:cond delay="2700"/>
                                  </p:stCondLst>
                                  <p:childTnLst>
                                    <p:anim calcmode="lin" valueType="num">
                                      <p:cBhvr additive="base">
                                        <p:cTn id="16" dur="500"/>
                                        <p:tgtEl>
                                          <p:spTgt spid="39"/>
                                        </p:tgtEl>
                                        <p:attrNameLst>
                                          <p:attrName>ppt_x</p:attrName>
                                        </p:attrNameLst>
                                      </p:cBhvr>
                                      <p:tavLst>
                                        <p:tav tm="0">
                                          <p:val>
                                            <p:strVal val="ppt_x"/>
                                          </p:val>
                                        </p:tav>
                                        <p:tav tm="100000">
                                          <p:val>
                                            <p:strVal val="1+ppt_w/2"/>
                                          </p:val>
                                        </p:tav>
                                      </p:tavLst>
                                    </p:anim>
                                    <p:anim calcmode="lin" valueType="num">
                                      <p:cBhvr additive="base">
                                        <p:cTn id="17" dur="500"/>
                                        <p:tgtEl>
                                          <p:spTgt spid="39"/>
                                        </p:tgtEl>
                                        <p:attrNameLst>
                                          <p:attrName>ppt_y</p:attrName>
                                        </p:attrNameLst>
                                      </p:cBhvr>
                                      <p:tavLst>
                                        <p:tav tm="0">
                                          <p:val>
                                            <p:strVal val="ppt_y"/>
                                          </p:val>
                                        </p:tav>
                                        <p:tav tm="100000">
                                          <p:val>
                                            <p:strVal val="0-ppt_h/2"/>
                                          </p:val>
                                        </p:tav>
                                      </p:tavLst>
                                    </p:anim>
                                    <p:set>
                                      <p:cBhvr>
                                        <p:cTn id="18" dur="1" fill="hold">
                                          <p:stCondLst>
                                            <p:cond delay="499"/>
                                          </p:stCondLst>
                                        </p:cTn>
                                        <p:tgtEl>
                                          <p:spTgt spid="39"/>
                                        </p:tgtEl>
                                        <p:attrNameLst>
                                          <p:attrName>style.visibility</p:attrName>
                                        </p:attrNameLst>
                                      </p:cBhvr>
                                      <p:to>
                                        <p:strVal val="hidden"/>
                                      </p:to>
                                    </p:set>
                                  </p:childTnLst>
                                </p:cTn>
                              </p:par>
                              <p:par>
                                <p:cTn id="19" presetID="8" presetClass="emph" presetSubtype="0" fill="hold" nodeType="withEffect">
                                  <p:stCondLst>
                                    <p:cond delay="2500"/>
                                  </p:stCondLst>
                                  <p:childTnLst>
                                    <p:animRot by="5400000">
                                      <p:cBhvr>
                                        <p:cTn id="20" dur="1000" fill="hold"/>
                                        <p:tgtEl>
                                          <p:spTgt spid="28"/>
                                        </p:tgtEl>
                                        <p:attrNameLst>
                                          <p:attrName>r</p:attrName>
                                        </p:attrNameLst>
                                      </p:cBhvr>
                                    </p:animRot>
                                  </p:childTnLst>
                                </p:cTn>
                              </p:par>
                              <p:par>
                                <p:cTn id="21" presetID="8" presetClass="emph" presetSubtype="0" fill="hold" grpId="1" nodeType="withEffect">
                                  <p:stCondLst>
                                    <p:cond delay="2700"/>
                                  </p:stCondLst>
                                  <p:childTnLst>
                                    <p:animRot by="5400000">
                                      <p:cBhvr>
                                        <p:cTn id="22" dur="1000" fill="hold"/>
                                        <p:tgtEl>
                                          <p:spTgt spid="39"/>
                                        </p:tgtEl>
                                        <p:attrNameLst>
                                          <p:attrName>r</p:attrName>
                                        </p:attrNameLst>
                                      </p:cBhvr>
                                    </p:animRot>
                                  </p:childTnLst>
                                </p:cTn>
                              </p:par>
                              <p:par>
                                <p:cTn id="23" presetID="22" presetClass="entr" presetSubtype="1" fill="hold" nodeType="withEffect">
                                  <p:stCondLst>
                                    <p:cond delay="325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200"/>
                                        <p:tgtEl>
                                          <p:spTgt spid="19"/>
                                        </p:tgtEl>
                                      </p:cBhvr>
                                    </p:animEffect>
                                  </p:childTnLst>
                                </p:cTn>
                              </p:par>
                              <p:par>
                                <p:cTn id="26" presetID="42" presetClass="path" presetSubtype="0" fill="hold" nodeType="withEffect">
                                  <p:stCondLst>
                                    <p:cond delay="3250"/>
                                  </p:stCondLst>
                                  <p:childTnLst>
                                    <p:animMotion origin="layout" path="M 8.68056E-7 4.07407E-6 L 0.00076 0.08545 " pathEditMode="relative" rAng="0" ptsTypes="AA">
                                      <p:cBhvr>
                                        <p:cTn id="27" dur="200" spd="-100000" fill="hold"/>
                                        <p:tgtEl>
                                          <p:spTgt spid="19"/>
                                        </p:tgtEl>
                                        <p:attrNameLst>
                                          <p:attrName>ppt_x</p:attrName>
                                          <p:attrName>ppt_y</p:attrName>
                                        </p:attrNameLst>
                                      </p:cBhvr>
                                      <p:rCtr x="33" y="4263"/>
                                    </p:animMotion>
                                  </p:childTnLst>
                                </p:cTn>
                              </p:par>
                              <p:par>
                                <p:cTn id="28" presetID="22" presetClass="entr" presetSubtype="1" fill="hold" nodeType="withEffect">
                                  <p:stCondLst>
                                    <p:cond delay="400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200"/>
                                        <p:tgtEl>
                                          <p:spTgt spid="20"/>
                                        </p:tgtEl>
                                      </p:cBhvr>
                                    </p:animEffect>
                                  </p:childTnLst>
                                </p:cTn>
                              </p:par>
                              <p:par>
                                <p:cTn id="31" presetID="42" presetClass="path" presetSubtype="0" fill="hold" nodeType="withEffect">
                                  <p:stCondLst>
                                    <p:cond delay="4000"/>
                                  </p:stCondLst>
                                  <p:childTnLst>
                                    <p:animMotion origin="layout" path="M 8.68056E-7 4.07407E-6 L 0.00076 0.08545 " pathEditMode="relative" rAng="0" ptsTypes="AA">
                                      <p:cBhvr>
                                        <p:cTn id="32" dur="200" spd="-100000" fill="hold"/>
                                        <p:tgtEl>
                                          <p:spTgt spid="20"/>
                                        </p:tgtEl>
                                        <p:attrNameLst>
                                          <p:attrName>ppt_x</p:attrName>
                                          <p:attrName>ppt_y</p:attrName>
                                        </p:attrNameLst>
                                      </p:cBhvr>
                                      <p:rCtr x="33" y="4263"/>
                                    </p:animMotion>
                                  </p:childTnLst>
                                </p:cTn>
                              </p:par>
                              <p:par>
                                <p:cTn id="33" presetID="22" presetClass="entr" presetSubtype="1" fill="hold" nodeType="withEffect">
                                  <p:stCondLst>
                                    <p:cond delay="475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200"/>
                                        <p:tgtEl>
                                          <p:spTgt spid="18"/>
                                        </p:tgtEl>
                                      </p:cBhvr>
                                    </p:animEffect>
                                  </p:childTnLst>
                                </p:cTn>
                              </p:par>
                              <p:par>
                                <p:cTn id="36" presetID="42" presetClass="path" presetSubtype="0" fill="hold" nodeType="withEffect">
                                  <p:stCondLst>
                                    <p:cond delay="4750"/>
                                  </p:stCondLst>
                                  <p:childTnLst>
                                    <p:animMotion origin="layout" path="M 8.68056E-7 4.07407E-6 L 0.00076 0.08545 " pathEditMode="relative" rAng="0" ptsTypes="AA">
                                      <p:cBhvr>
                                        <p:cTn id="37" dur="200" spd="-100000" fill="hold"/>
                                        <p:tgtEl>
                                          <p:spTgt spid="18"/>
                                        </p:tgtEl>
                                        <p:attrNameLst>
                                          <p:attrName>ppt_x</p:attrName>
                                          <p:attrName>ppt_y</p:attrName>
                                        </p:attrNameLst>
                                      </p:cBhvr>
                                      <p:rCtr x="33" y="4263"/>
                                    </p:animMotion>
                                  </p:childTnLst>
                                </p:cTn>
                              </p:par>
                              <p:par>
                                <p:cTn id="38" presetID="22" presetClass="entr" presetSubtype="1" fill="hold" nodeType="withEffect">
                                  <p:stCondLst>
                                    <p:cond delay="550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200"/>
                                        <p:tgtEl>
                                          <p:spTgt spid="14"/>
                                        </p:tgtEl>
                                      </p:cBhvr>
                                    </p:animEffect>
                                  </p:childTnLst>
                                </p:cTn>
                              </p:par>
                              <p:par>
                                <p:cTn id="41" presetID="42" presetClass="path" presetSubtype="0" fill="hold" nodeType="withEffect">
                                  <p:stCondLst>
                                    <p:cond delay="5500"/>
                                  </p:stCondLst>
                                  <p:childTnLst>
                                    <p:animMotion origin="layout" path="M 8.68056E-7 4.07407E-6 L 0.00076 0.08545 " pathEditMode="relative" rAng="0" ptsTypes="AA">
                                      <p:cBhvr>
                                        <p:cTn id="42" dur="200" spd="-100000" fill="hold"/>
                                        <p:tgtEl>
                                          <p:spTgt spid="14"/>
                                        </p:tgtEl>
                                        <p:attrNameLst>
                                          <p:attrName>ppt_x</p:attrName>
                                          <p:attrName>ppt_y</p:attrName>
                                        </p:attrNameLst>
                                      </p:cBhvr>
                                      <p:rCtr x="33" y="4263"/>
                                    </p:animMotion>
                                  </p:childTnLst>
                                </p:cTn>
                              </p:par>
                              <p:par>
                                <p:cTn id="43" presetID="22" presetClass="entr" presetSubtype="1" fill="hold" nodeType="withEffect">
                                  <p:stCondLst>
                                    <p:cond delay="625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200"/>
                                        <p:tgtEl>
                                          <p:spTgt spid="17"/>
                                        </p:tgtEl>
                                      </p:cBhvr>
                                    </p:animEffect>
                                  </p:childTnLst>
                                </p:cTn>
                              </p:par>
                              <p:par>
                                <p:cTn id="46" presetID="42" presetClass="path" presetSubtype="0" fill="hold" nodeType="withEffect">
                                  <p:stCondLst>
                                    <p:cond delay="6250"/>
                                  </p:stCondLst>
                                  <p:childTnLst>
                                    <p:animMotion origin="layout" path="M 8.68056E-7 4.07407E-6 L 0.00076 0.08545 " pathEditMode="relative" rAng="0" ptsTypes="AA">
                                      <p:cBhvr>
                                        <p:cTn id="47" dur="200" spd="-100000" fill="hold"/>
                                        <p:tgtEl>
                                          <p:spTgt spid="17"/>
                                        </p:tgtEl>
                                        <p:attrNameLst>
                                          <p:attrName>ppt_x</p:attrName>
                                          <p:attrName>ppt_y</p:attrName>
                                        </p:attrNameLst>
                                      </p:cBhvr>
                                      <p:rCtr x="33" y="4263"/>
                                    </p:animMotion>
                                  </p:childTnLst>
                                </p:cTn>
                              </p:par>
                              <p:par>
                                <p:cTn id="48" presetID="22" presetClass="entr" presetSubtype="1" fill="hold" nodeType="withEffect">
                                  <p:stCondLst>
                                    <p:cond delay="7000"/>
                                  </p:stCondLst>
                                  <p:childTnLst>
                                    <p:set>
                                      <p:cBhvr>
                                        <p:cTn id="49" dur="1" fill="hold">
                                          <p:stCondLst>
                                            <p:cond delay="0"/>
                                          </p:stCondLst>
                                        </p:cTn>
                                        <p:tgtEl>
                                          <p:spTgt spid="3"/>
                                        </p:tgtEl>
                                        <p:attrNameLst>
                                          <p:attrName>style.visibility</p:attrName>
                                        </p:attrNameLst>
                                      </p:cBhvr>
                                      <p:to>
                                        <p:strVal val="visible"/>
                                      </p:to>
                                    </p:set>
                                    <p:animEffect transition="in" filter="wipe(up)">
                                      <p:cBhvr>
                                        <p:cTn id="50" dur="200"/>
                                        <p:tgtEl>
                                          <p:spTgt spid="3"/>
                                        </p:tgtEl>
                                      </p:cBhvr>
                                    </p:animEffect>
                                  </p:childTnLst>
                                </p:cTn>
                              </p:par>
                              <p:par>
                                <p:cTn id="51" presetID="42" presetClass="path" presetSubtype="0" fill="hold" nodeType="withEffect">
                                  <p:stCondLst>
                                    <p:cond delay="7000"/>
                                  </p:stCondLst>
                                  <p:childTnLst>
                                    <p:animMotion origin="layout" path="M 8.68056E-7 4.07407E-6 L 0.00076 0.08545 " pathEditMode="relative" rAng="0" ptsTypes="AA">
                                      <p:cBhvr>
                                        <p:cTn id="52" dur="200" spd="-100000" fill="hold"/>
                                        <p:tgtEl>
                                          <p:spTgt spid="3"/>
                                        </p:tgtEl>
                                        <p:attrNameLst>
                                          <p:attrName>ppt_x</p:attrName>
                                          <p:attrName>ppt_y</p:attrName>
                                        </p:attrNameLst>
                                      </p:cBhvr>
                                      <p:rCtr x="33" y="4263"/>
                                    </p:animMotion>
                                  </p:childTnLst>
                                </p:cTn>
                              </p:par>
                              <p:par>
                                <p:cTn id="53" presetID="8" presetClass="emph" presetSubtype="0" autoRev="1" fill="hold" nodeType="withEffect">
                                  <p:stCondLst>
                                    <p:cond delay="7750"/>
                                  </p:stCondLst>
                                  <p:childTnLst>
                                    <p:animRot by="-300000">
                                      <p:cBhvr>
                                        <p:cTn id="54" dur="190" fill="hold"/>
                                        <p:tgtEl>
                                          <p:spTgt spid="19"/>
                                        </p:tgtEl>
                                        <p:attrNameLst>
                                          <p:attrName>r</p:attrName>
                                        </p:attrNameLst>
                                      </p:cBhvr>
                                    </p:animRot>
                                  </p:childTnLst>
                                </p:cTn>
                              </p:par>
                              <p:par>
                                <p:cTn id="55" presetID="8" presetClass="emph" presetSubtype="0" autoRev="1" fill="hold" nodeType="withEffect">
                                  <p:stCondLst>
                                    <p:cond delay="8130"/>
                                  </p:stCondLst>
                                  <p:childTnLst>
                                    <p:animRot by="-300000">
                                      <p:cBhvr>
                                        <p:cTn id="56" dur="190" fill="hold"/>
                                        <p:tgtEl>
                                          <p:spTgt spid="19"/>
                                        </p:tgtEl>
                                        <p:attrNameLst>
                                          <p:attrName>r</p:attrName>
                                        </p:attrNameLst>
                                      </p:cBhvr>
                                    </p:animRot>
                                  </p:childTnLst>
                                </p:cTn>
                              </p:par>
                              <p:par>
                                <p:cTn id="57" presetID="8" presetClass="emph" presetSubtype="0" autoRev="1" fill="hold" nodeType="withEffect">
                                  <p:stCondLst>
                                    <p:cond delay="8510"/>
                                  </p:stCondLst>
                                  <p:childTnLst>
                                    <p:animRot by="-300000">
                                      <p:cBhvr>
                                        <p:cTn id="58" dur="190" fill="hold"/>
                                        <p:tgtEl>
                                          <p:spTgt spid="20"/>
                                        </p:tgtEl>
                                        <p:attrNameLst>
                                          <p:attrName>r</p:attrName>
                                        </p:attrNameLst>
                                      </p:cBhvr>
                                    </p:animRot>
                                  </p:childTnLst>
                                </p:cTn>
                              </p:par>
                              <p:par>
                                <p:cTn id="59" presetID="8" presetClass="emph" presetSubtype="0" autoRev="1" fill="hold" nodeType="withEffect">
                                  <p:stCondLst>
                                    <p:cond delay="8890"/>
                                  </p:stCondLst>
                                  <p:childTnLst>
                                    <p:animRot by="-300000">
                                      <p:cBhvr>
                                        <p:cTn id="60" dur="190" fill="hold"/>
                                        <p:tgtEl>
                                          <p:spTgt spid="20"/>
                                        </p:tgtEl>
                                        <p:attrNameLst>
                                          <p:attrName>r</p:attrName>
                                        </p:attrNameLst>
                                      </p:cBhvr>
                                    </p:animRot>
                                  </p:childTnLst>
                                </p:cTn>
                              </p:par>
                              <p:par>
                                <p:cTn id="61" presetID="8" presetClass="emph" presetSubtype="0" autoRev="1" fill="hold" nodeType="withEffect">
                                  <p:stCondLst>
                                    <p:cond delay="9270"/>
                                  </p:stCondLst>
                                  <p:childTnLst>
                                    <p:animRot by="-300000">
                                      <p:cBhvr>
                                        <p:cTn id="62" dur="190" fill="hold"/>
                                        <p:tgtEl>
                                          <p:spTgt spid="18"/>
                                        </p:tgtEl>
                                        <p:attrNameLst>
                                          <p:attrName>r</p:attrName>
                                        </p:attrNameLst>
                                      </p:cBhvr>
                                    </p:animRot>
                                  </p:childTnLst>
                                </p:cTn>
                              </p:par>
                              <p:par>
                                <p:cTn id="63" presetID="8" presetClass="emph" presetSubtype="0" autoRev="1" fill="hold" nodeType="withEffect">
                                  <p:stCondLst>
                                    <p:cond delay="9650"/>
                                  </p:stCondLst>
                                  <p:childTnLst>
                                    <p:animRot by="-300000">
                                      <p:cBhvr>
                                        <p:cTn id="64" dur="190" fill="hold"/>
                                        <p:tgtEl>
                                          <p:spTgt spid="18"/>
                                        </p:tgtEl>
                                        <p:attrNameLst>
                                          <p:attrName>r</p:attrName>
                                        </p:attrNameLst>
                                      </p:cBhvr>
                                    </p:animRot>
                                  </p:childTnLst>
                                </p:cTn>
                              </p:par>
                              <p:par>
                                <p:cTn id="65" presetID="8" presetClass="emph" presetSubtype="0" autoRev="1" fill="hold" nodeType="withEffect">
                                  <p:stCondLst>
                                    <p:cond delay="10030"/>
                                  </p:stCondLst>
                                  <p:childTnLst>
                                    <p:animRot by="-300000">
                                      <p:cBhvr>
                                        <p:cTn id="66" dur="190" fill="hold"/>
                                        <p:tgtEl>
                                          <p:spTgt spid="14"/>
                                        </p:tgtEl>
                                        <p:attrNameLst>
                                          <p:attrName>r</p:attrName>
                                        </p:attrNameLst>
                                      </p:cBhvr>
                                    </p:animRot>
                                  </p:childTnLst>
                                </p:cTn>
                              </p:par>
                              <p:par>
                                <p:cTn id="67" presetID="8" presetClass="emph" presetSubtype="0" autoRev="1" fill="hold" nodeType="withEffect">
                                  <p:stCondLst>
                                    <p:cond delay="10410"/>
                                  </p:stCondLst>
                                  <p:childTnLst>
                                    <p:animRot by="-300000">
                                      <p:cBhvr>
                                        <p:cTn id="68" dur="190" fill="hold"/>
                                        <p:tgtEl>
                                          <p:spTgt spid="14"/>
                                        </p:tgtEl>
                                        <p:attrNameLst>
                                          <p:attrName>r</p:attrName>
                                        </p:attrNameLst>
                                      </p:cBhvr>
                                    </p:animRot>
                                  </p:childTnLst>
                                </p:cTn>
                              </p:par>
                              <p:par>
                                <p:cTn id="69" presetID="8" presetClass="emph" presetSubtype="0" autoRev="1" fill="hold" nodeType="withEffect">
                                  <p:stCondLst>
                                    <p:cond delay="10790"/>
                                  </p:stCondLst>
                                  <p:childTnLst>
                                    <p:animRot by="-300000">
                                      <p:cBhvr>
                                        <p:cTn id="70" dur="190" fill="hold"/>
                                        <p:tgtEl>
                                          <p:spTgt spid="17"/>
                                        </p:tgtEl>
                                        <p:attrNameLst>
                                          <p:attrName>r</p:attrName>
                                        </p:attrNameLst>
                                      </p:cBhvr>
                                    </p:animRot>
                                  </p:childTnLst>
                                </p:cTn>
                              </p:par>
                              <p:par>
                                <p:cTn id="71" presetID="8" presetClass="emph" presetSubtype="0" autoRev="1" fill="hold" nodeType="withEffect">
                                  <p:stCondLst>
                                    <p:cond delay="11170"/>
                                  </p:stCondLst>
                                  <p:childTnLst>
                                    <p:animRot by="-300000">
                                      <p:cBhvr>
                                        <p:cTn id="72" dur="190" fill="hold"/>
                                        <p:tgtEl>
                                          <p:spTgt spid="17"/>
                                        </p:tgtEl>
                                        <p:attrNameLst>
                                          <p:attrName>r</p:attrName>
                                        </p:attrNameLst>
                                      </p:cBhvr>
                                    </p:animRot>
                                  </p:childTnLst>
                                </p:cTn>
                              </p:par>
                              <p:par>
                                <p:cTn id="73" presetID="8" presetClass="emph" presetSubtype="0" autoRev="1" fill="hold" nodeType="withEffect">
                                  <p:stCondLst>
                                    <p:cond delay="11550"/>
                                  </p:stCondLst>
                                  <p:childTnLst>
                                    <p:animRot by="-300000">
                                      <p:cBhvr>
                                        <p:cTn id="74" dur="190" fill="hold"/>
                                        <p:tgtEl>
                                          <p:spTgt spid="3"/>
                                        </p:tgtEl>
                                        <p:attrNameLst>
                                          <p:attrName>r</p:attrName>
                                        </p:attrNameLst>
                                      </p:cBhvr>
                                    </p:animRot>
                                  </p:childTnLst>
                                </p:cTn>
                              </p:par>
                              <p:par>
                                <p:cTn id="75" presetID="8" presetClass="emph" presetSubtype="0" autoRev="1" fill="hold" nodeType="withEffect">
                                  <p:stCondLst>
                                    <p:cond delay="11930"/>
                                  </p:stCondLst>
                                  <p:childTnLst>
                                    <p:animRot by="-300000">
                                      <p:cBhvr>
                                        <p:cTn id="76" dur="190" fill="hold"/>
                                        <p:tgtEl>
                                          <p:spTgt spid="3"/>
                                        </p:tgtEl>
                                        <p:attrNameLst>
                                          <p:attrName>r</p:attrName>
                                        </p:attrNameLst>
                                      </p:cBhvr>
                                    </p:animRot>
                                  </p:childTnLst>
                                </p:cTn>
                              </p:par>
                              <p:par>
                                <p:cTn id="77" presetID="42" presetClass="path" presetSubtype="0" fill="hold" nodeType="withEffect">
                                  <p:stCondLst>
                                    <p:cond delay="12310"/>
                                  </p:stCondLst>
                                  <p:childTnLst>
                                    <p:animMotion origin="layout" path="M 0 0 L 0 0.25 E" pathEditMode="relative" ptsTypes="">
                                      <p:cBhvr>
                                        <p:cTn id="78" dur="400" fill="hold"/>
                                        <p:tgtEl>
                                          <p:spTgt spid="19"/>
                                        </p:tgtEl>
                                        <p:attrNameLst>
                                          <p:attrName>ppt_x</p:attrName>
                                          <p:attrName>ppt_y</p:attrName>
                                        </p:attrNameLst>
                                      </p:cBhvr>
                                    </p:animMotion>
                                  </p:childTnLst>
                                </p:cTn>
                              </p:par>
                              <p:par>
                                <p:cTn id="79" presetID="42" presetClass="path" presetSubtype="0" fill="hold" nodeType="withEffect">
                                  <p:stCondLst>
                                    <p:cond delay="12310"/>
                                  </p:stCondLst>
                                  <p:childTnLst>
                                    <p:animMotion origin="layout" path="M 0 0 L 0 0.25 E" pathEditMode="relative" ptsTypes="">
                                      <p:cBhvr>
                                        <p:cTn id="80" dur="400" fill="hold"/>
                                        <p:tgtEl>
                                          <p:spTgt spid="20"/>
                                        </p:tgtEl>
                                        <p:attrNameLst>
                                          <p:attrName>ppt_x</p:attrName>
                                          <p:attrName>ppt_y</p:attrName>
                                        </p:attrNameLst>
                                      </p:cBhvr>
                                    </p:animMotion>
                                  </p:childTnLst>
                                </p:cTn>
                              </p:par>
                              <p:par>
                                <p:cTn id="81" presetID="42" presetClass="path" presetSubtype="0" fill="hold" nodeType="withEffect">
                                  <p:stCondLst>
                                    <p:cond delay="12310"/>
                                  </p:stCondLst>
                                  <p:childTnLst>
                                    <p:animMotion origin="layout" path="M 0 0 L 0 0.25 E" pathEditMode="relative" ptsTypes="">
                                      <p:cBhvr>
                                        <p:cTn id="82" dur="400" fill="hold"/>
                                        <p:tgtEl>
                                          <p:spTgt spid="18"/>
                                        </p:tgtEl>
                                        <p:attrNameLst>
                                          <p:attrName>ppt_x</p:attrName>
                                          <p:attrName>ppt_y</p:attrName>
                                        </p:attrNameLst>
                                      </p:cBhvr>
                                    </p:animMotion>
                                  </p:childTnLst>
                                </p:cTn>
                              </p:par>
                              <p:par>
                                <p:cTn id="83" presetID="42" presetClass="path" presetSubtype="0" fill="hold" nodeType="withEffect">
                                  <p:stCondLst>
                                    <p:cond delay="12310"/>
                                  </p:stCondLst>
                                  <p:childTnLst>
                                    <p:animMotion origin="layout" path="M 0 0 L 0 0.25 E" pathEditMode="relative" ptsTypes="">
                                      <p:cBhvr>
                                        <p:cTn id="84" dur="400" fill="hold"/>
                                        <p:tgtEl>
                                          <p:spTgt spid="14"/>
                                        </p:tgtEl>
                                        <p:attrNameLst>
                                          <p:attrName>ppt_x</p:attrName>
                                          <p:attrName>ppt_y</p:attrName>
                                        </p:attrNameLst>
                                      </p:cBhvr>
                                    </p:animMotion>
                                  </p:childTnLst>
                                </p:cTn>
                              </p:par>
                              <p:par>
                                <p:cTn id="85" presetID="42" presetClass="path" presetSubtype="0" fill="hold" nodeType="withEffect">
                                  <p:stCondLst>
                                    <p:cond delay="12310"/>
                                  </p:stCondLst>
                                  <p:childTnLst>
                                    <p:animMotion origin="layout" path="M 0 0 L 0 0.25 E" pathEditMode="relative" ptsTypes="">
                                      <p:cBhvr>
                                        <p:cTn id="86" dur="400" fill="hold"/>
                                        <p:tgtEl>
                                          <p:spTgt spid="17"/>
                                        </p:tgtEl>
                                        <p:attrNameLst>
                                          <p:attrName>ppt_x</p:attrName>
                                          <p:attrName>ppt_y</p:attrName>
                                        </p:attrNameLst>
                                      </p:cBhvr>
                                    </p:animMotion>
                                  </p:childTnLst>
                                </p:cTn>
                              </p:par>
                              <p:par>
                                <p:cTn id="87" presetID="42" presetClass="path" presetSubtype="0" fill="hold" nodeType="withEffect">
                                  <p:stCondLst>
                                    <p:cond delay="12310"/>
                                  </p:stCondLst>
                                  <p:childTnLst>
                                    <p:animMotion origin="layout" path="M 0 0 L 0 0.25 E" pathEditMode="relative" ptsTypes="">
                                      <p:cBhvr>
                                        <p:cTn id="88" dur="400" fill="hold"/>
                                        <p:tgtEl>
                                          <p:spTgt spid="3"/>
                                        </p:tgtEl>
                                        <p:attrNameLst>
                                          <p:attrName>ppt_x</p:attrName>
                                          <p:attrName>ppt_y</p:attrName>
                                        </p:attrNameLst>
                                      </p:cBhvr>
                                    </p:animMotion>
                                  </p:childTnLst>
                                </p:cTn>
                              </p:par>
                              <p:par>
                                <p:cTn id="89" presetID="22" presetClass="exit" presetSubtype="4" fill="hold" nodeType="withEffect">
                                  <p:stCondLst>
                                    <p:cond delay="12310"/>
                                  </p:stCondLst>
                                  <p:childTnLst>
                                    <p:animEffect transition="out" filter="wipe(down)">
                                      <p:cBhvr>
                                        <p:cTn id="90" dur="200"/>
                                        <p:tgtEl>
                                          <p:spTgt spid="19"/>
                                        </p:tgtEl>
                                      </p:cBhvr>
                                    </p:animEffect>
                                    <p:set>
                                      <p:cBhvr>
                                        <p:cTn id="91" dur="1" fill="hold">
                                          <p:stCondLst>
                                            <p:cond delay="199"/>
                                          </p:stCondLst>
                                        </p:cTn>
                                        <p:tgtEl>
                                          <p:spTgt spid="19"/>
                                        </p:tgtEl>
                                        <p:attrNameLst>
                                          <p:attrName>style.visibility</p:attrName>
                                        </p:attrNameLst>
                                      </p:cBhvr>
                                      <p:to>
                                        <p:strVal val="hidden"/>
                                      </p:to>
                                    </p:set>
                                  </p:childTnLst>
                                </p:cTn>
                              </p:par>
                              <p:par>
                                <p:cTn id="92" presetID="22" presetClass="exit" presetSubtype="4" fill="hold" nodeType="withEffect">
                                  <p:stCondLst>
                                    <p:cond delay="12310"/>
                                  </p:stCondLst>
                                  <p:childTnLst>
                                    <p:animEffect transition="out" filter="wipe(down)">
                                      <p:cBhvr>
                                        <p:cTn id="93" dur="200"/>
                                        <p:tgtEl>
                                          <p:spTgt spid="20"/>
                                        </p:tgtEl>
                                      </p:cBhvr>
                                    </p:animEffect>
                                    <p:set>
                                      <p:cBhvr>
                                        <p:cTn id="94" dur="1" fill="hold">
                                          <p:stCondLst>
                                            <p:cond delay="199"/>
                                          </p:stCondLst>
                                        </p:cTn>
                                        <p:tgtEl>
                                          <p:spTgt spid="20"/>
                                        </p:tgtEl>
                                        <p:attrNameLst>
                                          <p:attrName>style.visibility</p:attrName>
                                        </p:attrNameLst>
                                      </p:cBhvr>
                                      <p:to>
                                        <p:strVal val="hidden"/>
                                      </p:to>
                                    </p:set>
                                  </p:childTnLst>
                                </p:cTn>
                              </p:par>
                              <p:par>
                                <p:cTn id="95" presetID="22" presetClass="exit" presetSubtype="4" fill="hold" nodeType="withEffect">
                                  <p:stCondLst>
                                    <p:cond delay="12310"/>
                                  </p:stCondLst>
                                  <p:childTnLst>
                                    <p:animEffect transition="out" filter="wipe(down)">
                                      <p:cBhvr>
                                        <p:cTn id="96" dur="200"/>
                                        <p:tgtEl>
                                          <p:spTgt spid="18"/>
                                        </p:tgtEl>
                                      </p:cBhvr>
                                    </p:animEffect>
                                    <p:set>
                                      <p:cBhvr>
                                        <p:cTn id="97" dur="1" fill="hold">
                                          <p:stCondLst>
                                            <p:cond delay="199"/>
                                          </p:stCondLst>
                                        </p:cTn>
                                        <p:tgtEl>
                                          <p:spTgt spid="18"/>
                                        </p:tgtEl>
                                        <p:attrNameLst>
                                          <p:attrName>style.visibility</p:attrName>
                                        </p:attrNameLst>
                                      </p:cBhvr>
                                      <p:to>
                                        <p:strVal val="hidden"/>
                                      </p:to>
                                    </p:set>
                                  </p:childTnLst>
                                </p:cTn>
                              </p:par>
                              <p:par>
                                <p:cTn id="98" presetID="22" presetClass="exit" presetSubtype="4" fill="hold" nodeType="withEffect">
                                  <p:stCondLst>
                                    <p:cond delay="12310"/>
                                  </p:stCondLst>
                                  <p:childTnLst>
                                    <p:animEffect transition="out" filter="wipe(down)">
                                      <p:cBhvr>
                                        <p:cTn id="99" dur="200"/>
                                        <p:tgtEl>
                                          <p:spTgt spid="14"/>
                                        </p:tgtEl>
                                      </p:cBhvr>
                                    </p:animEffect>
                                    <p:set>
                                      <p:cBhvr>
                                        <p:cTn id="100" dur="1" fill="hold">
                                          <p:stCondLst>
                                            <p:cond delay="199"/>
                                          </p:stCondLst>
                                        </p:cTn>
                                        <p:tgtEl>
                                          <p:spTgt spid="14"/>
                                        </p:tgtEl>
                                        <p:attrNameLst>
                                          <p:attrName>style.visibility</p:attrName>
                                        </p:attrNameLst>
                                      </p:cBhvr>
                                      <p:to>
                                        <p:strVal val="hidden"/>
                                      </p:to>
                                    </p:set>
                                  </p:childTnLst>
                                </p:cTn>
                              </p:par>
                              <p:par>
                                <p:cTn id="101" presetID="22" presetClass="exit" presetSubtype="4" fill="hold" nodeType="withEffect">
                                  <p:stCondLst>
                                    <p:cond delay="12310"/>
                                  </p:stCondLst>
                                  <p:childTnLst>
                                    <p:animEffect transition="out" filter="wipe(down)">
                                      <p:cBhvr>
                                        <p:cTn id="102" dur="200"/>
                                        <p:tgtEl>
                                          <p:spTgt spid="17"/>
                                        </p:tgtEl>
                                      </p:cBhvr>
                                    </p:animEffect>
                                    <p:set>
                                      <p:cBhvr>
                                        <p:cTn id="103" dur="1" fill="hold">
                                          <p:stCondLst>
                                            <p:cond delay="199"/>
                                          </p:stCondLst>
                                        </p:cTn>
                                        <p:tgtEl>
                                          <p:spTgt spid="17"/>
                                        </p:tgtEl>
                                        <p:attrNameLst>
                                          <p:attrName>style.visibility</p:attrName>
                                        </p:attrNameLst>
                                      </p:cBhvr>
                                      <p:to>
                                        <p:strVal val="hidden"/>
                                      </p:to>
                                    </p:set>
                                  </p:childTnLst>
                                </p:cTn>
                              </p:par>
                              <p:par>
                                <p:cTn id="104" presetID="22" presetClass="exit" presetSubtype="4" fill="hold" nodeType="withEffect">
                                  <p:stCondLst>
                                    <p:cond delay="12310"/>
                                  </p:stCondLst>
                                  <p:childTnLst>
                                    <p:animEffect transition="out" filter="wipe(down)">
                                      <p:cBhvr>
                                        <p:cTn id="105" dur="200"/>
                                        <p:tgtEl>
                                          <p:spTgt spid="3"/>
                                        </p:tgtEl>
                                      </p:cBhvr>
                                    </p:animEffect>
                                    <p:set>
                                      <p:cBhvr>
                                        <p:cTn id="106" dur="1" fill="hold">
                                          <p:stCondLst>
                                            <p:cond delay="199"/>
                                          </p:stCondLst>
                                        </p:cTn>
                                        <p:tgtEl>
                                          <p:spTgt spid="3"/>
                                        </p:tgtEl>
                                        <p:attrNameLst>
                                          <p:attrName>style.visibility</p:attrName>
                                        </p:attrNameLst>
                                      </p:cBhvr>
                                      <p:to>
                                        <p:strVal val="hidden"/>
                                      </p:to>
                                    </p:set>
                                  </p:childTnLst>
                                </p:cTn>
                              </p:par>
                              <p:par>
                                <p:cTn id="107" presetID="8" presetClass="emph" presetSubtype="0" fill="hold" nodeType="withEffect">
                                  <p:stCondLst>
                                    <p:cond delay="13200"/>
                                  </p:stCondLst>
                                  <p:childTnLst>
                                    <p:animRot by="-5400000">
                                      <p:cBhvr>
                                        <p:cTn id="108" dur="1000" fill="hold"/>
                                        <p:tgtEl>
                                          <p:spTgt spid="28"/>
                                        </p:tgtEl>
                                        <p:attrNameLst>
                                          <p:attrName>r</p:attrName>
                                        </p:attrNameLst>
                                      </p:cBhvr>
                                    </p:animRot>
                                  </p:childTnLst>
                                </p:cTn>
                              </p:par>
                              <p:par>
                                <p:cTn id="109" presetID="8" presetClass="emph" presetSubtype="0" fill="hold" grpId="3" nodeType="withEffect">
                                  <p:stCondLst>
                                    <p:cond delay="13000"/>
                                  </p:stCondLst>
                                  <p:childTnLst>
                                    <p:animRot by="-5400000">
                                      <p:cBhvr>
                                        <p:cTn id="110" dur="1000" fill="hold"/>
                                        <p:tgtEl>
                                          <p:spTgt spid="39"/>
                                        </p:tgtEl>
                                        <p:attrNameLst>
                                          <p:attrName>r</p:attrName>
                                        </p:attrNameLst>
                                      </p:cBhvr>
                                    </p:animRot>
                                  </p:childTnLst>
                                </p:cTn>
                              </p:par>
                              <p:par>
                                <p:cTn id="111" presetID="2" presetClass="entr" presetSubtype="3" fill="hold" nodeType="withEffect">
                                  <p:stCondLst>
                                    <p:cond delay="1320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750" fill="hold"/>
                                        <p:tgtEl>
                                          <p:spTgt spid="28"/>
                                        </p:tgtEl>
                                        <p:attrNameLst>
                                          <p:attrName>ppt_x</p:attrName>
                                        </p:attrNameLst>
                                      </p:cBhvr>
                                      <p:tavLst>
                                        <p:tav tm="0">
                                          <p:val>
                                            <p:strVal val="1+#ppt_w/2"/>
                                          </p:val>
                                        </p:tav>
                                        <p:tav tm="100000">
                                          <p:val>
                                            <p:strVal val="#ppt_x"/>
                                          </p:val>
                                        </p:tav>
                                      </p:tavLst>
                                    </p:anim>
                                    <p:anim calcmode="lin" valueType="num">
                                      <p:cBhvr additive="base">
                                        <p:cTn id="114" dur="750" fill="hold"/>
                                        <p:tgtEl>
                                          <p:spTgt spid="28"/>
                                        </p:tgtEl>
                                        <p:attrNameLst>
                                          <p:attrName>ppt_y</p:attrName>
                                        </p:attrNameLst>
                                      </p:cBhvr>
                                      <p:tavLst>
                                        <p:tav tm="0">
                                          <p:val>
                                            <p:strVal val="0-#ppt_h/2"/>
                                          </p:val>
                                        </p:tav>
                                        <p:tav tm="100000">
                                          <p:val>
                                            <p:strVal val="#ppt_y"/>
                                          </p:val>
                                        </p:tav>
                                      </p:tavLst>
                                    </p:anim>
                                  </p:childTnLst>
                                </p:cTn>
                              </p:par>
                              <p:par>
                                <p:cTn id="115" presetID="2" presetClass="entr" presetSubtype="3" fill="hold" grpId="4" nodeType="withEffect">
                                  <p:stCondLst>
                                    <p:cond delay="13000"/>
                                  </p:stCondLst>
                                  <p:childTnLst>
                                    <p:set>
                                      <p:cBhvr>
                                        <p:cTn id="116" dur="1" fill="hold">
                                          <p:stCondLst>
                                            <p:cond delay="0"/>
                                          </p:stCondLst>
                                        </p:cTn>
                                        <p:tgtEl>
                                          <p:spTgt spid="39"/>
                                        </p:tgtEl>
                                        <p:attrNameLst>
                                          <p:attrName>style.visibility</p:attrName>
                                        </p:attrNameLst>
                                      </p:cBhvr>
                                      <p:to>
                                        <p:strVal val="visible"/>
                                      </p:to>
                                    </p:set>
                                    <p:anim calcmode="lin" valueType="num">
                                      <p:cBhvr additive="base">
                                        <p:cTn id="117" dur="500" fill="hold"/>
                                        <p:tgtEl>
                                          <p:spTgt spid="39"/>
                                        </p:tgtEl>
                                        <p:attrNameLst>
                                          <p:attrName>ppt_x</p:attrName>
                                        </p:attrNameLst>
                                      </p:cBhvr>
                                      <p:tavLst>
                                        <p:tav tm="0">
                                          <p:val>
                                            <p:strVal val="1+#ppt_w/2"/>
                                          </p:val>
                                        </p:tav>
                                        <p:tav tm="100000">
                                          <p:val>
                                            <p:strVal val="#ppt_x"/>
                                          </p:val>
                                        </p:tav>
                                      </p:tavLst>
                                    </p:anim>
                                    <p:anim calcmode="lin" valueType="num">
                                      <p:cBhvr additive="base">
                                        <p:cTn id="118" dur="500" fill="hold"/>
                                        <p:tgtEl>
                                          <p:spTgt spid="39"/>
                                        </p:tgtEl>
                                        <p:attrNameLst>
                                          <p:attrName>ppt_y</p:attrName>
                                        </p:attrNameLst>
                                      </p:cBhvr>
                                      <p:tavLst>
                                        <p:tav tm="0">
                                          <p:val>
                                            <p:strVal val="0-#ppt_h/2"/>
                                          </p:val>
                                        </p:tav>
                                        <p:tav tm="100000">
                                          <p:val>
                                            <p:strVal val="#ppt_y"/>
                                          </p:val>
                                        </p:tav>
                                      </p:tavLst>
                                    </p:anim>
                                  </p:childTnLst>
                                </p:cTn>
                              </p:par>
                              <p:par>
                                <p:cTn id="119" presetID="6" presetClass="emph" presetSubtype="0" fill="hold" nodeType="withEffect">
                                  <p:stCondLst>
                                    <p:cond delay="13950"/>
                                  </p:stCondLst>
                                  <p:childTnLst>
                                    <p:animScale>
                                      <p:cBhvr>
                                        <p:cTn id="120" dur="500" fill="hold"/>
                                        <p:tgtEl>
                                          <p:spTgt spid="28"/>
                                        </p:tgtEl>
                                      </p:cBhvr>
                                      <p:by x="91000" y="91000"/>
                                    </p:animScale>
                                  </p:childTnLst>
                                </p:cTn>
                              </p:par>
                              <p:par>
                                <p:cTn id="121" presetID="6" presetClass="emph" presetSubtype="0" fill="hold" grpId="5" nodeType="withEffect">
                                  <p:stCondLst>
                                    <p:cond delay="13950"/>
                                  </p:stCondLst>
                                  <p:childTnLst>
                                    <p:animScale>
                                      <p:cBhvr>
                                        <p:cTn id="122" dur="500" fill="hold"/>
                                        <p:tgtEl>
                                          <p:spTgt spid="39"/>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3" fill="hold" display="0">
                  <p:stCondLst>
                    <p:cond delay="indefinite"/>
                  </p:stCondLst>
                  <p:endCondLst>
                    <p:cond evt="onStopAudio" delay="0">
                      <p:tgtEl>
                        <p:sldTgt/>
                      </p:tgtEl>
                    </p:cond>
                  </p:endCondLst>
                </p:cTn>
                <p:tgtEl>
                  <p:spTgt spid="12"/>
                </p:tgtEl>
              </p:cMediaNode>
            </p:audio>
          </p:childTnLst>
        </p:cTn>
      </p:par>
    </p:tnLst>
    <p:bldLst>
      <p:bldP spid="39" grpId="0" animBg="1"/>
      <p:bldP spid="39" grpId="1" animBg="1"/>
      <p:bldP spid="39" grpId="2" animBg="1"/>
      <p:bldP spid="39" grpId="3" animBg="1"/>
      <p:bldP spid="39" grpId="4" animBg="1"/>
      <p:bldP spid="39" grpId="5"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6" y="1353965"/>
            <a:ext cx="1399030"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1353965"/>
            <a:ext cx="1399030" cy="1086886"/>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1353965"/>
            <a:ext cx="1399028" cy="1086885"/>
          </a:xfrm>
          <a:prstGeom prst="rect">
            <a:avLst/>
          </a:prstGeom>
          <a:effectLst/>
        </p:spPr>
      </p:pic>
      <p:pic>
        <p:nvPicPr>
          <p:cNvPr id="85" name="Tile C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4" y="1353965"/>
            <a:ext cx="1399028" cy="1086885"/>
          </a:xfrm>
          <a:prstGeom prst="rect">
            <a:avLst/>
          </a:prstGeom>
          <a:effectLst/>
        </p:spPr>
      </p:pic>
      <p:pic>
        <p:nvPicPr>
          <p:cNvPr id="20" name="Tile B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4392" y="1353965"/>
            <a:ext cx="1399028" cy="1086885"/>
          </a:xfrm>
          <a:prstGeom prst="rect">
            <a:avLst/>
          </a:prstGeom>
          <a:effectLst/>
        </p:spPr>
      </p:pic>
      <p:pic>
        <p:nvPicPr>
          <p:cNvPr id="77" name="Tile A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21221" y="1353965"/>
            <a:ext cx="1399028" cy="1086885"/>
          </a:xfrm>
          <a:prstGeom prst="rect">
            <a:avLst/>
          </a:prstGeom>
          <a:effectLst/>
        </p:spPr>
      </p:pic>
      <p:pic>
        <p:nvPicPr>
          <p:cNvPr id="100" name="Valence Shad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927497" y="2721841"/>
            <a:ext cx="1399027" cy="1086885"/>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2721841"/>
            <a:ext cx="1399028" cy="1086885"/>
          </a:xfrm>
          <a:prstGeom prst="rect">
            <a:avLst/>
          </a:prstGeom>
          <a:effectLst/>
        </p:spPr>
      </p:pic>
      <p:pic>
        <p:nvPicPr>
          <p:cNvPr id="65" name="Tile C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4" y="2721841"/>
            <a:ext cx="1399027" cy="1086885"/>
          </a:xfrm>
          <a:prstGeom prst="rect">
            <a:avLst/>
          </a:prstGeom>
          <a:effectLst/>
        </p:spPr>
      </p:pic>
      <p:pic>
        <p:nvPicPr>
          <p:cNvPr id="61" name="Tile B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4392" y="2721841"/>
            <a:ext cx="1399028" cy="1086885"/>
          </a:xfrm>
          <a:prstGeom prst="rect">
            <a:avLst/>
          </a:prstGeom>
          <a:effectLst/>
        </p:spPr>
      </p:pic>
      <p:pic>
        <p:nvPicPr>
          <p:cNvPr id="79" name="Tile A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21221" y="2721841"/>
            <a:ext cx="1399028" cy="1086885"/>
          </a:xfrm>
          <a:prstGeom prst="rect">
            <a:avLst/>
          </a:prstGeom>
          <a:effectLst/>
        </p:spPr>
      </p:pic>
      <p:pic>
        <p:nvPicPr>
          <p:cNvPr id="101" name="Valence Shad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4082911"/>
            <a:ext cx="1399028" cy="1086885"/>
          </a:xfrm>
          <a:prstGeom prst="rect">
            <a:avLst/>
          </a:prstGeom>
          <a:effectLst/>
        </p:spPr>
      </p:pic>
      <p:pic>
        <p:nvPicPr>
          <p:cNvPr id="55" name="Tile E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4082911"/>
            <a:ext cx="1399028" cy="1086886"/>
          </a:xfrm>
          <a:prstGeom prst="rect">
            <a:avLst/>
          </a:prstGeom>
          <a:effectLst/>
        </p:spPr>
      </p:pic>
      <p:pic>
        <p:nvPicPr>
          <p:cNvPr id="57" name="Tile C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3" y="4082911"/>
            <a:ext cx="1399030" cy="1086886"/>
          </a:xfrm>
          <a:prstGeom prst="rect">
            <a:avLst/>
          </a:prstGeom>
          <a:effectLst/>
        </p:spPr>
      </p:pic>
      <p:pic>
        <p:nvPicPr>
          <p:cNvPr id="59" name="Tile B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24392" y="4082911"/>
            <a:ext cx="1399027" cy="1086885"/>
          </a:xfrm>
          <a:prstGeom prst="rect">
            <a:avLst/>
          </a:prstGeom>
          <a:effectLst/>
        </p:spPr>
      </p:pic>
      <p:pic>
        <p:nvPicPr>
          <p:cNvPr id="17" name="Tile A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21221" y="4082911"/>
            <a:ext cx="1399028" cy="1086886"/>
          </a:xfrm>
          <a:prstGeom prst="rect">
            <a:avLst/>
          </a:prstGeom>
          <a:effectLst/>
        </p:spPr>
      </p:pic>
      <p:pic>
        <p:nvPicPr>
          <p:cNvPr id="102" name="Valence Shad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5450186"/>
            <a:ext cx="1399028" cy="1086885"/>
          </a:xfrm>
          <a:prstGeom prst="rect">
            <a:avLst/>
          </a:prstGeom>
          <a:effectLst/>
        </p:spPr>
      </p:pic>
      <p:pic>
        <p:nvPicPr>
          <p:cNvPr id="47" name="Tile E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5450186"/>
            <a:ext cx="1399030" cy="1086886"/>
          </a:xfrm>
          <a:prstGeom prst="rect">
            <a:avLst/>
          </a:prstGeom>
          <a:effectLst/>
        </p:spPr>
      </p:pic>
      <p:pic>
        <p:nvPicPr>
          <p:cNvPr id="3" name="Tile D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5" y="5450186"/>
            <a:ext cx="1399030" cy="1086886"/>
          </a:xfrm>
          <a:prstGeom prst="rect">
            <a:avLst/>
          </a:prstGeom>
          <a:effectLst/>
        </p:spPr>
      </p:pic>
      <p:pic>
        <p:nvPicPr>
          <p:cNvPr id="45" name="Tile C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3" y="5450186"/>
            <a:ext cx="1399030" cy="1086886"/>
          </a:xfrm>
          <a:prstGeom prst="rect">
            <a:avLst/>
          </a:prstGeom>
          <a:effectLst/>
        </p:spPr>
      </p:pic>
      <p:pic>
        <p:nvPicPr>
          <p:cNvPr id="18" name="Tile B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4392" y="5450186"/>
            <a:ext cx="1399027" cy="1086885"/>
          </a:xfrm>
          <a:prstGeom prst="rect">
            <a:avLst/>
          </a:prstGeom>
          <a:effectLst/>
        </p:spPr>
      </p:pic>
      <p:pic>
        <p:nvPicPr>
          <p:cNvPr id="81" name="Tile A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5450186"/>
            <a:ext cx="1399028" cy="1086885"/>
          </a:xfrm>
          <a:prstGeom prst="rect">
            <a:avLst/>
          </a:prstGeom>
          <a:effectLst/>
        </p:spPr>
      </p:pic>
      <p:pic>
        <p:nvPicPr>
          <p:cNvPr id="103" name="Valence Shad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6812032"/>
            <a:ext cx="1399027" cy="1086885"/>
          </a:xfrm>
          <a:prstGeom prst="rect">
            <a:avLst/>
          </a:prstGeom>
          <a:effectLst/>
        </p:spPr>
      </p:pic>
      <p:pic>
        <p:nvPicPr>
          <p:cNvPr id="53" name="Tile E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6241" y="6812032"/>
            <a:ext cx="1399030" cy="1086886"/>
          </a:xfrm>
          <a:prstGeom prst="rect">
            <a:avLst/>
          </a:prstGeom>
          <a:effectLst/>
        </p:spPr>
      </p:pic>
      <p:pic>
        <p:nvPicPr>
          <p:cNvPr id="51" name="Tile 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24986" y="6812032"/>
            <a:ext cx="1399028" cy="1086886"/>
          </a:xfrm>
          <a:prstGeom prst="rect">
            <a:avLst/>
          </a:prstGeom>
          <a:effectLst/>
        </p:spPr>
      </p:pic>
      <p:pic>
        <p:nvPicPr>
          <p:cNvPr id="19" name="Tile C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3731" y="6812032"/>
            <a:ext cx="1399028" cy="1086885"/>
          </a:xfrm>
          <a:prstGeom prst="rect">
            <a:avLst/>
          </a:prstGeom>
          <a:effectLst/>
        </p:spPr>
      </p:pic>
      <p:pic>
        <p:nvPicPr>
          <p:cNvPr id="63" name="Tile B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476" y="6812032"/>
            <a:ext cx="1399028" cy="1086885"/>
          </a:xfrm>
          <a:prstGeom prst="rect">
            <a:avLst/>
          </a:prstGeom>
          <a:effectLst/>
        </p:spPr>
      </p:pic>
      <p:pic>
        <p:nvPicPr>
          <p:cNvPr id="83" name="Tile A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6812032"/>
            <a:ext cx="1399028" cy="1086885"/>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Mol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6" name="Button Tile Sequence (Skunk).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5"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5" name="Button Tile Sequence (Mol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5" name="Button Tile Sequence (Mol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5" name="Button Tile Sequence (Mol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5"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6" name="Button Tile Sequence (Skunk).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5" name="Button Tile Sequence (Mole).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5" name="Button Tile Sequence (Mole).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5" name="Button Tile Sequence (Mol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5" name="Button Tile Sequence (Mol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5" name="Button Tile Sequence (Mole).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7" name="Button Tile Sequence (Squirrel).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7" name="Button Tile Sequence (Squirrel).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7" name="Button Tile Sequence (Squirrel).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7" name="Button Tile Sequence (Squirrel).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Mol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7" name="Button Tile Sequence (Squirrel).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8" name="Button Tile Sequence (Raccoon).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9" name="Button Tile Sequence (Mous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9" name="Button Tile Sequence (Mous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5"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7" name="Button Tile Sequence (Squirrel).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9" name="Button Tile Sequence (Mous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20" name="Button Tile Sequence (Rabbit).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9" name="Button Tile Sequence (Mous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9476602"/>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1" y="1353965"/>
            <a:ext cx="1399030" cy="1086886"/>
          </a:xfrm>
          <a:prstGeom prst="rect">
            <a:avLst/>
          </a:prstGeom>
          <a:effectLst/>
        </p:spPr>
      </p:pic>
      <p:pic>
        <p:nvPicPr>
          <p:cNvPr id="90" name="Tile E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9959" y="1353965"/>
            <a:ext cx="1399028" cy="1086886"/>
          </a:xfrm>
          <a:prstGeom prst="rect">
            <a:avLst/>
          </a:prstGeom>
          <a:effectLst/>
        </p:spPr>
      </p:pic>
      <p:pic>
        <p:nvPicPr>
          <p:cNvPr id="88" name="Tile D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1353965"/>
            <a:ext cx="1399027" cy="1086885"/>
          </a:xfrm>
          <a:prstGeom prst="rect">
            <a:avLst/>
          </a:prstGeom>
          <a:effectLst/>
        </p:spPr>
      </p:pic>
      <p:pic>
        <p:nvPicPr>
          <p:cNvPr id="85" name="Tile C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1353965"/>
            <a:ext cx="1399027" cy="1086885"/>
          </a:xfrm>
          <a:prstGeom prst="rect">
            <a:avLst/>
          </a:prstGeom>
          <a:effectLst/>
        </p:spPr>
      </p:pic>
      <p:pic>
        <p:nvPicPr>
          <p:cNvPr id="20" name="Tile B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4392" y="1353965"/>
            <a:ext cx="1399028" cy="1086885"/>
          </a:xfrm>
          <a:prstGeom prst="rect">
            <a:avLst/>
          </a:prstGeom>
          <a:effectLst/>
        </p:spPr>
      </p:pic>
      <p:pic>
        <p:nvPicPr>
          <p:cNvPr id="77" name="Tile A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1353965"/>
            <a:ext cx="1399027" cy="1086885"/>
          </a:xfrm>
          <a:prstGeom prst="rect">
            <a:avLst/>
          </a:prstGeom>
          <a:effectLst/>
        </p:spPr>
      </p:pic>
      <p:pic>
        <p:nvPicPr>
          <p:cNvPr id="100" name="Valence Shad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2721841"/>
            <a:ext cx="1399027" cy="1086884"/>
          </a:xfrm>
          <a:prstGeom prst="rect">
            <a:avLst/>
          </a:prstGeom>
          <a:effectLst/>
        </p:spPr>
      </p:pic>
      <p:pic>
        <p:nvPicPr>
          <p:cNvPr id="69" name="Tile E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9959" y="2721841"/>
            <a:ext cx="1399027" cy="1086885"/>
          </a:xfrm>
          <a:prstGeom prst="rect">
            <a:avLst/>
          </a:prstGeom>
          <a:effectLst/>
        </p:spPr>
      </p:pic>
      <p:pic>
        <p:nvPicPr>
          <p:cNvPr id="67" name="Tile D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2721841"/>
            <a:ext cx="1399027" cy="1086885"/>
          </a:xfrm>
          <a:prstGeom prst="rect">
            <a:avLst/>
          </a:prstGeom>
          <a:effectLst/>
        </p:spPr>
      </p:pic>
      <p:pic>
        <p:nvPicPr>
          <p:cNvPr id="65" name="Tile C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21034" y="2721841"/>
            <a:ext cx="1399027" cy="1086884"/>
          </a:xfrm>
          <a:prstGeom prst="rect">
            <a:avLst/>
          </a:prstGeom>
          <a:effectLst/>
        </p:spPr>
      </p:pic>
      <p:pic>
        <p:nvPicPr>
          <p:cNvPr id="61" name="Tile B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4392" y="2721841"/>
            <a:ext cx="1399028" cy="1086885"/>
          </a:xfrm>
          <a:prstGeom prst="rect">
            <a:avLst/>
          </a:prstGeom>
          <a:effectLst/>
        </p:spPr>
      </p:pic>
      <p:pic>
        <p:nvPicPr>
          <p:cNvPr id="79" name="Tile A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2721841"/>
            <a:ext cx="1399027" cy="1086885"/>
          </a:xfrm>
          <a:prstGeom prst="rect">
            <a:avLst/>
          </a:prstGeom>
          <a:effectLst/>
        </p:spPr>
      </p:pic>
      <p:pic>
        <p:nvPicPr>
          <p:cNvPr id="101" name="Valence Shad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4082911"/>
            <a:ext cx="1399028" cy="1086885"/>
          </a:xfrm>
          <a:prstGeom prst="rect">
            <a:avLst/>
          </a:prstGeom>
          <a:effectLst/>
        </p:spPr>
      </p:pic>
      <p:pic>
        <p:nvPicPr>
          <p:cNvPr id="55" name="Tile E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9959" y="4082911"/>
            <a:ext cx="1399028" cy="1086886"/>
          </a:xfrm>
          <a:prstGeom prst="rect">
            <a:avLst/>
          </a:prstGeom>
          <a:effectLst/>
        </p:spPr>
      </p:pic>
      <p:pic>
        <p:nvPicPr>
          <p:cNvPr id="14" name="Tile D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20826" y="4082911"/>
            <a:ext cx="1399028" cy="1086885"/>
          </a:xfrm>
          <a:prstGeom prst="rect">
            <a:avLst/>
          </a:prstGeom>
          <a:effectLst/>
        </p:spPr>
      </p:pic>
      <p:pic>
        <p:nvPicPr>
          <p:cNvPr id="57" name="Tile C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3" y="4082911"/>
            <a:ext cx="1399030" cy="1086886"/>
          </a:xfrm>
          <a:prstGeom prst="rect">
            <a:avLst/>
          </a:prstGeom>
          <a:effectLst/>
        </p:spPr>
      </p:pic>
      <p:pic>
        <p:nvPicPr>
          <p:cNvPr id="59" name="Tile B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4392" y="4082911"/>
            <a:ext cx="1399027" cy="1086884"/>
          </a:xfrm>
          <a:prstGeom prst="rect">
            <a:avLst/>
          </a:prstGeom>
          <a:effectLst/>
        </p:spPr>
      </p:pic>
      <p:pic>
        <p:nvPicPr>
          <p:cNvPr id="17" name="Tile A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4082911"/>
            <a:ext cx="1399028" cy="1086885"/>
          </a:xfrm>
          <a:prstGeom prst="rect">
            <a:avLst/>
          </a:prstGeom>
          <a:effectLst/>
        </p:spPr>
      </p:pic>
      <p:pic>
        <p:nvPicPr>
          <p:cNvPr id="102" name="Valence Shad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5450186"/>
            <a:ext cx="1399028" cy="1086885"/>
          </a:xfrm>
          <a:prstGeom prst="rect">
            <a:avLst/>
          </a:prstGeom>
          <a:effectLst/>
        </p:spPr>
      </p:pic>
      <p:pic>
        <p:nvPicPr>
          <p:cNvPr id="47" name="Tile E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5450186"/>
            <a:ext cx="1399030" cy="1086886"/>
          </a:xfrm>
          <a:prstGeom prst="rect">
            <a:avLst/>
          </a:prstGeom>
          <a:effectLst/>
        </p:spPr>
      </p:pic>
      <p:pic>
        <p:nvPicPr>
          <p:cNvPr id="3" name="Tile D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5" y="5450186"/>
            <a:ext cx="1399030" cy="1086886"/>
          </a:xfrm>
          <a:prstGeom prst="rect">
            <a:avLst/>
          </a:prstGeom>
          <a:effectLst/>
        </p:spPr>
      </p:pic>
      <p:pic>
        <p:nvPicPr>
          <p:cNvPr id="45" name="Tile C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5450186"/>
            <a:ext cx="1399028" cy="1086886"/>
          </a:xfrm>
          <a:prstGeom prst="rect">
            <a:avLst/>
          </a:prstGeom>
          <a:effectLst/>
        </p:spPr>
      </p:pic>
      <p:pic>
        <p:nvPicPr>
          <p:cNvPr id="18" name="Tile B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24392" y="5450186"/>
            <a:ext cx="1399027" cy="1086884"/>
          </a:xfrm>
          <a:prstGeom prst="rect">
            <a:avLst/>
          </a:prstGeom>
          <a:effectLst/>
        </p:spPr>
      </p:pic>
      <p:pic>
        <p:nvPicPr>
          <p:cNvPr id="81" name="Tile A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5450186"/>
            <a:ext cx="1399027" cy="1086885"/>
          </a:xfrm>
          <a:prstGeom prst="rect">
            <a:avLst/>
          </a:prstGeom>
          <a:effectLst/>
        </p:spPr>
      </p:pic>
      <p:pic>
        <p:nvPicPr>
          <p:cNvPr id="103" name="Valence Shad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6812032"/>
            <a:ext cx="1399027" cy="1086885"/>
          </a:xfrm>
          <a:prstGeom prst="rect">
            <a:avLst/>
          </a:prstGeom>
          <a:effectLst/>
        </p:spPr>
      </p:pic>
      <p:pic>
        <p:nvPicPr>
          <p:cNvPr id="53" name="Tile E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6749" y="6812032"/>
            <a:ext cx="1399030" cy="1086886"/>
          </a:xfrm>
          <a:prstGeom prst="rect">
            <a:avLst/>
          </a:prstGeom>
          <a:effectLst/>
        </p:spPr>
      </p:pic>
      <p:pic>
        <p:nvPicPr>
          <p:cNvPr id="51" name="Tile D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5367" y="6812032"/>
            <a:ext cx="1399028" cy="1086885"/>
          </a:xfrm>
          <a:prstGeom prst="rect">
            <a:avLst/>
          </a:prstGeom>
          <a:effectLst/>
        </p:spPr>
      </p:pic>
      <p:pic>
        <p:nvPicPr>
          <p:cNvPr id="19" name="Tile C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3985" y="6812032"/>
            <a:ext cx="1399028" cy="1086885"/>
          </a:xfrm>
          <a:prstGeom prst="rect">
            <a:avLst/>
          </a:prstGeom>
          <a:effectLst/>
        </p:spPr>
      </p:pic>
      <p:pic>
        <p:nvPicPr>
          <p:cNvPr id="63" name="Tile B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603" y="6812032"/>
            <a:ext cx="1399028" cy="1086885"/>
          </a:xfrm>
          <a:prstGeom prst="rect">
            <a:avLst/>
          </a:prstGeom>
          <a:effectLst/>
        </p:spPr>
      </p:pic>
      <p:pic>
        <p:nvPicPr>
          <p:cNvPr id="83" name="Tile A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6812032"/>
            <a:ext cx="1399028" cy="1086885"/>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Mol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5" name="Button Tile Sequence (Mol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5"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5" name="Button Tile Sequence (Mol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6" name="Button Tile Sequence (Squirrel).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6" name="Button Tile Sequence (Squirrel).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6" name="Button Tile Sequence (Squirrel).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5" name="Button Tile Sequence (Mole).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5" name="Button Tile Sequence (Mole).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6"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7" name="Button Tile Sequence (Mous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7" name="Button Tile Sequence (Mous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5" name="Button Tile Sequence (Mole).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5" name="Button Tile Sequence (Mol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6" name="Button Tile Sequence (Squirrel).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8" name="Button Tile Sequence (Raccoon).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9" name="Button Tile Sequence (Rabbit).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Mol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20" name="Button Tile Sequence (Skunk).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6" name="Button Tile Sequence (Squirrel).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7" name="Button Tile Sequence (Mous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7" name="Button Tile Sequence (Mous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5"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5"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6" name="Button Tile Sequence (Squirrel).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6" name="Button Tile Sequence (Squirrel).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6" name="Button Tile Sequence (Squirrel).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5168754"/>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1353965"/>
            <a:ext cx="1399028" cy="1086885"/>
          </a:xfrm>
          <a:prstGeom prst="rect">
            <a:avLst/>
          </a:prstGeom>
          <a:effectLst/>
        </p:spPr>
      </p:pic>
      <p:pic>
        <p:nvPicPr>
          <p:cNvPr id="90" name="Tile E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9959" y="1353965"/>
            <a:ext cx="1399028" cy="1086885"/>
          </a:xfrm>
          <a:prstGeom prst="rect">
            <a:avLst/>
          </a:prstGeom>
          <a:effectLst/>
        </p:spPr>
      </p:pic>
      <p:pic>
        <p:nvPicPr>
          <p:cNvPr id="88" name="Tile D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1353965"/>
            <a:ext cx="1399028" cy="1086885"/>
          </a:xfrm>
          <a:prstGeom prst="rect">
            <a:avLst/>
          </a:prstGeom>
          <a:effectLst/>
        </p:spPr>
      </p:pic>
      <p:pic>
        <p:nvPicPr>
          <p:cNvPr id="85" name="Tile C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1353965"/>
            <a:ext cx="1399028" cy="1086885"/>
          </a:xfrm>
          <a:prstGeom prst="rect">
            <a:avLst/>
          </a:prstGeom>
          <a:effectLst/>
        </p:spPr>
      </p:pic>
      <p:pic>
        <p:nvPicPr>
          <p:cNvPr id="20" name="Tile B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1353965"/>
            <a:ext cx="1399028" cy="1086886"/>
          </a:xfrm>
          <a:prstGeom prst="rect">
            <a:avLst/>
          </a:prstGeom>
          <a:effectLst/>
        </p:spPr>
      </p:pic>
      <p:pic>
        <p:nvPicPr>
          <p:cNvPr id="77" name="Tile A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0" y="1353965"/>
            <a:ext cx="1399030" cy="1086886"/>
          </a:xfrm>
          <a:prstGeom prst="rect">
            <a:avLst/>
          </a:prstGeom>
          <a:effectLst/>
        </p:spPr>
      </p:pic>
      <p:pic>
        <p:nvPicPr>
          <p:cNvPr id="100" name="Valence Shad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928132" y="2721841"/>
            <a:ext cx="1399028" cy="1086885"/>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6"/>
          </a:xfrm>
          <a:prstGeom prst="rect">
            <a:avLst/>
          </a:prstGeom>
          <a:effectLst/>
        </p:spPr>
      </p:pic>
      <p:pic>
        <p:nvPicPr>
          <p:cNvPr id="67" name="Tile D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2721841"/>
            <a:ext cx="1399028" cy="1086885"/>
          </a:xfrm>
          <a:prstGeom prst="rect">
            <a:avLst/>
          </a:prstGeom>
          <a:effectLst/>
        </p:spPr>
      </p:pic>
      <p:pic>
        <p:nvPicPr>
          <p:cNvPr id="65" name="Tile C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21034" y="2721841"/>
            <a:ext cx="1399028" cy="1086885"/>
          </a:xfrm>
          <a:prstGeom prst="rect">
            <a:avLst/>
          </a:prstGeom>
          <a:effectLst/>
        </p:spPr>
      </p:pic>
      <p:pic>
        <p:nvPicPr>
          <p:cNvPr id="61" name="Tile B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2721841"/>
            <a:ext cx="1399028" cy="1086886"/>
          </a:xfrm>
          <a:prstGeom prst="rect">
            <a:avLst/>
          </a:prstGeom>
          <a:effectLst/>
        </p:spPr>
      </p:pic>
      <p:pic>
        <p:nvPicPr>
          <p:cNvPr id="79" name="Tile A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0" y="2721841"/>
            <a:ext cx="1399030" cy="1086886"/>
          </a:xfrm>
          <a:prstGeom prst="rect">
            <a:avLst/>
          </a:prstGeom>
          <a:effectLst/>
        </p:spPr>
      </p:pic>
      <p:pic>
        <p:nvPicPr>
          <p:cNvPr id="101" name="Valence Shad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4082911"/>
            <a:ext cx="1399028" cy="1086885"/>
          </a:xfrm>
          <a:prstGeom prst="rect">
            <a:avLst/>
          </a:prstGeom>
          <a:effectLst/>
        </p:spPr>
      </p:pic>
      <p:pic>
        <p:nvPicPr>
          <p:cNvPr id="55" name="Tile E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4082911"/>
            <a:ext cx="1399028" cy="1086886"/>
          </a:xfrm>
          <a:prstGeom prst="rect">
            <a:avLst/>
          </a:prstGeom>
          <a:effectLst/>
        </p:spPr>
      </p:pic>
      <p:pic>
        <p:nvPicPr>
          <p:cNvPr id="14" name="Tile D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4082911"/>
            <a:ext cx="1399028" cy="1086886"/>
          </a:xfrm>
          <a:prstGeom prst="rect">
            <a:avLst/>
          </a:prstGeom>
          <a:effectLst/>
        </p:spPr>
      </p:pic>
      <p:pic>
        <p:nvPicPr>
          <p:cNvPr id="59" name="Tile B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4082911"/>
            <a:ext cx="1399028" cy="1086886"/>
          </a:xfrm>
          <a:prstGeom prst="rect">
            <a:avLst/>
          </a:prstGeom>
          <a:effectLst/>
        </p:spPr>
      </p:pic>
      <p:pic>
        <p:nvPicPr>
          <p:cNvPr id="17" name="Tile A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4082911"/>
            <a:ext cx="1399028" cy="1086885"/>
          </a:xfrm>
          <a:prstGeom prst="rect">
            <a:avLst/>
          </a:prstGeom>
          <a:effectLst/>
        </p:spPr>
      </p:pic>
      <p:pic>
        <p:nvPicPr>
          <p:cNvPr id="102" name="Valence Shad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28132" y="5450186"/>
            <a:ext cx="1399028" cy="1086885"/>
          </a:xfrm>
          <a:prstGeom prst="rect">
            <a:avLst/>
          </a:prstGeom>
          <a:effectLst/>
        </p:spPr>
      </p:pic>
      <p:pic>
        <p:nvPicPr>
          <p:cNvPr id="47" name="Tile E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19959" y="5450186"/>
            <a:ext cx="1399028" cy="1086886"/>
          </a:xfrm>
          <a:prstGeom prst="rect">
            <a:avLst/>
          </a:prstGeom>
          <a:effectLst/>
        </p:spPr>
      </p:pic>
      <p:pic>
        <p:nvPicPr>
          <p:cNvPr id="3" name="Tile D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5" y="5450186"/>
            <a:ext cx="1399030" cy="1086886"/>
          </a:xfrm>
          <a:prstGeom prst="rect">
            <a:avLst/>
          </a:prstGeom>
          <a:effectLst/>
        </p:spPr>
      </p:pic>
      <p:pic>
        <p:nvPicPr>
          <p:cNvPr id="45" name="Tile C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5450186"/>
            <a:ext cx="1399030" cy="1086886"/>
          </a:xfrm>
          <a:prstGeom prst="rect">
            <a:avLst/>
          </a:prstGeom>
          <a:effectLst/>
        </p:spPr>
      </p:pic>
      <p:pic>
        <p:nvPicPr>
          <p:cNvPr id="18" name="Tile B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5450186"/>
            <a:ext cx="1399028" cy="1086886"/>
          </a:xfrm>
          <a:prstGeom prst="rect">
            <a:avLst/>
          </a:prstGeom>
          <a:effectLst/>
        </p:spPr>
      </p:pic>
      <p:pic>
        <p:nvPicPr>
          <p:cNvPr id="81" name="Tile A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0" y="5450186"/>
            <a:ext cx="1399030" cy="1086886"/>
          </a:xfrm>
          <a:prstGeom prst="rect">
            <a:avLst/>
          </a:prstGeom>
          <a:effectLst/>
        </p:spPr>
      </p:pic>
      <p:pic>
        <p:nvPicPr>
          <p:cNvPr id="103" name="Valence Shad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8132" y="6812032"/>
            <a:ext cx="1399028" cy="1086886"/>
          </a:xfrm>
          <a:prstGeom prst="rect">
            <a:avLst/>
          </a:prstGeom>
          <a:effectLst/>
        </p:spPr>
      </p:pic>
      <p:pic>
        <p:nvPicPr>
          <p:cNvPr id="53" name="Tile E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26750" y="6812032"/>
            <a:ext cx="1399030" cy="1086886"/>
          </a:xfrm>
          <a:prstGeom prst="rect">
            <a:avLst/>
          </a:prstGeom>
          <a:effectLst/>
        </p:spPr>
      </p:pic>
      <p:pic>
        <p:nvPicPr>
          <p:cNvPr id="51" name="Tile 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5366" y="6812032"/>
            <a:ext cx="1399030" cy="1086886"/>
          </a:xfrm>
          <a:prstGeom prst="rect">
            <a:avLst/>
          </a:prstGeom>
          <a:effectLst/>
        </p:spPr>
      </p:pic>
      <p:pic>
        <p:nvPicPr>
          <p:cNvPr id="19" name="Tile C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3984" y="6812032"/>
            <a:ext cx="1399028" cy="1086886"/>
          </a:xfrm>
          <a:prstGeom prst="rect">
            <a:avLst/>
          </a:prstGeom>
          <a:effectLst/>
        </p:spPr>
      </p:pic>
      <p:pic>
        <p:nvPicPr>
          <p:cNvPr id="63" name="Tile B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2602" y="6812032"/>
            <a:ext cx="1399028" cy="1086886"/>
          </a:xfrm>
          <a:prstGeom prst="rect">
            <a:avLst/>
          </a:prstGeom>
          <a:effectLst/>
        </p:spPr>
      </p:pic>
      <p:pic>
        <p:nvPicPr>
          <p:cNvPr id="83" name="Tile A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21220" y="6812032"/>
            <a:ext cx="1399028"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6" name="Button Tile Sequence (Squirrel).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7" name="Button Tile Sequence (Mous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8" name="Button Tile Sequence (Rabbit).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7" name="Button Tile Sequence (Mous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6" name="Button Tile Sequence (Squirrel).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7" name="Button Tile Sequence (Mous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7" name="Button Tile Sequence (Mous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9" name="Button Tile Sequence (Raccoon).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5" name="Button Tile Sequence (Mole).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6" name="Button Tile Sequence (Squirrel).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6"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6" name="Button Tile Sequence (Squirrel).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6" name="Button Tile Sequence (Squirrel).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5" name="Button Tile Sequence (Mole).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5" name="Button Tile Sequence (Mol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5" name="Button Tile Sequence (Mole).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20" name="Button Tile Sequence (Skunk).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5" name="Button Tile Sequence (Mole).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Mol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5" name="Button Tile Sequence (Mol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5" name="Button Tile Sequence (Mole).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5" name="Button Tile Sequence (Mol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5" name="Button Tile Sequence (Mol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20" name="Button Tile Sequence (Skunk).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5"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5" name="Button Tile Sequence (Mol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5"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5"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5778414"/>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1" y="1353965"/>
            <a:ext cx="1399030"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1353965"/>
            <a:ext cx="1399030" cy="1086886"/>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5" y="1353965"/>
            <a:ext cx="1399030" cy="1086886"/>
          </a:xfrm>
          <a:prstGeom prst="rect">
            <a:avLst/>
          </a:prstGeom>
          <a:effectLst/>
        </p:spPr>
      </p:pic>
      <p:pic>
        <p:nvPicPr>
          <p:cNvPr id="85" name="Tile C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3" y="1353965"/>
            <a:ext cx="1399030" cy="1086886"/>
          </a:xfrm>
          <a:prstGeom prst="rect">
            <a:avLst/>
          </a:prstGeom>
          <a:effectLst/>
        </p:spPr>
      </p:pic>
      <p:pic>
        <p:nvPicPr>
          <p:cNvPr id="20" name="Tile B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1353965"/>
            <a:ext cx="1399028" cy="1086886"/>
          </a:xfrm>
          <a:prstGeom prst="rect">
            <a:avLst/>
          </a:prstGeom>
          <a:effectLst/>
        </p:spPr>
      </p:pic>
      <p:pic>
        <p:nvPicPr>
          <p:cNvPr id="77" name="Tile A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1353965"/>
            <a:ext cx="1399030" cy="1086886"/>
          </a:xfrm>
          <a:prstGeom prst="rect">
            <a:avLst/>
          </a:prstGeom>
          <a:effectLst/>
        </p:spPr>
      </p:pic>
      <p:pic>
        <p:nvPicPr>
          <p:cNvPr id="100" name="Valence Shad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28132" y="2721841"/>
            <a:ext cx="1399028" cy="1086886"/>
          </a:xfrm>
          <a:prstGeom prst="rect">
            <a:avLst/>
          </a:prstGeom>
          <a:effectLst/>
        </p:spPr>
      </p:pic>
      <p:pic>
        <p:nvPicPr>
          <p:cNvPr id="69" name="Tile E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19959" y="2721841"/>
            <a:ext cx="1399028" cy="1086886"/>
          </a:xfrm>
          <a:prstGeom prst="rect">
            <a:avLst/>
          </a:prstGeom>
          <a:effectLst/>
        </p:spPr>
      </p:pic>
      <p:pic>
        <p:nvPicPr>
          <p:cNvPr id="67" name="Tile D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2721841"/>
            <a:ext cx="1399028" cy="1086886"/>
          </a:xfrm>
          <a:prstGeom prst="rect">
            <a:avLst/>
          </a:prstGeom>
          <a:effectLst/>
        </p:spPr>
      </p:pic>
      <p:pic>
        <p:nvPicPr>
          <p:cNvPr id="65" name="Tile C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1034" y="2721841"/>
            <a:ext cx="1399028" cy="1086886"/>
          </a:xfrm>
          <a:prstGeom prst="rect">
            <a:avLst/>
          </a:prstGeom>
          <a:effectLst/>
        </p:spPr>
      </p:pic>
      <p:pic>
        <p:nvPicPr>
          <p:cNvPr id="61" name="Tile B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2721841"/>
            <a:ext cx="1399028" cy="1086885"/>
          </a:xfrm>
          <a:prstGeom prst="rect">
            <a:avLst/>
          </a:prstGeom>
          <a:effectLst/>
        </p:spPr>
      </p:pic>
      <p:pic>
        <p:nvPicPr>
          <p:cNvPr id="79" name="Tile A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2721841"/>
            <a:ext cx="1399030" cy="1086886"/>
          </a:xfrm>
          <a:prstGeom prst="rect">
            <a:avLst/>
          </a:prstGeom>
          <a:effectLst/>
        </p:spPr>
      </p:pic>
      <p:pic>
        <p:nvPicPr>
          <p:cNvPr id="101" name="Valence Shad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8132" y="4082911"/>
            <a:ext cx="1399028" cy="1086885"/>
          </a:xfrm>
          <a:prstGeom prst="rect">
            <a:avLst/>
          </a:prstGeom>
          <a:effectLst/>
        </p:spPr>
      </p:pic>
      <p:pic>
        <p:nvPicPr>
          <p:cNvPr id="55" name="Tile E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8" y="4082911"/>
            <a:ext cx="1399030" cy="1086887"/>
          </a:xfrm>
          <a:prstGeom prst="rect">
            <a:avLst/>
          </a:prstGeom>
          <a:effectLst/>
        </p:spPr>
      </p:pic>
      <p:pic>
        <p:nvPicPr>
          <p:cNvPr id="14" name="Tile D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1033" y="4082911"/>
            <a:ext cx="1399030" cy="1086886"/>
          </a:xfrm>
          <a:prstGeom prst="rect">
            <a:avLst/>
          </a:prstGeom>
          <a:effectLst/>
        </p:spPr>
      </p:pic>
      <p:pic>
        <p:nvPicPr>
          <p:cNvPr id="59" name="Tile B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4392" y="4082911"/>
            <a:ext cx="1399028" cy="1086885"/>
          </a:xfrm>
          <a:prstGeom prst="rect">
            <a:avLst/>
          </a:prstGeom>
          <a:effectLst/>
        </p:spPr>
      </p:pic>
      <p:pic>
        <p:nvPicPr>
          <p:cNvPr id="17" name="Tile A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4082911"/>
            <a:ext cx="1399030" cy="1086886"/>
          </a:xfrm>
          <a:prstGeom prst="rect">
            <a:avLst/>
          </a:prstGeom>
          <a:effectLst/>
        </p:spPr>
      </p:pic>
      <p:pic>
        <p:nvPicPr>
          <p:cNvPr id="102" name="Valence Shad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8132" y="5450186"/>
            <a:ext cx="1399028" cy="1086885"/>
          </a:xfrm>
          <a:prstGeom prst="rect">
            <a:avLst/>
          </a:prstGeom>
          <a:effectLst/>
        </p:spPr>
      </p:pic>
      <p:pic>
        <p:nvPicPr>
          <p:cNvPr id="47" name="Tile E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19958" y="5450186"/>
            <a:ext cx="1399030" cy="1086886"/>
          </a:xfrm>
          <a:prstGeom prst="rect">
            <a:avLst/>
          </a:prstGeom>
          <a:effectLst/>
        </p:spPr>
      </p:pic>
      <p:pic>
        <p:nvPicPr>
          <p:cNvPr id="3" name="Tile D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5450186"/>
            <a:ext cx="1399030" cy="1086887"/>
          </a:xfrm>
          <a:prstGeom prst="rect">
            <a:avLst/>
          </a:prstGeom>
          <a:effectLst/>
        </p:spPr>
      </p:pic>
      <p:pic>
        <p:nvPicPr>
          <p:cNvPr id="45" name="Tile C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1033" y="5450186"/>
            <a:ext cx="1399030" cy="1086886"/>
          </a:xfrm>
          <a:prstGeom prst="rect">
            <a:avLst/>
          </a:prstGeom>
          <a:effectLst/>
        </p:spPr>
      </p:pic>
      <p:pic>
        <p:nvPicPr>
          <p:cNvPr id="18" name="Tile B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5450186"/>
            <a:ext cx="1399028" cy="1086885"/>
          </a:xfrm>
          <a:prstGeom prst="rect">
            <a:avLst/>
          </a:prstGeom>
          <a:effectLst/>
        </p:spPr>
      </p:pic>
      <p:pic>
        <p:nvPicPr>
          <p:cNvPr id="81" name="Tile A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5450186"/>
            <a:ext cx="1399030" cy="1086886"/>
          </a:xfrm>
          <a:prstGeom prst="rect">
            <a:avLst/>
          </a:prstGeom>
          <a:effectLst/>
        </p:spPr>
      </p:pic>
      <p:pic>
        <p:nvPicPr>
          <p:cNvPr id="103" name="Valence Shad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928132" y="6812032"/>
            <a:ext cx="1399028" cy="1086885"/>
          </a:xfrm>
          <a:prstGeom prst="rect">
            <a:avLst/>
          </a:prstGeom>
          <a:effectLst/>
        </p:spPr>
      </p:pic>
      <p:pic>
        <p:nvPicPr>
          <p:cNvPr id="53" name="Tile E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26748" y="6812032"/>
            <a:ext cx="1399030" cy="1086887"/>
          </a:xfrm>
          <a:prstGeom prst="rect">
            <a:avLst/>
          </a:prstGeom>
          <a:effectLst/>
        </p:spPr>
      </p:pic>
      <p:pic>
        <p:nvPicPr>
          <p:cNvPr id="51" name="Tile 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5365" y="6812032"/>
            <a:ext cx="1399030" cy="1086887"/>
          </a:xfrm>
          <a:prstGeom prst="rect">
            <a:avLst/>
          </a:prstGeom>
          <a:effectLst/>
        </p:spPr>
      </p:pic>
      <p:pic>
        <p:nvPicPr>
          <p:cNvPr id="19" name="Tile C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3984" y="6812032"/>
            <a:ext cx="1399028" cy="1086886"/>
          </a:xfrm>
          <a:prstGeom prst="rect">
            <a:avLst/>
          </a:prstGeom>
          <a:effectLst/>
        </p:spPr>
      </p:pic>
      <p:pic>
        <p:nvPicPr>
          <p:cNvPr id="63" name="Tile B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603" y="6812032"/>
            <a:ext cx="1399028" cy="1086885"/>
          </a:xfrm>
          <a:prstGeom prst="rect">
            <a:avLst/>
          </a:prstGeom>
          <a:effectLst/>
        </p:spPr>
      </p:pic>
      <p:pic>
        <p:nvPicPr>
          <p:cNvPr id="83" name="Tile A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6812032"/>
            <a:ext cx="1399030"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Raccoon).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6" name="Button Tile Sequence (Mous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6" name="Button Tile Sequence (Mous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7" name="Button Tile Sequence (Squirrel).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8"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6" name="Button Tile Sequence (Mous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9" name="Button Tile Sequence (Rabbit).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6" name="Button Tile Sequence (Mous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7" name="Button Tile Sequence (Squirrel).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8"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6" name="Button Tile Sequence (Mouse).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6" name="Button Tile Sequence (Mouse).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6" name="Button Tile Sequence (Mouse).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7" name="Button Tile Sequence (Squirrel).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8" name="Button Tile Sequence (Mol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7" name="Button Tile Sequence (Squirrel).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7" name="Button Tile Sequence (Squirrel).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7" name="Button Tile Sequence (Squirrel).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7" name="Button Tile Sequence (Squirrel).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8" name="Button Tile Sequence (Mole).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8" name="Button Tile Sequence (Mol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8" name="Button Tile Sequence (Mol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20" name="Button Tile Sequence (Skunk).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8" name="Button Tile Sequence (Mol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8" name="Button Tile Sequence (Mol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8"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8"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8" name="Button Tile Sequence (Mol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8"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8"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3023169"/>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1" y="1353965"/>
            <a:ext cx="1399030" cy="1086886"/>
          </a:xfrm>
          <a:prstGeom prst="rect">
            <a:avLst/>
          </a:prstGeom>
          <a:effectLst/>
        </p:spPr>
      </p:pic>
      <p:pic>
        <p:nvPicPr>
          <p:cNvPr id="90" name="Tile E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9959" y="1353965"/>
            <a:ext cx="1399028" cy="1086886"/>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1353965"/>
            <a:ext cx="1399028" cy="1086885"/>
          </a:xfrm>
          <a:prstGeom prst="rect">
            <a:avLst/>
          </a:prstGeom>
          <a:effectLst/>
        </p:spPr>
      </p:pic>
      <p:pic>
        <p:nvPicPr>
          <p:cNvPr id="85" name="Tile C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1353965"/>
            <a:ext cx="1399028" cy="1086885"/>
          </a:xfrm>
          <a:prstGeom prst="rect">
            <a:avLst/>
          </a:prstGeom>
          <a:effectLst/>
        </p:spPr>
      </p:pic>
      <p:pic>
        <p:nvPicPr>
          <p:cNvPr id="20" name="Tile B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1353965"/>
            <a:ext cx="1399028" cy="1086885"/>
          </a:xfrm>
          <a:prstGeom prst="rect">
            <a:avLst/>
          </a:prstGeom>
          <a:effectLst/>
        </p:spPr>
      </p:pic>
      <p:pic>
        <p:nvPicPr>
          <p:cNvPr id="77" name="Tile A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1353965"/>
            <a:ext cx="1399028" cy="1086885"/>
          </a:xfrm>
          <a:prstGeom prst="rect">
            <a:avLst/>
          </a:prstGeom>
          <a:effectLst/>
        </p:spPr>
      </p:pic>
      <p:pic>
        <p:nvPicPr>
          <p:cNvPr id="100" name="Valence Shad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2721841"/>
            <a:ext cx="1399028" cy="1086885"/>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6" y="2721841"/>
            <a:ext cx="1399028" cy="1086886"/>
          </a:xfrm>
          <a:prstGeom prst="rect">
            <a:avLst/>
          </a:prstGeom>
          <a:effectLst/>
        </p:spPr>
      </p:pic>
      <p:pic>
        <p:nvPicPr>
          <p:cNvPr id="65" name="Tile C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2721841"/>
            <a:ext cx="1399027" cy="1086885"/>
          </a:xfrm>
          <a:prstGeom prst="rect">
            <a:avLst/>
          </a:prstGeom>
          <a:effectLst/>
        </p:spPr>
      </p:pic>
      <p:pic>
        <p:nvPicPr>
          <p:cNvPr id="61" name="Tile B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2721841"/>
            <a:ext cx="1399027" cy="1086885"/>
          </a:xfrm>
          <a:prstGeom prst="rect">
            <a:avLst/>
          </a:prstGeom>
          <a:effectLst/>
        </p:spPr>
      </p:pic>
      <p:pic>
        <p:nvPicPr>
          <p:cNvPr id="79" name="Tile A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2721841"/>
            <a:ext cx="1399028" cy="1086885"/>
          </a:xfrm>
          <a:prstGeom prst="rect">
            <a:avLst/>
          </a:prstGeom>
          <a:effectLst/>
        </p:spPr>
      </p:pic>
      <p:pic>
        <p:nvPicPr>
          <p:cNvPr id="101" name="Valence Shad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4082911"/>
            <a:ext cx="1399028" cy="1086885"/>
          </a:xfrm>
          <a:prstGeom prst="rect">
            <a:avLst/>
          </a:prstGeom>
          <a:effectLst/>
        </p:spPr>
      </p:pic>
      <p:pic>
        <p:nvPicPr>
          <p:cNvPr id="55" name="Tile E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1033" y="4082911"/>
            <a:ext cx="1399030" cy="1086887"/>
          </a:xfrm>
          <a:prstGeom prst="rect">
            <a:avLst/>
          </a:prstGeom>
          <a:effectLst/>
        </p:spPr>
      </p:pic>
      <p:pic>
        <p:nvPicPr>
          <p:cNvPr id="59" name="Tile B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4392" y="4082911"/>
            <a:ext cx="1399027" cy="1086885"/>
          </a:xfrm>
          <a:prstGeom prst="rect">
            <a:avLst/>
          </a:prstGeom>
          <a:effectLst/>
        </p:spPr>
      </p:pic>
      <p:pic>
        <p:nvPicPr>
          <p:cNvPr id="17" name="Tile A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1" y="4082911"/>
            <a:ext cx="1399028" cy="1086886"/>
          </a:xfrm>
          <a:prstGeom prst="rect">
            <a:avLst/>
          </a:prstGeom>
          <a:effectLst/>
        </p:spPr>
      </p:pic>
      <p:pic>
        <p:nvPicPr>
          <p:cNvPr id="102" name="Valence Shad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5450186"/>
            <a:ext cx="1399028" cy="1086885"/>
          </a:xfrm>
          <a:prstGeom prst="rect">
            <a:avLst/>
          </a:prstGeom>
          <a:effectLst/>
        </p:spPr>
      </p:pic>
      <p:pic>
        <p:nvPicPr>
          <p:cNvPr id="47" name="Tile E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5450186"/>
            <a:ext cx="1399030" cy="1086886"/>
          </a:xfrm>
          <a:prstGeom prst="rect">
            <a:avLst/>
          </a:prstGeom>
          <a:effectLst/>
        </p:spPr>
      </p:pic>
      <p:pic>
        <p:nvPicPr>
          <p:cNvPr id="3" name="Tile D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5450186"/>
            <a:ext cx="1399030" cy="1086887"/>
          </a:xfrm>
          <a:prstGeom prst="rect">
            <a:avLst/>
          </a:prstGeom>
          <a:effectLst/>
        </p:spPr>
      </p:pic>
      <p:pic>
        <p:nvPicPr>
          <p:cNvPr id="45" name="Tile C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1033" y="5450186"/>
            <a:ext cx="1399030" cy="1086887"/>
          </a:xfrm>
          <a:prstGeom prst="rect">
            <a:avLst/>
          </a:prstGeom>
          <a:effectLst/>
        </p:spPr>
      </p:pic>
      <p:pic>
        <p:nvPicPr>
          <p:cNvPr id="18" name="Tile B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24392" y="5450186"/>
            <a:ext cx="1399027" cy="1086885"/>
          </a:xfrm>
          <a:prstGeom prst="rect">
            <a:avLst/>
          </a:prstGeom>
          <a:effectLst/>
        </p:spPr>
      </p:pic>
      <p:pic>
        <p:nvPicPr>
          <p:cNvPr id="81" name="Tile A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1" y="5450186"/>
            <a:ext cx="1399028" cy="1086885"/>
          </a:xfrm>
          <a:prstGeom prst="rect">
            <a:avLst/>
          </a:prstGeom>
          <a:effectLst/>
        </p:spPr>
      </p:pic>
      <p:pic>
        <p:nvPicPr>
          <p:cNvPr id="103" name="Valence Shad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6812032"/>
            <a:ext cx="1399027" cy="1086885"/>
          </a:xfrm>
          <a:prstGeom prst="rect">
            <a:avLst/>
          </a:prstGeom>
          <a:effectLst/>
        </p:spPr>
      </p:pic>
      <p:pic>
        <p:nvPicPr>
          <p:cNvPr id="53" name="Tile E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6747" y="6812032"/>
            <a:ext cx="1399030" cy="1086886"/>
          </a:xfrm>
          <a:prstGeom prst="rect">
            <a:avLst/>
          </a:prstGeom>
          <a:effectLst/>
        </p:spPr>
      </p:pic>
      <p:pic>
        <p:nvPicPr>
          <p:cNvPr id="51" name="Tile 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5364" y="6812032"/>
            <a:ext cx="1399030" cy="1086886"/>
          </a:xfrm>
          <a:prstGeom prst="rect">
            <a:avLst/>
          </a:prstGeom>
          <a:effectLst/>
        </p:spPr>
      </p:pic>
      <p:pic>
        <p:nvPicPr>
          <p:cNvPr id="19" name="Tile C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3983" y="6812032"/>
            <a:ext cx="1399028" cy="1086885"/>
          </a:xfrm>
          <a:prstGeom prst="rect">
            <a:avLst/>
          </a:prstGeom>
          <a:effectLst/>
        </p:spPr>
      </p:pic>
      <p:pic>
        <p:nvPicPr>
          <p:cNvPr id="63" name="Tile B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2602" y="6812032"/>
            <a:ext cx="1399028" cy="1086885"/>
          </a:xfrm>
          <a:prstGeom prst="rect">
            <a:avLst/>
          </a:prstGeom>
          <a:effectLst/>
        </p:spPr>
      </p:pic>
      <p:pic>
        <p:nvPicPr>
          <p:cNvPr id="83" name="Tile A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1" y="6812032"/>
            <a:ext cx="1399028" cy="1086885"/>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Mol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5" name="Button Tile Sequence (Mol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5"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5" name="Button Tile Sequence (Mol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5" name="Button Tile Sequence (Mol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5" name="Button Tile Sequence (Mol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6" name="Button Tile Sequence (Skunk).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7" name="Button Tile Sequence (Squirrel).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7" name="Button Tile Sequence (Squirrel).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7"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7" name="Button Tile Sequence (Squirrel).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5" name="Button Tile Sequence (Mol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8" name="Button Tile Sequence (Mouse).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8" name="Button Tile Sequence (Mous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8" name="Button Tile Sequence (Mouse).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7" name="Button Tile Sequence (Squirrel).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5" name="Button Tile Sequence (Mole).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8" name="Button Tile Sequence (Mous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9" name="Button Tile Sequence (Rabbit).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20" name="Button Tile Sequence (Raccoon).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7" name="Button Tile Sequence (Squirrel).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5" name="Button Tile Sequence (Mol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8" name="Button Tile Sequence (Mous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8" name="Button Tile Sequence (Mous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8" name="Button Tile Sequence (Mous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7" name="Button Tile Sequence (Squirrel).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5"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8404692"/>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1" y="1353965"/>
            <a:ext cx="1399030"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1353965"/>
            <a:ext cx="1399030" cy="1086886"/>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1353965"/>
            <a:ext cx="1399028" cy="1086885"/>
          </a:xfrm>
          <a:prstGeom prst="rect">
            <a:avLst/>
          </a:prstGeom>
          <a:effectLst/>
        </p:spPr>
      </p:pic>
      <p:pic>
        <p:nvPicPr>
          <p:cNvPr id="85" name="Tile C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4" y="1353965"/>
            <a:ext cx="1399028" cy="1086885"/>
          </a:xfrm>
          <a:prstGeom prst="rect">
            <a:avLst/>
          </a:prstGeom>
          <a:effectLst/>
        </p:spPr>
      </p:pic>
      <p:pic>
        <p:nvPicPr>
          <p:cNvPr id="20" name="Tile B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4392" y="1353965"/>
            <a:ext cx="1399027" cy="1086885"/>
          </a:xfrm>
          <a:prstGeom prst="rect">
            <a:avLst/>
          </a:prstGeom>
          <a:effectLst/>
        </p:spPr>
      </p:pic>
      <p:pic>
        <p:nvPicPr>
          <p:cNvPr id="77" name="Tile A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1353965"/>
            <a:ext cx="1399027" cy="1086885"/>
          </a:xfrm>
          <a:prstGeom prst="rect">
            <a:avLst/>
          </a:prstGeom>
          <a:effectLst/>
        </p:spPr>
      </p:pic>
      <p:pic>
        <p:nvPicPr>
          <p:cNvPr id="100" name="Valence Shad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2721841"/>
            <a:ext cx="1399027" cy="1086884"/>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2721841"/>
            <a:ext cx="1399028" cy="1086885"/>
          </a:xfrm>
          <a:prstGeom prst="rect">
            <a:avLst/>
          </a:prstGeom>
          <a:effectLst/>
        </p:spPr>
      </p:pic>
      <p:pic>
        <p:nvPicPr>
          <p:cNvPr id="65" name="Tile C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4" y="2721841"/>
            <a:ext cx="1399027" cy="1086885"/>
          </a:xfrm>
          <a:prstGeom prst="rect">
            <a:avLst/>
          </a:prstGeom>
          <a:effectLst/>
        </p:spPr>
      </p:pic>
      <p:pic>
        <p:nvPicPr>
          <p:cNvPr id="61" name="Tile B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4392" y="2721841"/>
            <a:ext cx="1399028" cy="1086885"/>
          </a:xfrm>
          <a:prstGeom prst="rect">
            <a:avLst/>
          </a:prstGeom>
          <a:effectLst/>
        </p:spPr>
      </p:pic>
      <p:pic>
        <p:nvPicPr>
          <p:cNvPr id="79" name="Tile A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21221" y="2721841"/>
            <a:ext cx="1399027" cy="1086885"/>
          </a:xfrm>
          <a:prstGeom prst="rect">
            <a:avLst/>
          </a:prstGeom>
          <a:effectLst/>
        </p:spPr>
      </p:pic>
      <p:pic>
        <p:nvPicPr>
          <p:cNvPr id="101" name="Valence Shad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4082911"/>
            <a:ext cx="1399028" cy="1086885"/>
          </a:xfrm>
          <a:prstGeom prst="rect">
            <a:avLst/>
          </a:prstGeom>
          <a:effectLst/>
        </p:spPr>
      </p:pic>
      <p:pic>
        <p:nvPicPr>
          <p:cNvPr id="55" name="Tile E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4082911"/>
            <a:ext cx="1399028" cy="1086886"/>
          </a:xfrm>
          <a:prstGeom prst="rect">
            <a:avLst/>
          </a:prstGeom>
          <a:effectLst/>
        </p:spPr>
      </p:pic>
      <p:pic>
        <p:nvPicPr>
          <p:cNvPr id="57" name="Tile C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3" y="4082911"/>
            <a:ext cx="1399030" cy="1086886"/>
          </a:xfrm>
          <a:prstGeom prst="rect">
            <a:avLst/>
          </a:prstGeom>
          <a:effectLst/>
        </p:spPr>
      </p:pic>
      <p:pic>
        <p:nvPicPr>
          <p:cNvPr id="59" name="Tile B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4392" y="4082911"/>
            <a:ext cx="1399027" cy="1086884"/>
          </a:xfrm>
          <a:prstGeom prst="rect">
            <a:avLst/>
          </a:prstGeom>
          <a:effectLst/>
        </p:spPr>
      </p:pic>
      <p:pic>
        <p:nvPicPr>
          <p:cNvPr id="17" name="Tile A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4082911"/>
            <a:ext cx="1399028" cy="1086885"/>
          </a:xfrm>
          <a:prstGeom prst="rect">
            <a:avLst/>
          </a:prstGeom>
          <a:effectLst/>
        </p:spPr>
      </p:pic>
      <p:pic>
        <p:nvPicPr>
          <p:cNvPr id="102" name="Valence Shad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5450186"/>
            <a:ext cx="1399028" cy="1086885"/>
          </a:xfrm>
          <a:prstGeom prst="rect">
            <a:avLst/>
          </a:prstGeom>
          <a:effectLst/>
        </p:spPr>
      </p:pic>
      <p:pic>
        <p:nvPicPr>
          <p:cNvPr id="47" name="Tile E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19959" y="5450186"/>
            <a:ext cx="1399028" cy="1086886"/>
          </a:xfrm>
          <a:prstGeom prst="rect">
            <a:avLst/>
          </a:prstGeom>
          <a:effectLst/>
        </p:spPr>
      </p:pic>
      <p:pic>
        <p:nvPicPr>
          <p:cNvPr id="3" name="Tile D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5" y="5450186"/>
            <a:ext cx="1399030" cy="1086886"/>
          </a:xfrm>
          <a:prstGeom prst="rect">
            <a:avLst/>
          </a:prstGeom>
          <a:effectLst/>
        </p:spPr>
      </p:pic>
      <p:pic>
        <p:nvPicPr>
          <p:cNvPr id="45" name="Tile C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5450186"/>
            <a:ext cx="1399028" cy="1086886"/>
          </a:xfrm>
          <a:prstGeom prst="rect">
            <a:avLst/>
          </a:prstGeom>
          <a:effectLst/>
        </p:spPr>
      </p:pic>
      <p:pic>
        <p:nvPicPr>
          <p:cNvPr id="18" name="Tile B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5450186"/>
            <a:ext cx="1399027" cy="1086884"/>
          </a:xfrm>
          <a:prstGeom prst="rect">
            <a:avLst/>
          </a:prstGeom>
          <a:effectLst/>
        </p:spPr>
      </p:pic>
      <p:pic>
        <p:nvPicPr>
          <p:cNvPr id="81" name="Tile A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5450186"/>
            <a:ext cx="1399027" cy="1086885"/>
          </a:xfrm>
          <a:prstGeom prst="rect">
            <a:avLst/>
          </a:prstGeom>
          <a:effectLst/>
        </p:spPr>
      </p:pic>
      <p:pic>
        <p:nvPicPr>
          <p:cNvPr id="103" name="Valence Shad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6812032"/>
            <a:ext cx="1399027" cy="1086885"/>
          </a:xfrm>
          <a:prstGeom prst="rect">
            <a:avLst/>
          </a:prstGeom>
          <a:effectLst/>
        </p:spPr>
      </p:pic>
      <p:pic>
        <p:nvPicPr>
          <p:cNvPr id="53" name="Tile E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6748" y="6812032"/>
            <a:ext cx="1399030" cy="1086886"/>
          </a:xfrm>
          <a:prstGeom prst="rect">
            <a:avLst/>
          </a:prstGeom>
          <a:effectLst/>
        </p:spPr>
      </p:pic>
      <p:pic>
        <p:nvPicPr>
          <p:cNvPr id="51" name="Tile D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5366" y="6812032"/>
            <a:ext cx="1399028" cy="1086885"/>
          </a:xfrm>
          <a:prstGeom prst="rect">
            <a:avLst/>
          </a:prstGeom>
          <a:effectLst/>
        </p:spPr>
      </p:pic>
      <p:pic>
        <p:nvPicPr>
          <p:cNvPr id="19" name="Tile C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23985" y="6812032"/>
            <a:ext cx="1399027" cy="1086885"/>
          </a:xfrm>
          <a:prstGeom prst="rect">
            <a:avLst/>
          </a:prstGeom>
          <a:effectLst/>
        </p:spPr>
      </p:pic>
      <p:pic>
        <p:nvPicPr>
          <p:cNvPr id="63" name="Tile B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603" y="6812032"/>
            <a:ext cx="1399028" cy="1086885"/>
          </a:xfrm>
          <a:prstGeom prst="rect">
            <a:avLst/>
          </a:prstGeom>
          <a:effectLst/>
        </p:spPr>
      </p:pic>
      <p:pic>
        <p:nvPicPr>
          <p:cNvPr id="83" name="Tile A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6812032"/>
            <a:ext cx="1399028" cy="1086885"/>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Mol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5" name="Button Tile Sequence (Mol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5"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6" name="Button Tile Sequence (Skunk).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5" name="Button Tile Sequence (Mol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5" name="Button Tile Sequence (Mol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5"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5" name="Button Tile Sequence (Mole).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5" name="Button Tile Sequence (Mole).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5" name="Button Tile Sequence (Mole).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5" name="Button Tile Sequence (Mol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5" name="Button Tile Sequence (Mol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6" name="Button Tile Sequence (Skunk).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5" name="Button Tile Sequence (Mol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7" name="Button Tile Sequence (Squirrel).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7" name="Button Tile Sequence (Squirrel).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7" name="Button Tile Sequence (Squirrel).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Mol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5" name="Button Tile Sequence (Mol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7" name="Button Tile Sequence (Squirrel).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8" name="Button Tile Sequence (Mous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9" name="Button Tile Sequence (Raccoon).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5"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5"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7" name="Button Tile Sequence (Squirrel).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8" name="Button Tile Sequence (Mous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20" name="Button Tile Sequence (Rabbit).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1254782"/>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1353965"/>
            <a:ext cx="1399028"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1353965"/>
            <a:ext cx="1399028" cy="1086886"/>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1353965"/>
            <a:ext cx="1399028" cy="1086886"/>
          </a:xfrm>
          <a:prstGeom prst="rect">
            <a:avLst/>
          </a:prstGeom>
          <a:effectLst/>
        </p:spPr>
      </p:pic>
      <p:pic>
        <p:nvPicPr>
          <p:cNvPr id="85" name="Tile C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1353965"/>
            <a:ext cx="1399028" cy="1086886"/>
          </a:xfrm>
          <a:prstGeom prst="rect">
            <a:avLst/>
          </a:prstGeom>
          <a:effectLst/>
        </p:spPr>
      </p:pic>
      <p:pic>
        <p:nvPicPr>
          <p:cNvPr id="20" name="Tile B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1353965"/>
            <a:ext cx="1399028" cy="1086886"/>
          </a:xfrm>
          <a:prstGeom prst="rect">
            <a:avLst/>
          </a:prstGeom>
          <a:effectLst/>
        </p:spPr>
      </p:pic>
      <p:pic>
        <p:nvPicPr>
          <p:cNvPr id="77" name="Tile A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0" y="1353965"/>
            <a:ext cx="1399030" cy="1086886"/>
          </a:xfrm>
          <a:prstGeom prst="rect">
            <a:avLst/>
          </a:prstGeom>
          <a:effectLst/>
        </p:spPr>
      </p:pic>
      <p:pic>
        <p:nvPicPr>
          <p:cNvPr id="100" name="Valence Shad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2721841"/>
            <a:ext cx="1399028" cy="1086886"/>
          </a:xfrm>
          <a:prstGeom prst="rect">
            <a:avLst/>
          </a:prstGeom>
          <a:effectLst/>
        </p:spPr>
      </p:pic>
      <p:pic>
        <p:nvPicPr>
          <p:cNvPr id="69" name="Tile E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6" y="2721841"/>
            <a:ext cx="1399028" cy="1086885"/>
          </a:xfrm>
          <a:prstGeom prst="rect">
            <a:avLst/>
          </a:prstGeom>
          <a:effectLst/>
        </p:spPr>
      </p:pic>
      <p:pic>
        <p:nvPicPr>
          <p:cNvPr id="65" name="Tile C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2721841"/>
            <a:ext cx="1399028" cy="1086885"/>
          </a:xfrm>
          <a:prstGeom prst="rect">
            <a:avLst/>
          </a:prstGeom>
          <a:effectLst/>
        </p:spPr>
      </p:pic>
      <p:pic>
        <p:nvPicPr>
          <p:cNvPr id="61" name="Tile B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2721841"/>
            <a:ext cx="1399028" cy="1086886"/>
          </a:xfrm>
          <a:prstGeom prst="rect">
            <a:avLst/>
          </a:prstGeom>
          <a:effectLst/>
        </p:spPr>
      </p:pic>
      <p:pic>
        <p:nvPicPr>
          <p:cNvPr id="79" name="Tile A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0" y="2721841"/>
            <a:ext cx="1399030" cy="1086886"/>
          </a:xfrm>
          <a:prstGeom prst="rect">
            <a:avLst/>
          </a:prstGeom>
          <a:effectLst/>
        </p:spPr>
      </p:pic>
      <p:pic>
        <p:nvPicPr>
          <p:cNvPr id="101" name="Valence Shad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4082911"/>
            <a:ext cx="1399028" cy="1086886"/>
          </a:xfrm>
          <a:prstGeom prst="rect">
            <a:avLst/>
          </a:prstGeom>
          <a:effectLst/>
        </p:spPr>
      </p:pic>
      <p:pic>
        <p:nvPicPr>
          <p:cNvPr id="55" name="Tile E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4082911"/>
            <a:ext cx="1399030" cy="1086887"/>
          </a:xfrm>
          <a:prstGeom prst="rect">
            <a:avLst/>
          </a:prstGeom>
          <a:effectLst/>
        </p:spPr>
      </p:pic>
      <p:pic>
        <p:nvPicPr>
          <p:cNvPr id="59" name="Tile B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4082911"/>
            <a:ext cx="1399028" cy="1086886"/>
          </a:xfrm>
          <a:prstGeom prst="rect">
            <a:avLst/>
          </a:prstGeom>
          <a:effectLst/>
        </p:spPr>
      </p:pic>
      <p:pic>
        <p:nvPicPr>
          <p:cNvPr id="17" name="Tile A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21221" y="4082911"/>
            <a:ext cx="1399028" cy="1086886"/>
          </a:xfrm>
          <a:prstGeom prst="rect">
            <a:avLst/>
          </a:prstGeom>
          <a:effectLst/>
        </p:spPr>
      </p:pic>
      <p:pic>
        <p:nvPicPr>
          <p:cNvPr id="102" name="Valence Shad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5450186"/>
            <a:ext cx="1399028" cy="1086886"/>
          </a:xfrm>
          <a:prstGeom prst="rect">
            <a:avLst/>
          </a:prstGeom>
          <a:effectLst/>
        </p:spPr>
      </p:pic>
      <p:pic>
        <p:nvPicPr>
          <p:cNvPr id="47" name="Tile E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8" y="5450186"/>
            <a:ext cx="1399030" cy="1086887"/>
          </a:xfrm>
          <a:prstGeom prst="rect">
            <a:avLst/>
          </a:prstGeom>
          <a:effectLst/>
        </p:spPr>
      </p:pic>
      <p:pic>
        <p:nvPicPr>
          <p:cNvPr id="3" name="Tile D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5450186"/>
            <a:ext cx="1399030" cy="1086887"/>
          </a:xfrm>
          <a:prstGeom prst="rect">
            <a:avLst/>
          </a:prstGeom>
          <a:effectLst/>
        </p:spPr>
      </p:pic>
      <p:pic>
        <p:nvPicPr>
          <p:cNvPr id="45" name="Tile C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5450186"/>
            <a:ext cx="1399030" cy="1086887"/>
          </a:xfrm>
          <a:prstGeom prst="rect">
            <a:avLst/>
          </a:prstGeom>
          <a:effectLst/>
        </p:spPr>
      </p:pic>
      <p:pic>
        <p:nvPicPr>
          <p:cNvPr id="18" name="Tile B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5450186"/>
            <a:ext cx="1399028" cy="1086886"/>
          </a:xfrm>
          <a:prstGeom prst="rect">
            <a:avLst/>
          </a:prstGeom>
          <a:effectLst/>
        </p:spPr>
      </p:pic>
      <p:pic>
        <p:nvPicPr>
          <p:cNvPr id="81" name="Tile A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0" y="5450186"/>
            <a:ext cx="1399030" cy="1086886"/>
          </a:xfrm>
          <a:prstGeom prst="rect">
            <a:avLst/>
          </a:prstGeom>
          <a:effectLst/>
        </p:spPr>
      </p:pic>
      <p:pic>
        <p:nvPicPr>
          <p:cNvPr id="103" name="Valence Shad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8132" y="6812032"/>
            <a:ext cx="1399028" cy="1086886"/>
          </a:xfrm>
          <a:prstGeom prst="rect">
            <a:avLst/>
          </a:prstGeom>
          <a:effectLst/>
        </p:spPr>
      </p:pic>
      <p:pic>
        <p:nvPicPr>
          <p:cNvPr id="53" name="Tile E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6748" y="6812032"/>
            <a:ext cx="1399030" cy="1086886"/>
          </a:xfrm>
          <a:prstGeom prst="rect">
            <a:avLst/>
          </a:prstGeom>
          <a:effectLst/>
        </p:spPr>
      </p:pic>
      <p:pic>
        <p:nvPicPr>
          <p:cNvPr id="51" name="Tile D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5365" y="6812032"/>
            <a:ext cx="1399030" cy="1086886"/>
          </a:xfrm>
          <a:prstGeom prst="rect">
            <a:avLst/>
          </a:prstGeom>
          <a:effectLst/>
        </p:spPr>
      </p:pic>
      <p:pic>
        <p:nvPicPr>
          <p:cNvPr id="19" name="Tile C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3984" y="6812032"/>
            <a:ext cx="1399028" cy="1086886"/>
          </a:xfrm>
          <a:prstGeom prst="rect">
            <a:avLst/>
          </a:prstGeom>
          <a:effectLst/>
        </p:spPr>
      </p:pic>
      <p:pic>
        <p:nvPicPr>
          <p:cNvPr id="63" name="Tile B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603" y="6812032"/>
            <a:ext cx="1399028" cy="1086886"/>
          </a:xfrm>
          <a:prstGeom prst="rect">
            <a:avLst/>
          </a:prstGeom>
          <a:effectLst/>
        </p:spPr>
      </p:pic>
      <p:pic>
        <p:nvPicPr>
          <p:cNvPr id="83" name="Tile A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0" y="6812032"/>
            <a:ext cx="1399030"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Squirrel).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Squirrel).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Squirrel).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5" name="Button Tile Sequence (Squirrel).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5" name="Button Tile Sequence (Squirrel).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Squirrel).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6" name="Button Tile Sequence (Mous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7" name="Button Tile Sequence (Raccoon).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6" name="Button Tile Sequence (Mous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5" name="Button Tile Sequence (Squirrel).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5" name="Button Tile Sequence (Squirrel).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6" name="Button Tile Sequence (Mouse).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8" name="Button Tile Sequence (Rabbit).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6" name="Button Tile Sequence (Mous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5" name="Button Tile Sequence (Squirrel).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5" name="Button Tile Sequence (Squirrel).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6" name="Button Tile Sequence (Mous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6" name="Button Tile Sequence (Mouse).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6" name="Button Tile Sequence (Mouse).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5" name="Button Tile Sequence (Squirrel).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Squirrel).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5" name="Button Tile Sequence (Squirrel).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5" name="Button Tile Sequence (Squirrel).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5" name="Button Tile Sequence (Squirrel).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5" name="Button Tile Sequence (Squirrel).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9"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9"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20" name="Button Tile Sequence (Skunk).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9"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9"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7374171"/>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50s Kitsch Comedy (envato- Orchestrali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45341" y="8938830"/>
            <a:ext cx="487363" cy="487363"/>
          </a:xfrm>
          <a:prstGeom prst="rect">
            <a:avLst/>
          </a:prstGeom>
        </p:spPr>
      </p:pic>
      <p:pic>
        <p:nvPicPr>
          <p:cNvPr id="14" name="Backgroun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15" y="-7496"/>
            <a:ext cx="14659887" cy="8237095"/>
          </a:xfrm>
          <a:prstGeom prst="rect">
            <a:avLst/>
          </a:prstGeom>
        </p:spPr>
      </p:pic>
      <p:pic>
        <p:nvPicPr>
          <p:cNvPr id="21" name="Skunk"/>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04120" y="5038726"/>
            <a:ext cx="1516380" cy="1781174"/>
          </a:xfrm>
          <a:prstGeom prst="rect">
            <a:avLst/>
          </a:prstGeom>
        </p:spPr>
      </p:pic>
      <p:pic>
        <p:nvPicPr>
          <p:cNvPr id="17" name="Mol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8841" y="5361940"/>
            <a:ext cx="2268219" cy="1803400"/>
          </a:xfrm>
          <a:prstGeom prst="rect">
            <a:avLst/>
          </a:prstGeom>
        </p:spPr>
      </p:pic>
      <p:pic>
        <p:nvPicPr>
          <p:cNvPr id="22" name="Squirrel"/>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93060" y="5440680"/>
            <a:ext cx="1694180" cy="1739900"/>
          </a:xfrm>
          <a:prstGeom prst="rect">
            <a:avLst/>
          </a:prstGeom>
        </p:spPr>
      </p:pic>
      <p:pic>
        <p:nvPicPr>
          <p:cNvPr id="18" name="Mouse"/>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69080" y="5589271"/>
            <a:ext cx="1889760" cy="1859866"/>
          </a:xfrm>
          <a:prstGeom prst="rect">
            <a:avLst/>
          </a:prstGeom>
        </p:spPr>
      </p:pic>
      <p:pic>
        <p:nvPicPr>
          <p:cNvPr id="20" name="Raccoon"/>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81088" y="5017008"/>
            <a:ext cx="2316480" cy="2468880"/>
          </a:xfrm>
          <a:prstGeom prst="rect">
            <a:avLst/>
          </a:prstGeom>
        </p:spPr>
      </p:pic>
      <p:pic>
        <p:nvPicPr>
          <p:cNvPr id="19" name="Rabbit (Cute)"/>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14900" y="3480816"/>
            <a:ext cx="3162299" cy="4752594"/>
          </a:xfrm>
          <a:prstGeom prst="rect">
            <a:avLst/>
          </a:prstGeom>
        </p:spPr>
      </p:pic>
      <p:pic>
        <p:nvPicPr>
          <p:cNvPr id="2" name="Rabbit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890344">
            <a:off x="-2605286" y="6991799"/>
            <a:ext cx="2764419" cy="4497584"/>
          </a:xfrm>
          <a:prstGeom prst="rect">
            <a:avLst/>
          </a:prstGeom>
        </p:spPr>
      </p:pic>
      <p:pic>
        <p:nvPicPr>
          <p:cNvPr id="29" name="Rabbit 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038105">
            <a:off x="10583895" y="4104301"/>
            <a:ext cx="2764419" cy="4497584"/>
          </a:xfrm>
          <a:prstGeom prst="rect">
            <a:avLst/>
          </a:prstGeom>
        </p:spPr>
      </p:pic>
      <p:pic>
        <p:nvPicPr>
          <p:cNvPr id="30" name="Rabbit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751689" y="1150999"/>
            <a:ext cx="2764419" cy="4497584"/>
          </a:xfrm>
          <a:prstGeom prst="rect">
            <a:avLst/>
          </a:prstGeom>
        </p:spPr>
      </p:pic>
      <p:pic>
        <p:nvPicPr>
          <p:cNvPr id="31" name="Rabbit 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8064223">
            <a:off x="-2530537" y="-3354800"/>
            <a:ext cx="2764419" cy="4497584"/>
          </a:xfrm>
          <a:prstGeom prst="rect">
            <a:avLst/>
          </a:prstGeom>
        </p:spPr>
      </p:pic>
      <p:sp>
        <p:nvSpPr>
          <p:cNvPr id="32" name="Watermark"/>
          <p:cNvSpPr/>
          <p:nvPr/>
        </p:nvSpPr>
        <p:spPr>
          <a:xfrm>
            <a:off x="236641" y="6588654"/>
            <a:ext cx="2000238" cy="1543041"/>
          </a:xfrm>
          <a:prstGeom prst="rect">
            <a:avLst/>
          </a:prstGeom>
          <a:blipFill dpi="0" rotWithShape="1">
            <a:blip r:embed="rId14"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Cover Simulator Screen"/>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1414" y="-7496"/>
            <a:ext cx="14659885" cy="8237095"/>
          </a:xfrm>
          <a:prstGeom prst="rect">
            <a:avLst/>
          </a:prstGeom>
        </p:spPr>
      </p:pic>
      <p:pic>
        <p:nvPicPr>
          <p:cNvPr id="15" name="Box Cove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1415" y="-7496"/>
            <a:ext cx="14659887" cy="8237096"/>
          </a:xfrm>
          <a:prstGeom prst="rect">
            <a:avLst/>
          </a:prstGeom>
        </p:spPr>
      </p:pic>
      <p:sp>
        <p:nvSpPr>
          <p:cNvPr id="24" name="Credits '11'"/>
          <p:cNvSpPr>
            <a:spLocks noChangeAspect="1"/>
          </p:cNvSpPr>
          <p:nvPr/>
        </p:nvSpPr>
        <p:spPr>
          <a:xfrm flipH="1">
            <a:off x="9497568" y="1060509"/>
            <a:ext cx="5226362" cy="7277569"/>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88900" dist="38100" dir="13500000" sx="103000" sy="103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11- Game Credits</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8000" dirty="0" smtClean="0">
                <a:solidFill>
                  <a:schemeClr val="tx1">
                    <a:lumMod val="85000"/>
                    <a:lumOff val="15000"/>
                  </a:schemeClr>
                </a:solidFill>
                <a:latin typeface="Londrina Solid Light" panose="00000400000000000000" pitchFamily="2" charset="0"/>
              </a:rPr>
              <a:t>Thanks for playing!</a:t>
            </a:r>
          </a:p>
          <a:p>
            <a:pPr algn="ctr"/>
            <a:endParaRPr lang="en-US" sz="4400" dirty="0" smtClean="0">
              <a:solidFill>
                <a:schemeClr val="tx1">
                  <a:lumMod val="85000"/>
                  <a:lumOff val="15000"/>
                </a:schemeClr>
              </a:solidFill>
              <a:latin typeface="Londrina Solid Light" panose="00000400000000000000" pitchFamily="2" charset="0"/>
            </a:endParaRPr>
          </a:p>
          <a:p>
            <a:pPr algn="ctr"/>
            <a:endParaRPr lang="en-US" sz="4400" dirty="0" smtClean="0">
              <a:solidFill>
                <a:schemeClr val="tx1">
                  <a:lumMod val="85000"/>
                  <a:lumOff val="15000"/>
                </a:schemeClr>
              </a:solidFill>
              <a:latin typeface="Londrina Solid Light" panose="00000400000000000000" pitchFamily="2" charset="0"/>
            </a:endParaRPr>
          </a:p>
          <a:p>
            <a:pPr algn="ctr"/>
            <a:r>
              <a:rPr lang="en-US" sz="4800" dirty="0" smtClean="0">
                <a:solidFill>
                  <a:schemeClr val="tx1">
                    <a:lumMod val="85000"/>
                    <a:lumOff val="15000"/>
                  </a:schemeClr>
                </a:solidFill>
                <a:latin typeface="Londrina Solid Light" panose="00000400000000000000" pitchFamily="2" charset="0"/>
              </a:rPr>
              <a:t>Game designed by Adam Groff</a:t>
            </a:r>
          </a:p>
        </p:txBody>
      </p:sp>
      <p:sp>
        <p:nvSpPr>
          <p:cNvPr id="25" name="Credits '12'"/>
          <p:cNvSpPr>
            <a:spLocks noChangeAspect="1"/>
          </p:cNvSpPr>
          <p:nvPr/>
        </p:nvSpPr>
        <p:spPr>
          <a:xfrm flipH="1">
            <a:off x="9520718" y="1083659"/>
            <a:ext cx="5226362" cy="7277569"/>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12- Game Credits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4400" b="1" dirty="0" smtClean="0">
                <a:solidFill>
                  <a:schemeClr val="tx1">
                    <a:lumMod val="85000"/>
                    <a:lumOff val="15000"/>
                  </a:schemeClr>
                </a:solidFill>
                <a:latin typeface="Londrina Solid Light" panose="00000400000000000000" pitchFamily="2" charset="0"/>
              </a:rPr>
              <a:t>Image Credits</a:t>
            </a:r>
            <a:r>
              <a:rPr lang="en-US" sz="4400" dirty="0" smtClean="0">
                <a:solidFill>
                  <a:schemeClr val="tx1">
                    <a:lumMod val="85000"/>
                    <a:lumOff val="15000"/>
                  </a:schemeClr>
                </a:solidFill>
                <a:latin typeface="Londrina Solid Light" panose="00000400000000000000" pitchFamily="2" charset="0"/>
              </a:rPr>
              <a:t>:</a:t>
            </a:r>
          </a:p>
          <a:p>
            <a:pPr algn="ctr"/>
            <a:r>
              <a:rPr lang="en-US" sz="4400" dirty="0" smtClean="0">
                <a:solidFill>
                  <a:schemeClr val="tx1">
                    <a:lumMod val="85000"/>
                    <a:lumOff val="15000"/>
                  </a:schemeClr>
                </a:solidFill>
                <a:latin typeface="Londrina Solid Light" panose="00000400000000000000" pitchFamily="2" charset="0"/>
              </a:rPr>
              <a:t>Animal / Character images by </a:t>
            </a:r>
            <a:r>
              <a:rPr lang="en-US" sz="4400" b="1" dirty="0" err="1" smtClean="0">
                <a:solidFill>
                  <a:schemeClr val="tx1">
                    <a:lumMod val="85000"/>
                    <a:lumOff val="15000"/>
                  </a:schemeClr>
                </a:solidFill>
                <a:latin typeface="Londrina Solid Light" panose="00000400000000000000" pitchFamily="2" charset="0"/>
              </a:rPr>
              <a:t>tokaiistudio</a:t>
            </a:r>
            <a:r>
              <a:rPr lang="en-US" sz="4400" dirty="0" smtClean="0">
                <a:solidFill>
                  <a:schemeClr val="tx1">
                    <a:lumMod val="85000"/>
                    <a:lumOff val="15000"/>
                  </a:schemeClr>
                </a:solidFill>
                <a:latin typeface="Londrina Solid Light" panose="00000400000000000000" pitchFamily="2" charset="0"/>
              </a:rPr>
              <a:t>.</a:t>
            </a:r>
          </a:p>
          <a:p>
            <a:pPr algn="ctr"/>
            <a:endParaRPr lang="en-US" sz="4400" b="1" dirty="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Farm background- </a:t>
            </a:r>
            <a:r>
              <a:rPr lang="en-US" sz="4400" b="1" dirty="0" err="1" smtClean="0">
                <a:solidFill>
                  <a:schemeClr val="tx1">
                    <a:lumMod val="85000"/>
                    <a:lumOff val="15000"/>
                  </a:schemeClr>
                </a:solidFill>
                <a:latin typeface="Londrina Solid Light" panose="00000400000000000000" pitchFamily="2" charset="0"/>
              </a:rPr>
              <a:t>macrovector</a:t>
            </a:r>
            <a:endParaRPr lang="en-US" sz="4400" b="1" dirty="0" smtClean="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Carrot- </a:t>
            </a:r>
            <a:r>
              <a:rPr lang="en-US" sz="4400" b="1" dirty="0" err="1" smtClean="0">
                <a:solidFill>
                  <a:schemeClr val="tx1">
                    <a:lumMod val="85000"/>
                    <a:lumOff val="15000"/>
                  </a:schemeClr>
                </a:solidFill>
                <a:latin typeface="Londrina Solid Light" panose="00000400000000000000" pitchFamily="2" charset="0"/>
              </a:rPr>
              <a:t>catalyststuff</a:t>
            </a:r>
            <a:endParaRPr lang="en-US" sz="4400" b="1" dirty="0" smtClean="0">
              <a:solidFill>
                <a:schemeClr val="tx1">
                  <a:lumMod val="85000"/>
                  <a:lumOff val="15000"/>
                </a:schemeClr>
              </a:solidFill>
              <a:latin typeface="Londrina Solid Light" panose="00000400000000000000" pitchFamily="2" charset="0"/>
            </a:endParaRPr>
          </a:p>
        </p:txBody>
      </p:sp>
      <p:sp>
        <p:nvSpPr>
          <p:cNvPr id="23" name="Credits '13'"/>
          <p:cNvSpPr>
            <a:spLocks noChangeAspect="1"/>
          </p:cNvSpPr>
          <p:nvPr/>
        </p:nvSpPr>
        <p:spPr>
          <a:xfrm flipH="1">
            <a:off x="9543868" y="1106809"/>
            <a:ext cx="5226362" cy="7277569"/>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13- Game Credits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4400" b="1" dirty="0" smtClean="0">
                <a:solidFill>
                  <a:schemeClr val="tx1">
                    <a:lumMod val="85000"/>
                    <a:lumOff val="15000"/>
                  </a:schemeClr>
                </a:solidFill>
                <a:latin typeface="Londrina Solid Light" panose="00000400000000000000" pitchFamily="2" charset="0"/>
              </a:rPr>
              <a:t>Audio Credits</a:t>
            </a:r>
            <a:r>
              <a:rPr lang="en-US" sz="4400" dirty="0" smtClean="0">
                <a:solidFill>
                  <a:schemeClr val="tx1">
                    <a:lumMod val="85000"/>
                    <a:lumOff val="15000"/>
                  </a:schemeClr>
                </a:solidFill>
                <a:latin typeface="Londrina Solid Light" panose="00000400000000000000" pitchFamily="2" charset="0"/>
              </a:rPr>
              <a:t>:</a:t>
            </a:r>
          </a:p>
          <a:p>
            <a:pPr algn="ctr"/>
            <a:r>
              <a:rPr lang="en-US" sz="4400" dirty="0" smtClean="0">
                <a:solidFill>
                  <a:schemeClr val="tx1">
                    <a:lumMod val="85000"/>
                    <a:lumOff val="15000"/>
                  </a:schemeClr>
                </a:solidFill>
                <a:latin typeface="Londrina Solid Light" panose="00000400000000000000" pitchFamily="2" charset="0"/>
              </a:rPr>
              <a:t>Music (‘50’s Kitsch Comedy’) by </a:t>
            </a:r>
            <a:r>
              <a:rPr lang="en-US" sz="4400" b="1" dirty="0" err="1" smtClean="0">
                <a:solidFill>
                  <a:schemeClr val="tx1">
                    <a:lumMod val="85000"/>
                    <a:lumOff val="15000"/>
                  </a:schemeClr>
                </a:solidFill>
                <a:latin typeface="Londrina Solid Light" panose="00000400000000000000" pitchFamily="2" charset="0"/>
              </a:rPr>
              <a:t>Orchestralis</a:t>
            </a:r>
            <a:r>
              <a:rPr lang="en-US" sz="4400" dirty="0" smtClean="0">
                <a:solidFill>
                  <a:schemeClr val="tx1">
                    <a:lumMod val="85000"/>
                    <a:lumOff val="15000"/>
                  </a:schemeClr>
                </a:solidFill>
                <a:latin typeface="Londrina Solid Light" panose="00000400000000000000" pitchFamily="2" charset="0"/>
              </a:rPr>
              <a:t>.</a:t>
            </a:r>
          </a:p>
          <a:p>
            <a:pPr algn="ctr"/>
            <a:endParaRPr lang="en-US" sz="4400" b="1" dirty="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Button press- </a:t>
            </a:r>
            <a:r>
              <a:rPr lang="en-US" sz="4400" b="1" dirty="0" err="1" smtClean="0">
                <a:solidFill>
                  <a:schemeClr val="tx1">
                    <a:lumMod val="85000"/>
                    <a:lumOff val="15000"/>
                  </a:schemeClr>
                </a:solidFill>
                <a:latin typeface="Londrina Solid Light" panose="00000400000000000000" pitchFamily="2" charset="0"/>
              </a:rPr>
              <a:t>kyles</a:t>
            </a:r>
            <a:endParaRPr lang="en-US" sz="4400" b="1" dirty="0" smtClean="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Crunching carrot- </a:t>
            </a:r>
            <a:r>
              <a:rPr lang="en-US" sz="4400" b="1" dirty="0" err="1" smtClean="0">
                <a:solidFill>
                  <a:schemeClr val="tx1">
                    <a:lumMod val="85000"/>
                    <a:lumOff val="15000"/>
                  </a:schemeClr>
                </a:solidFill>
                <a:latin typeface="Londrina Solid Light" panose="00000400000000000000" pitchFamily="2" charset="0"/>
              </a:rPr>
              <a:t>inspectorj</a:t>
            </a:r>
            <a:endParaRPr lang="en-US" sz="4400" b="1" dirty="0" smtClean="0">
              <a:solidFill>
                <a:schemeClr val="tx1">
                  <a:lumMod val="85000"/>
                  <a:lumOff val="15000"/>
                </a:schemeClr>
              </a:solidFill>
              <a:latin typeface="Londrina Solid Light" panose="00000400000000000000" pitchFamily="2" charset="0"/>
            </a:endParaRPr>
          </a:p>
        </p:txBody>
      </p:sp>
      <p:sp>
        <p:nvSpPr>
          <p:cNvPr id="26" name="Credits '14'"/>
          <p:cNvSpPr>
            <a:spLocks noChangeAspect="1"/>
          </p:cNvSpPr>
          <p:nvPr/>
        </p:nvSpPr>
        <p:spPr>
          <a:xfrm flipH="1">
            <a:off x="9567018" y="1129959"/>
            <a:ext cx="5226362" cy="7277569"/>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14- Game Credits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4400" b="1" dirty="0" smtClean="0">
                <a:solidFill>
                  <a:schemeClr val="tx1">
                    <a:lumMod val="85000"/>
                    <a:lumOff val="15000"/>
                  </a:schemeClr>
                </a:solidFill>
                <a:latin typeface="Londrina Solid Light" panose="00000400000000000000" pitchFamily="2" charset="0"/>
              </a:rPr>
              <a:t>Audio Credits</a:t>
            </a:r>
            <a:r>
              <a:rPr lang="en-US" sz="4400" dirty="0" smtClean="0">
                <a:solidFill>
                  <a:schemeClr val="tx1">
                    <a:lumMod val="85000"/>
                    <a:lumOff val="15000"/>
                  </a:schemeClr>
                </a:solidFill>
                <a:latin typeface="Londrina Solid Light" panose="00000400000000000000" pitchFamily="2" charset="0"/>
              </a:rPr>
              <a:t>:</a:t>
            </a:r>
          </a:p>
          <a:p>
            <a:pPr algn="ctr"/>
            <a:r>
              <a:rPr lang="en-US" sz="4400" dirty="0" smtClean="0">
                <a:solidFill>
                  <a:schemeClr val="tx1">
                    <a:lumMod val="85000"/>
                    <a:lumOff val="15000"/>
                  </a:schemeClr>
                </a:solidFill>
                <a:latin typeface="Londrina Solid Light" panose="00000400000000000000" pitchFamily="2" charset="0"/>
              </a:rPr>
              <a:t>Mouse squeaks-  </a:t>
            </a:r>
            <a:r>
              <a:rPr lang="en-US" sz="4400" b="1" dirty="0" smtClean="0">
                <a:solidFill>
                  <a:schemeClr val="tx1">
                    <a:lumMod val="85000"/>
                    <a:lumOff val="15000"/>
                  </a:schemeClr>
                </a:solidFill>
                <a:latin typeface="Londrina Solid Light" panose="00000400000000000000" pitchFamily="2" charset="0"/>
              </a:rPr>
              <a:t>shyguy014</a:t>
            </a:r>
            <a:endParaRPr lang="en-US" sz="4400" dirty="0" smtClean="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Page turning- </a:t>
            </a:r>
            <a:r>
              <a:rPr lang="en-US" sz="4400" b="1" dirty="0" err="1" smtClean="0">
                <a:solidFill>
                  <a:schemeClr val="tx1">
                    <a:lumMod val="85000"/>
                    <a:lumOff val="15000"/>
                  </a:schemeClr>
                </a:solidFill>
                <a:latin typeface="Londrina Solid Light" panose="00000400000000000000" pitchFamily="2" charset="0"/>
              </a:rPr>
              <a:t>barrygusey</a:t>
            </a:r>
            <a:endParaRPr lang="en-US" sz="4400" dirty="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Popping sound- </a:t>
            </a:r>
            <a:r>
              <a:rPr lang="en-US" sz="4400" b="1" dirty="0" err="1" smtClean="0">
                <a:solidFill>
                  <a:schemeClr val="tx1">
                    <a:lumMod val="85000"/>
                    <a:lumOff val="15000"/>
                  </a:schemeClr>
                </a:solidFill>
                <a:latin typeface="Londrina Solid Light" panose="00000400000000000000" pitchFamily="2" charset="0"/>
              </a:rPr>
              <a:t>fleurescence</a:t>
            </a:r>
            <a:endParaRPr lang="en-US" sz="4400" b="1" dirty="0" smtClean="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Raccoon squeal- </a:t>
            </a:r>
            <a:r>
              <a:rPr lang="en-US" sz="4400" b="1" dirty="0" smtClean="0">
                <a:solidFill>
                  <a:schemeClr val="tx1">
                    <a:lumMod val="85000"/>
                    <a:lumOff val="15000"/>
                  </a:schemeClr>
                </a:solidFill>
                <a:latin typeface="Londrina Solid Light" panose="00000400000000000000" pitchFamily="2" charset="0"/>
              </a:rPr>
              <a:t>TRP</a:t>
            </a:r>
          </a:p>
        </p:txBody>
      </p:sp>
      <p:sp>
        <p:nvSpPr>
          <p:cNvPr id="27" name="Credits '15'"/>
          <p:cNvSpPr>
            <a:spLocks noChangeAspect="1"/>
          </p:cNvSpPr>
          <p:nvPr/>
        </p:nvSpPr>
        <p:spPr>
          <a:xfrm flipH="1">
            <a:off x="9590168" y="1153109"/>
            <a:ext cx="5226362" cy="7277569"/>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15- Game Credits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4400" b="1" dirty="0" smtClean="0">
                <a:solidFill>
                  <a:schemeClr val="tx1">
                    <a:lumMod val="85000"/>
                    <a:lumOff val="15000"/>
                  </a:schemeClr>
                </a:solidFill>
                <a:latin typeface="Londrina Solid Light" panose="00000400000000000000" pitchFamily="2" charset="0"/>
              </a:rPr>
              <a:t>Audio Credits</a:t>
            </a:r>
            <a:r>
              <a:rPr lang="en-US" sz="4400" dirty="0" smtClean="0">
                <a:solidFill>
                  <a:schemeClr val="tx1">
                    <a:lumMod val="85000"/>
                    <a:lumOff val="15000"/>
                  </a:schemeClr>
                </a:solidFill>
                <a:latin typeface="Londrina Solid Light" panose="00000400000000000000" pitchFamily="2" charset="0"/>
              </a:rPr>
              <a:t>:</a:t>
            </a:r>
          </a:p>
          <a:p>
            <a:pPr algn="ctr"/>
            <a:r>
              <a:rPr lang="en-US" sz="4400" dirty="0" smtClean="0">
                <a:solidFill>
                  <a:schemeClr val="tx1">
                    <a:lumMod val="85000"/>
                    <a:lumOff val="15000"/>
                  </a:schemeClr>
                </a:solidFill>
                <a:latin typeface="Londrina Solid Light" panose="00000400000000000000" pitchFamily="2" charset="0"/>
              </a:rPr>
              <a:t>Spray sound-  </a:t>
            </a:r>
            <a:r>
              <a:rPr lang="en-US" sz="4400" b="1" dirty="0" err="1" smtClean="0">
                <a:solidFill>
                  <a:schemeClr val="tx1">
                    <a:lumMod val="85000"/>
                    <a:lumOff val="15000"/>
                  </a:schemeClr>
                </a:solidFill>
                <a:latin typeface="Londrina Solid Light" panose="00000400000000000000" pitchFamily="2" charset="0"/>
              </a:rPr>
              <a:t>breviceps</a:t>
            </a:r>
            <a:endParaRPr lang="en-US" sz="4400" dirty="0" smtClean="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Squirrel- </a:t>
            </a:r>
            <a:r>
              <a:rPr lang="en-US" sz="4400" b="1" dirty="0" err="1" smtClean="0">
                <a:solidFill>
                  <a:schemeClr val="tx1">
                    <a:lumMod val="85000"/>
                    <a:lumOff val="15000"/>
                  </a:schemeClr>
                </a:solidFill>
                <a:latin typeface="Londrina Solid Light" panose="00000400000000000000" pitchFamily="2" charset="0"/>
              </a:rPr>
              <a:t>burgersmoke</a:t>
            </a:r>
            <a:endParaRPr lang="en-US" sz="4400" dirty="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Tile sound- </a:t>
            </a:r>
            <a:r>
              <a:rPr lang="en-US" sz="4400" b="1" dirty="0" err="1" smtClean="0">
                <a:solidFill>
                  <a:schemeClr val="tx1">
                    <a:lumMod val="85000"/>
                    <a:lumOff val="15000"/>
                  </a:schemeClr>
                </a:solidFill>
                <a:latin typeface="Londrina Solid Light" panose="00000400000000000000" pitchFamily="2" charset="0"/>
              </a:rPr>
              <a:t>bmaczero</a:t>
            </a:r>
            <a:endParaRPr lang="en-US" sz="4400" b="1" dirty="0" smtClean="0">
              <a:solidFill>
                <a:schemeClr val="tx1">
                  <a:lumMod val="85000"/>
                  <a:lumOff val="15000"/>
                </a:schemeClr>
              </a:solidFill>
              <a:latin typeface="Londrina Solid Light" panose="00000400000000000000" pitchFamily="2" charset="0"/>
            </a:endParaRPr>
          </a:p>
          <a:p>
            <a:pPr algn="ctr"/>
            <a:r>
              <a:rPr lang="en-US" sz="4400" dirty="0" smtClean="0">
                <a:solidFill>
                  <a:schemeClr val="tx1">
                    <a:lumMod val="85000"/>
                    <a:lumOff val="15000"/>
                  </a:schemeClr>
                </a:solidFill>
                <a:latin typeface="Londrina Solid Light" panose="00000400000000000000" pitchFamily="2" charset="0"/>
              </a:rPr>
              <a:t>Trumpet fanfare- </a:t>
            </a:r>
            <a:r>
              <a:rPr lang="en-US" sz="4400" b="1" dirty="0" err="1" smtClean="0">
                <a:solidFill>
                  <a:schemeClr val="tx1">
                    <a:lumMod val="85000"/>
                    <a:lumOff val="15000"/>
                  </a:schemeClr>
                </a:solidFill>
                <a:latin typeface="Londrina Solid Light" panose="00000400000000000000" pitchFamily="2" charset="0"/>
              </a:rPr>
              <a:t>joepayne</a:t>
            </a:r>
            <a:endParaRPr lang="en-US" sz="4400" b="1" dirty="0" smtClean="0">
              <a:solidFill>
                <a:schemeClr val="tx1">
                  <a:lumMod val="85000"/>
                  <a:lumOff val="15000"/>
                </a:schemeClr>
              </a:solidFill>
              <a:latin typeface="Londrina Solid Light" panose="00000400000000000000" pitchFamily="2" charset="0"/>
            </a:endParaRPr>
          </a:p>
        </p:txBody>
      </p:sp>
      <p:sp>
        <p:nvSpPr>
          <p:cNvPr id="28" name="Credits Title"/>
          <p:cNvSpPr>
            <a:spLocks noChangeAspect="1"/>
          </p:cNvSpPr>
          <p:nvPr/>
        </p:nvSpPr>
        <p:spPr>
          <a:xfrm flipH="1">
            <a:off x="9613318" y="1176259"/>
            <a:ext cx="5226362" cy="7277569"/>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endParaRPr lang="en-US" sz="9600" dirty="0" smtClean="0">
              <a:solidFill>
                <a:schemeClr val="tx1">
                  <a:lumMod val="85000"/>
                  <a:lumOff val="15000"/>
                </a:schemeClr>
              </a:solidFill>
              <a:latin typeface="Luckiest Guy" panose="02000506000000020004" pitchFamily="2" charset="0"/>
            </a:endParaRPr>
          </a:p>
          <a:p>
            <a:pPr algn="ctr"/>
            <a:r>
              <a:rPr lang="en-US" sz="9600" dirty="0" smtClean="0">
                <a:solidFill>
                  <a:schemeClr val="tx1">
                    <a:lumMod val="85000"/>
                    <a:lumOff val="15000"/>
                  </a:schemeClr>
                </a:solidFill>
                <a:latin typeface="Luckiest Guy" panose="02000506000000020004" pitchFamily="2" charset="0"/>
              </a:rPr>
              <a:t>RABBIT</a:t>
            </a:r>
          </a:p>
          <a:p>
            <a:pPr algn="ctr"/>
            <a:r>
              <a:rPr lang="en-US" sz="9600" dirty="0" smtClean="0">
                <a:solidFill>
                  <a:schemeClr val="tx1">
                    <a:lumMod val="85000"/>
                    <a:lumOff val="15000"/>
                  </a:schemeClr>
                </a:solidFill>
                <a:latin typeface="Luckiest Guy" panose="02000506000000020004" pitchFamily="2" charset="0"/>
              </a:rPr>
              <a:t>HOLE</a:t>
            </a:r>
          </a:p>
        </p:txBody>
      </p:sp>
    </p:spTree>
    <p:extLst>
      <p:ext uri="{BB962C8B-B14F-4D97-AF65-F5344CB8AC3E}">
        <p14:creationId xmlns:p14="http://schemas.microsoft.com/office/powerpoint/2010/main" val="28342369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4000"/>
                                  </p:stCondLst>
                                  <p:childTnLst>
                                    <p:cmd type="call" cmd="playFrom(0.0)">
                                      <p:cBhvr>
                                        <p:cTn id="6" dur="19252" fill="hold"/>
                                        <p:tgtEl>
                                          <p:spTgt spid="12"/>
                                        </p:tgtEl>
                                      </p:cBhvr>
                                    </p:cmd>
                                  </p:childTnLst>
                                </p:cTn>
                              </p:par>
                              <p:par>
                                <p:cTn id="7" presetID="2" presetClass="entr" presetSubtype="2"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 calcmode="lin" valueType="num">
                                      <p:cBhvr additive="base">
                                        <p:cTn id="9" dur="500" fill="hold"/>
                                        <p:tgtEl>
                                          <p:spTgt spid="24"/>
                                        </p:tgtEl>
                                        <p:attrNameLst>
                                          <p:attrName>ppt_x</p:attrName>
                                        </p:attrNameLst>
                                      </p:cBhvr>
                                      <p:tavLst>
                                        <p:tav tm="0">
                                          <p:val>
                                            <p:strVal val="1+#ppt_w/2"/>
                                          </p:val>
                                        </p:tav>
                                        <p:tav tm="100000">
                                          <p:val>
                                            <p:strVal val="#ppt_x"/>
                                          </p:val>
                                        </p:tav>
                                      </p:tavLst>
                                    </p:anim>
                                    <p:anim calcmode="lin" valueType="num">
                                      <p:cBhvr additive="base">
                                        <p:cTn id="10" dur="500" fill="hold"/>
                                        <p:tgtEl>
                                          <p:spTgt spid="24"/>
                                        </p:tgtEl>
                                        <p:attrNameLst>
                                          <p:attrName>ppt_y</p:attrName>
                                        </p:attrNameLst>
                                      </p:cBhvr>
                                      <p:tavLst>
                                        <p:tav tm="0">
                                          <p:val>
                                            <p:strVal val="#ppt_y"/>
                                          </p:val>
                                        </p:tav>
                                        <p:tav tm="100000">
                                          <p:val>
                                            <p:strVal val="#ppt_y"/>
                                          </p:val>
                                        </p:tav>
                                      </p:tavLst>
                                    </p:anim>
                                  </p:childTnLst>
                                </p:cTn>
                              </p:par>
                              <p:par>
                                <p:cTn id="11" presetID="10" presetClass="exit" presetSubtype="0" fill="hold" nodeType="withEffect">
                                  <p:stCondLst>
                                    <p:cond delay="1000"/>
                                  </p:stCondLst>
                                  <p:childTnLst>
                                    <p:animEffect transition="out" filter="fade">
                                      <p:cBhvr>
                                        <p:cTn id="12" dur="1000"/>
                                        <p:tgtEl>
                                          <p:spTgt spid="15"/>
                                        </p:tgtEl>
                                      </p:cBhvr>
                                    </p:animEffect>
                                    <p:set>
                                      <p:cBhvr>
                                        <p:cTn id="13" dur="1" fill="hold">
                                          <p:stCondLst>
                                            <p:cond delay="999"/>
                                          </p:stCondLst>
                                        </p:cTn>
                                        <p:tgtEl>
                                          <p:spTgt spid="15"/>
                                        </p:tgtEl>
                                        <p:attrNameLst>
                                          <p:attrName>style.visibility</p:attrName>
                                        </p:attrNameLst>
                                      </p:cBhvr>
                                      <p:to>
                                        <p:strVal val="hidden"/>
                                      </p:to>
                                    </p:set>
                                  </p:childTnLst>
                                </p:cTn>
                              </p:par>
                              <p:par>
                                <p:cTn id="14" presetID="2" presetClass="entr" presetSubtype="2" fill="hold" grpId="0" nodeType="withEffect">
                                  <p:stCondLst>
                                    <p:cond delay="4000"/>
                                  </p:stCondLst>
                                  <p:iterate type="lt">
                                    <p:tmPct val="0"/>
                                  </p:iterate>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1+#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8" presetClass="emph" presetSubtype="0" autoRev="1" fill="hold" grpId="1" nodeType="withEffect">
                                  <p:stCondLst>
                                    <p:cond delay="4000"/>
                                  </p:stCondLst>
                                  <p:iterate type="lt">
                                    <p:tmPct val="0"/>
                                  </p:iterate>
                                  <p:childTnLst>
                                    <p:animRot by="600000">
                                      <p:cBhvr>
                                        <p:cTn id="19" dur="250" fill="hold"/>
                                        <p:tgtEl>
                                          <p:spTgt spid="25"/>
                                        </p:tgtEl>
                                        <p:attrNameLst>
                                          <p:attrName>r</p:attrName>
                                        </p:attrNameLst>
                                      </p:cBhvr>
                                    </p:animRot>
                                  </p:childTnLst>
                                </p:cTn>
                              </p:par>
                              <p:par>
                                <p:cTn id="20" presetID="2" presetClass="exit" presetSubtype="4" fill="hold" nodeType="withEffect">
                                  <p:stCondLst>
                                    <p:cond delay="4000"/>
                                  </p:stCondLst>
                                  <p:childTnLst>
                                    <p:anim calcmode="lin" valueType="num">
                                      <p:cBhvr additive="base">
                                        <p:cTn id="21" dur="500"/>
                                        <p:tgtEl>
                                          <p:spTgt spid="19"/>
                                        </p:tgtEl>
                                        <p:attrNameLst>
                                          <p:attrName>ppt_x</p:attrName>
                                        </p:attrNameLst>
                                      </p:cBhvr>
                                      <p:tavLst>
                                        <p:tav tm="0">
                                          <p:val>
                                            <p:strVal val="ppt_x"/>
                                          </p:val>
                                        </p:tav>
                                        <p:tav tm="100000">
                                          <p:val>
                                            <p:strVal val="ppt_x"/>
                                          </p:val>
                                        </p:tav>
                                      </p:tavLst>
                                    </p:anim>
                                    <p:anim calcmode="lin" valueType="num">
                                      <p:cBhvr additive="base">
                                        <p:cTn id="22" dur="500"/>
                                        <p:tgtEl>
                                          <p:spTgt spid="19"/>
                                        </p:tgtEl>
                                        <p:attrNameLst>
                                          <p:attrName>ppt_y</p:attrName>
                                        </p:attrNameLst>
                                      </p:cBhvr>
                                      <p:tavLst>
                                        <p:tav tm="0">
                                          <p:val>
                                            <p:strVal val="ppt_y"/>
                                          </p:val>
                                        </p:tav>
                                        <p:tav tm="100000">
                                          <p:val>
                                            <p:strVal val="1+ppt_h/2"/>
                                          </p:val>
                                        </p:tav>
                                      </p:tavLst>
                                    </p:anim>
                                    <p:set>
                                      <p:cBhvr>
                                        <p:cTn id="23" dur="1" fill="hold">
                                          <p:stCondLst>
                                            <p:cond delay="499"/>
                                          </p:stCondLst>
                                        </p:cTn>
                                        <p:tgtEl>
                                          <p:spTgt spid="19"/>
                                        </p:tgtEl>
                                        <p:attrNameLst>
                                          <p:attrName>style.visibility</p:attrName>
                                        </p:attrNameLst>
                                      </p:cBhvr>
                                      <p:to>
                                        <p:strVal val="hidden"/>
                                      </p:to>
                                    </p:set>
                                  </p:childTnLst>
                                </p:cTn>
                              </p:par>
                              <p:par>
                                <p:cTn id="24" presetID="38" presetClass="path" presetSubtype="0" fill="hold" nodeType="withEffect">
                                  <p:stCondLst>
                                    <p:cond delay="4000"/>
                                  </p:stCondLst>
                                  <p:childTnLst>
                                    <p:animMotion origin="layout" path="M -2.36111E-6 -2.40741E-6 L -0.02344 -0.04861 L -0.04535 -2.40741E-6 L -0.06857 -0.04861 L -0.09201 -2.40741E-6 L -0.11393 -0.04861 L -0.13715 -2.40741E-6 L -0.15918 -0.04861 L -0.18251 -2.40741E-6 L -0.20573 -0.04861 L -0.22775 -2.40741E-6 L -0.25087 -0.04861 L -0.27268 -2.40741E-6 L -0.29611 -0.04861 L -0.31933 -2.40741E-6 L -0.34125 -0.04861 L -0.36469 -2.40741E-6 " pathEditMode="relative" rAng="0" ptsTypes="FFFFFFFFFFFFFFFFF">
                                      <p:cBhvr>
                                        <p:cTn id="25" dur="3000" fill="hold"/>
                                        <p:tgtEl>
                                          <p:spTgt spid="22"/>
                                        </p:tgtEl>
                                        <p:attrNameLst>
                                          <p:attrName>ppt_x</p:attrName>
                                          <p:attrName>ppt_y</p:attrName>
                                        </p:attrNameLst>
                                      </p:cBhvr>
                                      <p:rCtr x="-18240" y="-2431"/>
                                    </p:animMotion>
                                  </p:childTnLst>
                                </p:cTn>
                              </p:par>
                              <p:par>
                                <p:cTn id="26" presetID="2" presetClass="entr" presetSubtype="2" fill="hold" grpId="0" nodeType="withEffect">
                                  <p:stCondLst>
                                    <p:cond delay="9000"/>
                                  </p:stCondLst>
                                  <p:iterate type="lt">
                                    <p:tmPct val="0"/>
                                  </p:iterate>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1+#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8" presetClass="emph" presetSubtype="0" autoRev="1" fill="hold" grpId="1" nodeType="withEffect">
                                  <p:stCondLst>
                                    <p:cond delay="9000"/>
                                  </p:stCondLst>
                                  <p:iterate type="lt">
                                    <p:tmPct val="0"/>
                                  </p:iterate>
                                  <p:childTnLst>
                                    <p:animRot by="600000">
                                      <p:cBhvr>
                                        <p:cTn id="31" dur="250" fill="hold"/>
                                        <p:tgtEl>
                                          <p:spTgt spid="23"/>
                                        </p:tgtEl>
                                        <p:attrNameLst>
                                          <p:attrName>r</p:attrName>
                                        </p:attrNameLst>
                                      </p:cBhvr>
                                    </p:animRot>
                                  </p:childTnLst>
                                </p:cTn>
                              </p:par>
                              <p:par>
                                <p:cTn id="32" presetID="38" presetClass="path" presetSubtype="0" fill="hold" nodeType="withEffect">
                                  <p:stCondLst>
                                    <p:cond delay="9000"/>
                                  </p:stCondLst>
                                  <p:childTnLst>
                                    <p:animMotion origin="layout" path="M -4.93056E-6 -2.46914E-6 L -0.02897 -0.04861 L -0.05598 -2.46914E-6 L -0.08452 -0.04861 L -0.11338 -2.46914E-6 L -0.1404 -0.04861 L -0.16905 -2.46914E-6 L -0.19618 -0.04861 L -0.22493 -2.46914E-6 L -0.25358 -0.04861 L -0.2807 -2.46914E-6 L -0.30913 -0.04861 L -0.33604 -2.46914E-6 L -0.3648 -0.04861 L -0.39333 -2.46914E-6 L -0.42035 -0.04861 L -0.44932 -2.46914E-6 " pathEditMode="relative" rAng="0" ptsTypes="FFFFFFFFFFFFFFFFF">
                                      <p:cBhvr>
                                        <p:cTn id="33" dur="3500" fill="hold"/>
                                        <p:tgtEl>
                                          <p:spTgt spid="18"/>
                                        </p:tgtEl>
                                        <p:attrNameLst>
                                          <p:attrName>ppt_x</p:attrName>
                                          <p:attrName>ppt_y</p:attrName>
                                        </p:attrNameLst>
                                      </p:cBhvr>
                                      <p:rCtr x="-22472" y="-2431"/>
                                    </p:animMotion>
                                  </p:childTnLst>
                                </p:cTn>
                              </p:par>
                              <p:par>
                                <p:cTn id="34" presetID="64" presetClass="path" presetSubtype="0" autoRev="1" fill="hold" nodeType="withEffect">
                                  <p:stCondLst>
                                    <p:cond delay="7000"/>
                                  </p:stCondLst>
                                  <p:childTnLst>
                                    <p:animMotion origin="layout" path="M 3.47222E-7 4.81481E-6 L 0.1748 -0.28936 " pathEditMode="relative" rAng="0" ptsTypes="AA">
                                      <p:cBhvr>
                                        <p:cTn id="35" dur="1000" fill="hold"/>
                                        <p:tgtEl>
                                          <p:spTgt spid="2"/>
                                        </p:tgtEl>
                                        <p:attrNameLst>
                                          <p:attrName>ppt_x</p:attrName>
                                          <p:attrName>ppt_y</p:attrName>
                                        </p:attrNameLst>
                                      </p:cBhvr>
                                      <p:rCtr x="8735" y="-14468"/>
                                    </p:animMotion>
                                  </p:childTnLst>
                                </p:cTn>
                              </p:par>
                              <p:par>
                                <p:cTn id="36" presetID="2" presetClass="entr" presetSubtype="2" fill="hold" grpId="0" nodeType="withEffect">
                                  <p:stCondLst>
                                    <p:cond delay="14000"/>
                                  </p:stCondLst>
                                  <p:iterate type="lt">
                                    <p:tmPct val="0"/>
                                  </p:iterate>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1+#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par>
                                <p:cTn id="40" presetID="8" presetClass="emph" presetSubtype="0" autoRev="1" fill="hold" grpId="1" nodeType="withEffect">
                                  <p:stCondLst>
                                    <p:cond delay="14000"/>
                                  </p:stCondLst>
                                  <p:iterate type="lt">
                                    <p:tmPct val="0"/>
                                  </p:iterate>
                                  <p:childTnLst>
                                    <p:animRot by="600000">
                                      <p:cBhvr>
                                        <p:cTn id="41" dur="250" fill="hold"/>
                                        <p:tgtEl>
                                          <p:spTgt spid="26"/>
                                        </p:tgtEl>
                                        <p:attrNameLst>
                                          <p:attrName>r</p:attrName>
                                        </p:attrNameLst>
                                      </p:cBhvr>
                                    </p:animRot>
                                  </p:childTnLst>
                                </p:cTn>
                              </p:par>
                              <p:par>
                                <p:cTn id="42" presetID="2" presetClass="entr" presetSubtype="2" fill="hold" grpId="0" nodeType="withEffect">
                                  <p:stCondLst>
                                    <p:cond delay="19000"/>
                                  </p:stCondLst>
                                  <p:iterate type="lt">
                                    <p:tmPct val="0"/>
                                  </p:iterate>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8" presetClass="emph" presetSubtype="0" autoRev="1" fill="hold" grpId="1" nodeType="withEffect">
                                  <p:stCondLst>
                                    <p:cond delay="19000"/>
                                  </p:stCondLst>
                                  <p:iterate type="lt">
                                    <p:tmPct val="0"/>
                                  </p:iterate>
                                  <p:childTnLst>
                                    <p:animRot by="600000">
                                      <p:cBhvr>
                                        <p:cTn id="47" dur="250" fill="hold"/>
                                        <p:tgtEl>
                                          <p:spTgt spid="27"/>
                                        </p:tgtEl>
                                        <p:attrNameLst>
                                          <p:attrName>r</p:attrName>
                                        </p:attrNameLst>
                                      </p:cBhvr>
                                    </p:animRot>
                                  </p:childTnLst>
                                </p:cTn>
                              </p:par>
                              <p:par>
                                <p:cTn id="48" presetID="2" presetClass="entr" presetSubtype="2" fill="hold" grpId="0" nodeType="withEffect">
                                  <p:stCondLst>
                                    <p:cond delay="24000"/>
                                  </p:stCondLst>
                                  <p:iterate type="lt">
                                    <p:tmPct val="0"/>
                                  </p:iterate>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1+#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8" presetClass="emph" presetSubtype="0" autoRev="1" fill="hold" grpId="1" nodeType="withEffect">
                                  <p:stCondLst>
                                    <p:cond delay="24000"/>
                                  </p:stCondLst>
                                  <p:iterate type="lt">
                                    <p:tmPct val="0"/>
                                  </p:iterate>
                                  <p:childTnLst>
                                    <p:animRot by="600000">
                                      <p:cBhvr>
                                        <p:cTn id="53" dur="250" fill="hold"/>
                                        <p:tgtEl>
                                          <p:spTgt spid="28"/>
                                        </p:tgtEl>
                                        <p:attrNameLst>
                                          <p:attrName>r</p:attrName>
                                        </p:attrNameLst>
                                      </p:cBhvr>
                                    </p:animRot>
                                  </p:childTnLst>
                                </p:cTn>
                              </p:par>
                              <p:par>
                                <p:cTn id="54" presetID="38" presetClass="path" presetSubtype="0" fill="hold" nodeType="withEffect">
                                  <p:stCondLst>
                                    <p:cond delay="14000"/>
                                  </p:stCondLst>
                                  <p:childTnLst>
                                    <p:animMotion origin="layout" path="M 3.02083E-6 4.93827E-6 L 0.03353 -0.04862 L 0.06478 4.93827E-6 L 0.09798 -0.04862 L 0.13151 4.93827E-6 L 0.16287 -0.04862 L 0.19618 4.93827E-6 L 0.22764 -0.04862 L 0.26096 4.93827E-6 L 0.29427 -0.04862 L 0.32573 4.93827E-6 L 0.35872 -0.04862 L 0.38997 4.93827E-6 L 0.42339 -0.04862 L 0.45659 4.93827E-6 L 0.48784 -0.04862 L 0.5217 4.93827E-6 " pathEditMode="relative" rAng="0" ptsTypes="FFFFFFFFFFFFFFFFF">
                                      <p:cBhvr>
                                        <p:cTn id="55" dur="3500" fill="hold"/>
                                        <p:tgtEl>
                                          <p:spTgt spid="20"/>
                                        </p:tgtEl>
                                        <p:attrNameLst>
                                          <p:attrName>ppt_x</p:attrName>
                                          <p:attrName>ppt_y</p:attrName>
                                        </p:attrNameLst>
                                      </p:cBhvr>
                                      <p:rCtr x="26085" y="-2431"/>
                                    </p:animMotion>
                                  </p:childTnLst>
                                </p:cTn>
                              </p:par>
                              <p:par>
                                <p:cTn id="56" presetID="38" presetClass="path" presetSubtype="0" fill="hold" nodeType="withEffect">
                                  <p:stCondLst>
                                    <p:cond delay="19000"/>
                                  </p:stCondLst>
                                  <p:childTnLst>
                                    <p:animMotion origin="layout" path="M -1.38889E-7 1.7284E-6 L 0.02778 -0.04861 L 0.0536 1.7284E-6 L 0.08116 -0.04861 L 0.10894 1.7284E-6 L 0.13487 -0.04861 L 0.16254 1.7284E-6 L 0.18859 -0.04861 L 0.21615 1.7284E-6 L 0.24382 -0.04861 L 0.26986 1.7284E-6 L 0.2972 -0.04861 L 0.32313 1.7284E-6 L 0.3508 -0.04861 L 0.37826 1.7284E-6 L 0.40419 -0.04861 L 0.43229 1.7284E-6 " pathEditMode="relative" rAng="0" ptsTypes="FFFFFFFFFFFFFFFFF">
                                      <p:cBhvr>
                                        <p:cTn id="57" dur="3500" fill="hold"/>
                                        <p:tgtEl>
                                          <p:spTgt spid="17"/>
                                        </p:tgtEl>
                                        <p:attrNameLst>
                                          <p:attrName>ppt_x</p:attrName>
                                          <p:attrName>ppt_y</p:attrName>
                                        </p:attrNameLst>
                                      </p:cBhvr>
                                      <p:rCtr x="21615" y="-2431"/>
                                    </p:animMotion>
                                  </p:childTnLst>
                                </p:cTn>
                              </p:par>
                              <p:par>
                                <p:cTn id="58" presetID="38" presetClass="path" presetSubtype="0" fill="hold" nodeType="withEffect">
                                  <p:stCondLst>
                                    <p:cond delay="24000"/>
                                  </p:stCondLst>
                                  <p:childTnLst>
                                    <p:animMotion origin="layout" path="M -4.51389E-6 3.88889E-6 L -0.01931 -0.04861 L -0.03732 3.88889E-6 L -0.05642 -0.04861 L -0.07573 3.88889E-6 L -0.09375 -0.04861 L -0.11284 3.88889E-6 L -0.13085 -0.04861 L -0.15006 3.88889E-6 L -0.16916 -0.04861 L -0.18728 3.88889E-6 L -0.20627 -0.04861 L -0.22417 3.88889E-6 L -0.24349 -0.04861 L -0.26258 3.88889E-6 L -0.28059 -0.04861 L -0.2998 3.88889E-6 " pathEditMode="relative" rAng="0" ptsTypes="FFFFFFFFFFFFFFFFF">
                                      <p:cBhvr>
                                        <p:cTn id="59" dur="2500" fill="hold"/>
                                        <p:tgtEl>
                                          <p:spTgt spid="21"/>
                                        </p:tgtEl>
                                        <p:attrNameLst>
                                          <p:attrName>ppt_x</p:attrName>
                                          <p:attrName>ppt_y</p:attrName>
                                        </p:attrNameLst>
                                      </p:cBhvr>
                                      <p:rCtr x="-14996" y="-2431"/>
                                    </p:animMotion>
                                  </p:childTnLst>
                                </p:cTn>
                              </p:par>
                              <p:par>
                                <p:cTn id="60" presetID="1" presetClass="entr" presetSubtype="0" fill="hold" nodeType="withEffect">
                                  <p:stCondLst>
                                    <p:cond delay="11000"/>
                                  </p:stCondLst>
                                  <p:childTnLst>
                                    <p:set>
                                      <p:cBhvr>
                                        <p:cTn id="61" dur="1" fill="hold">
                                          <p:stCondLst>
                                            <p:cond delay="0"/>
                                          </p:stCondLst>
                                        </p:cTn>
                                        <p:tgtEl>
                                          <p:spTgt spid="29"/>
                                        </p:tgtEl>
                                        <p:attrNameLst>
                                          <p:attrName>style.visibility</p:attrName>
                                        </p:attrNameLst>
                                      </p:cBhvr>
                                      <p:to>
                                        <p:strVal val="visible"/>
                                      </p:to>
                                    </p:set>
                                  </p:childTnLst>
                                </p:cTn>
                              </p:par>
                              <p:par>
                                <p:cTn id="62" presetID="64" presetClass="path" presetSubtype="0" autoRev="1" fill="hold" nodeType="withEffect">
                                  <p:stCondLst>
                                    <p:cond delay="11000"/>
                                  </p:stCondLst>
                                  <p:childTnLst>
                                    <p:animMotion origin="layout" path="M -0.00651 -0.01003 L -0.23437 -0.01234 " pathEditMode="relative" rAng="0" ptsTypes="AA">
                                      <p:cBhvr>
                                        <p:cTn id="63" dur="1000" fill="hold"/>
                                        <p:tgtEl>
                                          <p:spTgt spid="29"/>
                                        </p:tgtEl>
                                        <p:attrNameLst>
                                          <p:attrName>ppt_x</p:attrName>
                                          <p:attrName>ppt_y</p:attrName>
                                        </p:attrNameLst>
                                      </p:cBhvr>
                                      <p:rCtr x="-11393" y="-116"/>
                                    </p:animMotion>
                                  </p:childTnLst>
                                </p:cTn>
                              </p:par>
                              <p:par>
                                <p:cTn id="64" presetID="1" presetClass="entr" presetSubtype="0" fill="hold" nodeType="withEffect">
                                  <p:stCondLst>
                                    <p:cond delay="16000"/>
                                  </p:stCondLst>
                                  <p:childTnLst>
                                    <p:set>
                                      <p:cBhvr>
                                        <p:cTn id="65" dur="1" fill="hold">
                                          <p:stCondLst>
                                            <p:cond delay="0"/>
                                          </p:stCondLst>
                                        </p:cTn>
                                        <p:tgtEl>
                                          <p:spTgt spid="30"/>
                                        </p:tgtEl>
                                        <p:attrNameLst>
                                          <p:attrName>style.visibility</p:attrName>
                                        </p:attrNameLst>
                                      </p:cBhvr>
                                      <p:to>
                                        <p:strVal val="visible"/>
                                      </p:to>
                                    </p:set>
                                  </p:childTnLst>
                                </p:cTn>
                              </p:par>
                              <p:par>
                                <p:cTn id="66" presetID="64" presetClass="path" presetSubtype="0" autoRev="1" fill="hold" nodeType="withEffect">
                                  <p:stCondLst>
                                    <p:cond delay="16000"/>
                                  </p:stCondLst>
                                  <p:childTnLst>
                                    <p:animMotion origin="layout" path="M 1.42361E-6 -1.54321E-6 L 1.42361E-6 -0.34394 " pathEditMode="relative" rAng="0" ptsTypes="AA">
                                      <p:cBhvr>
                                        <p:cTn id="67" dur="1000" fill="hold"/>
                                        <p:tgtEl>
                                          <p:spTgt spid="30"/>
                                        </p:tgtEl>
                                        <p:attrNameLst>
                                          <p:attrName>ppt_x</p:attrName>
                                          <p:attrName>ppt_y</p:attrName>
                                        </p:attrNameLst>
                                      </p:cBhvr>
                                      <p:rCtr x="0" y="-17207"/>
                                    </p:animMotion>
                                  </p:childTnLst>
                                </p:cTn>
                              </p:par>
                              <p:par>
                                <p:cTn id="68" presetID="64" presetClass="path" presetSubtype="0" autoRev="1" fill="hold" nodeType="withEffect">
                                  <p:stCondLst>
                                    <p:cond delay="21000"/>
                                  </p:stCondLst>
                                  <p:childTnLst>
                                    <p:animMotion origin="layout" path="M 5.20833E-7 -7.40741E-7 L 0.13769 0.24093 " pathEditMode="relative" rAng="0" ptsTypes="AA">
                                      <p:cBhvr>
                                        <p:cTn id="69" dur="1000" fill="hold"/>
                                        <p:tgtEl>
                                          <p:spTgt spid="31"/>
                                        </p:tgtEl>
                                        <p:attrNameLst>
                                          <p:attrName>ppt_x</p:attrName>
                                          <p:attrName>ppt_y</p:attrName>
                                        </p:attrNameLst>
                                      </p:cBhvr>
                                      <p:rCtr x="6890" y="12056"/>
                                    </p:animMotion>
                                  </p:childTnLst>
                                </p:cTn>
                              </p:par>
                              <p:par>
                                <p:cTn id="70" presetID="10" presetClass="entr" presetSubtype="0" fill="hold" grpId="0" nodeType="withEffect">
                                  <p:stCondLst>
                                    <p:cond delay="2400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3" fill="hold" display="0">
                  <p:stCondLst>
                    <p:cond delay="indefinite"/>
                  </p:stCondLst>
                  <p:endCondLst>
                    <p:cond evt="onStopAudio" delay="0">
                      <p:tgtEl>
                        <p:sldTgt/>
                      </p:tgtEl>
                    </p:cond>
                  </p:endCondLst>
                </p:cTn>
                <p:tgtEl>
                  <p:spTgt spid="12"/>
                </p:tgtEl>
              </p:cMediaNode>
            </p:audio>
          </p:childTnLst>
        </p:cTn>
      </p:par>
    </p:tnLst>
    <p:bldLst>
      <p:bldP spid="32" grpId="0" animBg="1"/>
      <p:bldP spid="24" grpId="0" animBg="1"/>
      <p:bldP spid="25" grpId="0" animBg="1"/>
      <p:bldP spid="25" grpId="1" animBg="1"/>
      <p:bldP spid="23" grpId="0" animBg="1"/>
      <p:bldP spid="23" grpId="1" animBg="1"/>
      <p:bldP spid="26" grpId="0" animBg="1"/>
      <p:bldP spid="26" grpId="1" animBg="1"/>
      <p:bldP spid="27" grpId="0" animBg="1"/>
      <p:bldP spid="27" grpId="1" animBg="1"/>
      <p:bldP spid="28" grpId="0" animBg="1"/>
      <p:bldP spid="28"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85228" y="3950430"/>
            <a:ext cx="2118006" cy="1591820"/>
          </a:xfrm>
          <a:prstGeom prst="rect">
            <a:avLst/>
          </a:prstGeom>
          <a:ln>
            <a:solidFill>
              <a:schemeClr val="bg1"/>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85228" y="2264098"/>
            <a:ext cx="2109275" cy="1652763"/>
          </a:xfrm>
          <a:prstGeom prst="rect">
            <a:avLst/>
          </a:prstGeom>
          <a:ln>
            <a:solidFill>
              <a:schemeClr val="bg1"/>
            </a:solidFill>
          </a:ln>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85228" y="5576108"/>
            <a:ext cx="2118005" cy="1323752"/>
          </a:xfrm>
          <a:prstGeom prst="rect">
            <a:avLst/>
          </a:prstGeom>
          <a:ln>
            <a:solidFill>
              <a:schemeClr val="bg1"/>
            </a:solidFill>
          </a:ln>
        </p:spPr>
      </p:pic>
      <p:sp>
        <p:nvSpPr>
          <p:cNvPr id="5" name="TextBox 4"/>
          <p:cNvSpPr txBox="1"/>
          <p:nvPr/>
        </p:nvSpPr>
        <p:spPr>
          <a:xfrm>
            <a:off x="77117" y="61144"/>
            <a:ext cx="14465147" cy="2118529"/>
          </a:xfrm>
          <a:prstGeom prst="rect">
            <a:avLst/>
          </a:prstGeom>
          <a:noFill/>
        </p:spPr>
        <p:txBody>
          <a:bodyPr wrap="square" rtlCol="0">
            <a:spAutoFit/>
          </a:bodyPr>
          <a:lstStyle/>
          <a:p>
            <a:pPr>
              <a:lnSpc>
                <a:spcPts val="2800"/>
              </a:lnSpc>
            </a:pPr>
            <a:r>
              <a:rPr lang="en-US" sz="2400" b="1" dirty="0" smtClean="0">
                <a:solidFill>
                  <a:srgbClr val="00B0F0"/>
                </a:solidFill>
                <a:latin typeface="Londrina Solid Light" panose="00000400000000000000" pitchFamily="2" charset="0"/>
              </a:rPr>
              <a:t>Playing the Game:</a:t>
            </a:r>
          </a:p>
          <a:p>
            <a:pPr>
              <a:lnSpc>
                <a:spcPts val="2800"/>
              </a:lnSpc>
            </a:pPr>
            <a:r>
              <a:rPr lang="en-US" sz="2400" b="1" dirty="0" smtClean="0">
                <a:solidFill>
                  <a:srgbClr val="00B0F0"/>
                </a:solidFill>
                <a:latin typeface="Londrina Solid Light" panose="00000400000000000000" pitchFamily="2" charset="0"/>
              </a:rPr>
              <a:t>10-20 minutes</a:t>
            </a:r>
          </a:p>
          <a:p>
            <a:pPr>
              <a:lnSpc>
                <a:spcPts val="2800"/>
              </a:lnSpc>
              <a:spcBef>
                <a:spcPts val="1800"/>
              </a:spcBef>
            </a:pPr>
            <a:r>
              <a:rPr lang="en-US" sz="2400" dirty="0" smtClean="0">
                <a:solidFill>
                  <a:schemeClr val="bg1"/>
                </a:solidFill>
                <a:latin typeface="Londrina Solid Light" panose="00000400000000000000" pitchFamily="2" charset="0"/>
              </a:rPr>
              <a:t>This is a ‘grid’ speaking game, where teams of students try to </a:t>
            </a:r>
            <a:r>
              <a:rPr lang="en-US" sz="2400" dirty="0" smtClean="0">
                <a:solidFill>
                  <a:srgbClr val="00B0F0"/>
                </a:solidFill>
                <a:latin typeface="Londrina Solid Light" panose="00000400000000000000" pitchFamily="2" charset="0"/>
              </a:rPr>
              <a:t>find the rabbit</a:t>
            </a:r>
            <a:r>
              <a:rPr lang="en-US" sz="2400" dirty="0" smtClean="0">
                <a:solidFill>
                  <a:schemeClr val="bg1"/>
                </a:solidFill>
                <a:latin typeface="Londrina Solid Light" panose="00000400000000000000" pitchFamily="2" charset="0"/>
              </a:rPr>
              <a:t> on each slide by making a sentence or dialogue to </a:t>
            </a:r>
            <a:r>
              <a:rPr lang="en-US" sz="2400" dirty="0" smtClean="0">
                <a:solidFill>
                  <a:srgbClr val="00B0F0"/>
                </a:solidFill>
                <a:latin typeface="Londrina Solid Light" panose="00000400000000000000" pitchFamily="2" charset="0"/>
              </a:rPr>
              <a:t>choose a hole</a:t>
            </a:r>
            <a:r>
              <a:rPr lang="en-US" sz="2400" dirty="0" smtClean="0">
                <a:solidFill>
                  <a:schemeClr val="bg1"/>
                </a:solidFill>
                <a:latin typeface="Londrina Solid Light" panose="00000400000000000000" pitchFamily="2" charset="0"/>
              </a:rPr>
              <a:t>.  Each hole that doesn’t have the rabbit tile instead has </a:t>
            </a:r>
            <a:r>
              <a:rPr lang="en-US" sz="2400" dirty="0" smtClean="0">
                <a:solidFill>
                  <a:srgbClr val="00B0F0"/>
                </a:solidFill>
                <a:latin typeface="Londrina Solid Light" panose="00000400000000000000" pitchFamily="2" charset="0"/>
              </a:rPr>
              <a:t>another animal</a:t>
            </a:r>
            <a:r>
              <a:rPr lang="en-US" sz="2400" dirty="0" smtClean="0">
                <a:solidFill>
                  <a:schemeClr val="bg1"/>
                </a:solidFill>
                <a:latin typeface="Londrina Solid Light" panose="00000400000000000000" pitchFamily="2" charset="0"/>
              </a:rPr>
              <a:t> showing the </a:t>
            </a:r>
            <a:r>
              <a:rPr lang="en-US" sz="2400" dirty="0" smtClean="0">
                <a:solidFill>
                  <a:srgbClr val="00B0F0"/>
                </a:solidFill>
                <a:latin typeface="Londrina Solid Light" panose="00000400000000000000" pitchFamily="2" charset="0"/>
              </a:rPr>
              <a:t>number of spaces</a:t>
            </a:r>
            <a:r>
              <a:rPr lang="en-US" sz="2400" dirty="0" smtClean="0">
                <a:solidFill>
                  <a:schemeClr val="bg1"/>
                </a:solidFill>
                <a:latin typeface="Londrina Solid Light" panose="00000400000000000000" pitchFamily="2" charset="0"/>
              </a:rPr>
              <a:t> that hole is from the one with the rabbit.</a:t>
            </a:r>
          </a:p>
        </p:txBody>
      </p:sp>
      <p:sp>
        <p:nvSpPr>
          <p:cNvPr id="6" name="TextBox 5"/>
          <p:cNvSpPr txBox="1"/>
          <p:nvPr/>
        </p:nvSpPr>
        <p:spPr>
          <a:xfrm>
            <a:off x="77116" y="2217814"/>
            <a:ext cx="12129573" cy="1528624"/>
          </a:xfrm>
          <a:prstGeom prst="rect">
            <a:avLst/>
          </a:prstGeom>
          <a:noFill/>
        </p:spPr>
        <p:txBody>
          <a:bodyPr wrap="square" rtlCol="0">
            <a:spAutoFit/>
          </a:bodyPr>
          <a:lstStyle/>
          <a:p>
            <a:pPr>
              <a:lnSpc>
                <a:spcPts val="2800"/>
              </a:lnSpc>
              <a:spcBef>
                <a:spcPts val="1800"/>
              </a:spcBef>
            </a:pPr>
            <a:r>
              <a:rPr lang="en-US" sz="2400" dirty="0" smtClean="0">
                <a:solidFill>
                  <a:schemeClr val="bg1"/>
                </a:solidFill>
                <a:latin typeface="Londrina Solid Light" panose="00000400000000000000" pitchFamily="2" charset="0"/>
              </a:rPr>
              <a:t>To </a:t>
            </a:r>
            <a:r>
              <a:rPr lang="en-US" sz="2400" dirty="0" smtClean="0">
                <a:solidFill>
                  <a:srgbClr val="00B0F0"/>
                </a:solidFill>
                <a:latin typeface="Londrina Solid Light" panose="00000400000000000000" pitchFamily="2" charset="0"/>
              </a:rPr>
              <a:t>choose a hole</a:t>
            </a:r>
            <a:r>
              <a:rPr lang="en-US" sz="2400" dirty="0" smtClean="0">
                <a:solidFill>
                  <a:schemeClr val="bg1"/>
                </a:solidFill>
                <a:latin typeface="Londrina Solid Light" panose="00000400000000000000" pitchFamily="2" charset="0"/>
              </a:rPr>
              <a:t>, the teams must </a:t>
            </a:r>
            <a:r>
              <a:rPr lang="en-US" sz="2400" dirty="0" smtClean="0">
                <a:solidFill>
                  <a:srgbClr val="00B0F0"/>
                </a:solidFill>
                <a:latin typeface="Londrina Solid Light" panose="00000400000000000000" pitchFamily="2" charset="0"/>
              </a:rPr>
              <a:t>make a sentence or dialogue</a:t>
            </a:r>
            <a:r>
              <a:rPr lang="en-US" sz="2400" dirty="0" smtClean="0">
                <a:solidFill>
                  <a:schemeClr val="bg1"/>
                </a:solidFill>
                <a:latin typeface="Londrina Solid Light" panose="00000400000000000000" pitchFamily="2" charset="0"/>
              </a:rPr>
              <a:t> by combining one element from the images along the </a:t>
            </a:r>
            <a:r>
              <a:rPr lang="en-US" sz="2400" dirty="0" smtClean="0">
                <a:solidFill>
                  <a:srgbClr val="00B0F0"/>
                </a:solidFill>
                <a:latin typeface="Londrina Solid Light" panose="00000400000000000000" pitchFamily="2" charset="0"/>
              </a:rPr>
              <a:t>top</a:t>
            </a:r>
            <a:r>
              <a:rPr lang="en-US" sz="2400" dirty="0" smtClean="0">
                <a:solidFill>
                  <a:schemeClr val="bg1"/>
                </a:solidFill>
                <a:latin typeface="Londrina Solid Light" panose="00000400000000000000" pitchFamily="2" charset="0"/>
              </a:rPr>
              <a:t> (placed by you to fit your lesson contents) with one element from the images along the</a:t>
            </a:r>
            <a:r>
              <a:rPr lang="en-US" sz="2400" dirty="0" smtClean="0">
                <a:solidFill>
                  <a:srgbClr val="00B0F0"/>
                </a:solidFill>
                <a:latin typeface="Londrina Solid Light" panose="00000400000000000000" pitchFamily="2" charset="0"/>
              </a:rPr>
              <a:t> side</a:t>
            </a:r>
            <a:r>
              <a:rPr lang="en-US" sz="2400" dirty="0" smtClean="0">
                <a:solidFill>
                  <a:schemeClr val="bg1"/>
                </a:solidFill>
                <a:latin typeface="Londrina Solid Light" panose="00000400000000000000" pitchFamily="2" charset="0"/>
              </a:rPr>
              <a:t>.  Imagining that the top and side spaces create a </a:t>
            </a:r>
            <a:r>
              <a:rPr lang="en-US" sz="2400" dirty="0" smtClean="0">
                <a:solidFill>
                  <a:srgbClr val="00B0F0"/>
                </a:solidFill>
                <a:latin typeface="Londrina Solid Light" panose="00000400000000000000" pitchFamily="2" charset="0"/>
              </a:rPr>
              <a:t>grid</a:t>
            </a:r>
            <a:r>
              <a:rPr lang="en-US" sz="2400" dirty="0" smtClean="0">
                <a:solidFill>
                  <a:schemeClr val="bg1"/>
                </a:solidFill>
                <a:latin typeface="Londrina Solid Light" panose="00000400000000000000" pitchFamily="2" charset="0"/>
              </a:rPr>
              <a:t>, follow each of that team’s choices until they meet and click on the hole at </a:t>
            </a:r>
            <a:r>
              <a:rPr lang="en-US" sz="2400" smtClean="0">
                <a:solidFill>
                  <a:schemeClr val="bg1"/>
                </a:solidFill>
                <a:latin typeface="Londrina Solid Light" panose="00000400000000000000" pitchFamily="2" charset="0"/>
              </a:rPr>
              <a:t>that point.</a:t>
            </a:r>
            <a:endParaRPr lang="en-US" sz="2400" dirty="0" smtClean="0">
              <a:solidFill>
                <a:schemeClr val="bg1"/>
              </a:solidFill>
              <a:latin typeface="Londrina Solid Light" panose="00000400000000000000" pitchFamily="2" charset="0"/>
            </a:endParaRPr>
          </a:p>
        </p:txBody>
      </p:sp>
      <p:sp>
        <p:nvSpPr>
          <p:cNvPr id="7" name="TextBox 6"/>
          <p:cNvSpPr txBox="1"/>
          <p:nvPr/>
        </p:nvSpPr>
        <p:spPr>
          <a:xfrm>
            <a:off x="77115" y="3798450"/>
            <a:ext cx="12129573" cy="1169551"/>
          </a:xfrm>
          <a:prstGeom prst="rect">
            <a:avLst/>
          </a:prstGeom>
          <a:noFill/>
        </p:spPr>
        <p:txBody>
          <a:bodyPr wrap="square" rtlCol="0">
            <a:spAutoFit/>
          </a:bodyPr>
          <a:lstStyle/>
          <a:p>
            <a:pPr>
              <a:lnSpc>
                <a:spcPts val="2800"/>
              </a:lnSpc>
              <a:spcBef>
                <a:spcPts val="1800"/>
              </a:spcBef>
            </a:pPr>
            <a:r>
              <a:rPr lang="en-US" sz="2400" dirty="0" smtClean="0">
                <a:solidFill>
                  <a:schemeClr val="bg1"/>
                </a:solidFill>
                <a:latin typeface="Londrina Solid Light" panose="00000400000000000000" pitchFamily="2" charset="0"/>
              </a:rPr>
              <a:t>*Example- For a lesson about money and buying expressions, the side images might be items and </a:t>
            </a:r>
            <a:r>
              <a:rPr lang="en-US" sz="2400" smtClean="0">
                <a:solidFill>
                  <a:schemeClr val="bg1"/>
                </a:solidFill>
                <a:latin typeface="Londrina Solid Light" panose="00000400000000000000" pitchFamily="2" charset="0"/>
              </a:rPr>
              <a:t>the top </a:t>
            </a:r>
            <a:r>
              <a:rPr lang="en-US" sz="2400" dirty="0" smtClean="0">
                <a:solidFill>
                  <a:schemeClr val="bg1"/>
                </a:solidFill>
                <a:latin typeface="Londrina Solid Light" panose="00000400000000000000" pitchFamily="2" charset="0"/>
              </a:rPr>
              <a:t>images (or, in this case, text boxes with numbers) might be prices.  Teams can then select a hole by saying ‘How much is this ball?’ and ‘It’s five dollars.’*</a:t>
            </a:r>
          </a:p>
        </p:txBody>
      </p:sp>
      <p:sp>
        <p:nvSpPr>
          <p:cNvPr id="8" name="TextBox 7"/>
          <p:cNvSpPr txBox="1"/>
          <p:nvPr/>
        </p:nvSpPr>
        <p:spPr>
          <a:xfrm>
            <a:off x="70210" y="5006830"/>
            <a:ext cx="12129573" cy="3195747"/>
          </a:xfrm>
          <a:prstGeom prst="rect">
            <a:avLst/>
          </a:prstGeom>
          <a:noFill/>
        </p:spPr>
        <p:txBody>
          <a:bodyPr wrap="square" rtlCol="0">
            <a:spAutoFit/>
          </a:bodyPr>
          <a:lstStyle/>
          <a:p>
            <a:pPr>
              <a:lnSpc>
                <a:spcPts val="2800"/>
              </a:lnSpc>
              <a:spcBef>
                <a:spcPts val="1800"/>
              </a:spcBef>
            </a:pPr>
            <a:r>
              <a:rPr lang="en-US" sz="2400" dirty="0" smtClean="0">
                <a:solidFill>
                  <a:schemeClr val="bg1"/>
                </a:solidFill>
                <a:latin typeface="Londrina Solid Light" panose="00000400000000000000" pitchFamily="2" charset="0"/>
              </a:rPr>
              <a:t>If a team finds the rabbit, that team </a:t>
            </a:r>
            <a:r>
              <a:rPr lang="en-US" sz="2400" dirty="0" smtClean="0">
                <a:solidFill>
                  <a:srgbClr val="00B0F0"/>
                </a:solidFill>
                <a:latin typeface="Londrina Solid Light" panose="00000400000000000000" pitchFamily="2" charset="0"/>
              </a:rPr>
              <a:t>gets one point</a:t>
            </a:r>
            <a:r>
              <a:rPr lang="en-US" sz="2400" dirty="0" smtClean="0">
                <a:solidFill>
                  <a:schemeClr val="bg1"/>
                </a:solidFill>
                <a:latin typeface="Londrina Solid Light" panose="00000400000000000000" pitchFamily="2" charset="0"/>
              </a:rPr>
              <a:t> (it’s a fairly low-scoring game).  Special tiles include the </a:t>
            </a:r>
            <a:r>
              <a:rPr lang="en-US" sz="2400" dirty="0" smtClean="0">
                <a:solidFill>
                  <a:srgbClr val="00B0F0"/>
                </a:solidFill>
                <a:latin typeface="Londrina Solid Light" panose="00000400000000000000" pitchFamily="2" charset="0"/>
              </a:rPr>
              <a:t>raccoon</a:t>
            </a:r>
            <a:r>
              <a:rPr lang="en-US" sz="2400" dirty="0" smtClean="0">
                <a:solidFill>
                  <a:schemeClr val="bg1"/>
                </a:solidFill>
                <a:latin typeface="Londrina Solid Light" panose="00000400000000000000" pitchFamily="2" charset="0"/>
              </a:rPr>
              <a:t> (1 space from the rabbit and the team that found it can immediately </a:t>
            </a:r>
            <a:r>
              <a:rPr lang="en-US" sz="2400" dirty="0" smtClean="0">
                <a:solidFill>
                  <a:srgbClr val="00B0F0"/>
                </a:solidFill>
                <a:latin typeface="Londrina Solid Light" panose="00000400000000000000" pitchFamily="2" charset="0"/>
              </a:rPr>
              <a:t>choose again</a:t>
            </a:r>
            <a:r>
              <a:rPr lang="en-US" sz="2400" dirty="0" smtClean="0">
                <a:solidFill>
                  <a:schemeClr val="bg1"/>
                </a:solidFill>
                <a:latin typeface="Londrina Solid Light" panose="00000400000000000000" pitchFamily="2" charset="0"/>
              </a:rPr>
              <a:t>) and the </a:t>
            </a:r>
            <a:r>
              <a:rPr lang="en-US" sz="2400" dirty="0" smtClean="0">
                <a:solidFill>
                  <a:srgbClr val="00B0F0"/>
                </a:solidFill>
                <a:latin typeface="Londrina Solid Light" panose="00000400000000000000" pitchFamily="2" charset="0"/>
              </a:rPr>
              <a:t>skunk</a:t>
            </a:r>
            <a:r>
              <a:rPr lang="en-US" sz="2400" dirty="0" smtClean="0">
                <a:solidFill>
                  <a:schemeClr val="bg1"/>
                </a:solidFill>
                <a:latin typeface="Londrina Solid Light" panose="00000400000000000000" pitchFamily="2" charset="0"/>
              </a:rPr>
              <a:t> (3, 4, or 5 spaces from the rabbit and the team that found it </a:t>
            </a:r>
            <a:r>
              <a:rPr lang="en-US" sz="2400" dirty="0" smtClean="0">
                <a:solidFill>
                  <a:srgbClr val="00B0F0"/>
                </a:solidFill>
                <a:latin typeface="Londrina Solid Light" panose="00000400000000000000" pitchFamily="2" charset="0"/>
              </a:rPr>
              <a:t>loses it’s next turn</a:t>
            </a:r>
            <a:r>
              <a:rPr lang="en-US" sz="2400" dirty="0" smtClean="0">
                <a:solidFill>
                  <a:schemeClr val="bg1"/>
                </a:solidFill>
                <a:latin typeface="Londrina Solid Light" panose="00000400000000000000" pitchFamily="2" charset="0"/>
              </a:rPr>
              <a:t>- although with 5 or 6 teams I usually let them play as normal if the rabbit is found before their next turn).  Once the rabbit is found, you can click on the background to advance to the next slide.</a:t>
            </a:r>
          </a:p>
          <a:p>
            <a:pPr>
              <a:lnSpc>
                <a:spcPts val="2800"/>
              </a:lnSpc>
              <a:spcBef>
                <a:spcPts val="1800"/>
              </a:spcBef>
            </a:pPr>
            <a:r>
              <a:rPr lang="en-US" sz="2400" dirty="0" smtClean="0">
                <a:solidFill>
                  <a:srgbClr val="00B0F0"/>
                </a:solidFill>
                <a:latin typeface="Londrina Solid Light" panose="00000400000000000000" pitchFamily="2" charset="0"/>
              </a:rPr>
              <a:t>*There are 6 extra hidden slides at the end with alternate layouts that can be shown (right-click slide preview to the left and uncheck ‘hide slide’) to provide additional use with the same groups of students.*</a:t>
            </a:r>
            <a:endParaRPr lang="en-US" sz="2400" dirty="0">
              <a:solidFill>
                <a:srgbClr val="00B0F0"/>
              </a:solidFill>
              <a:latin typeface="Londrina Solid Light" panose="00000400000000000000" pitchFamily="2" charset="0"/>
            </a:endParaRPr>
          </a:p>
        </p:txBody>
      </p:sp>
    </p:spTree>
    <p:extLst>
      <p:ext uri="{BB962C8B-B14F-4D97-AF65-F5344CB8AC3E}">
        <p14:creationId xmlns:p14="http://schemas.microsoft.com/office/powerpoint/2010/main" val="371851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9" name="TextBox 8"/>
          <p:cNvSpPr txBox="1"/>
          <p:nvPr/>
        </p:nvSpPr>
        <p:spPr>
          <a:xfrm>
            <a:off x="77117" y="0"/>
            <a:ext cx="14465147" cy="4847481"/>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sz="2400" b="1" dirty="0" smtClean="0">
                <a:solidFill>
                  <a:srgbClr val="00B0F0"/>
                </a:solidFill>
                <a:latin typeface="Londrina Solid Light" panose="00000400000000000000" pitchFamily="2" charset="0"/>
              </a:rPr>
              <a:t>Editing </a:t>
            </a:r>
            <a:r>
              <a:rPr lang="en-US" sz="2400" b="1" dirty="0">
                <a:solidFill>
                  <a:srgbClr val="00B0F0"/>
                </a:solidFill>
                <a:latin typeface="Londrina Solid Light" panose="00000400000000000000" pitchFamily="2" charset="0"/>
              </a:rPr>
              <a:t>T</a:t>
            </a:r>
            <a:r>
              <a:rPr lang="en-US" sz="2400" b="1" dirty="0" smtClean="0">
                <a:solidFill>
                  <a:srgbClr val="00B0F0"/>
                </a:solidFill>
                <a:latin typeface="Londrina Solid Light" panose="00000400000000000000" pitchFamily="2" charset="0"/>
              </a:rPr>
              <a:t>his Template:</a:t>
            </a:r>
          </a:p>
          <a:p>
            <a:pPr>
              <a:spcBef>
                <a:spcPts val="1800"/>
              </a:spcBef>
            </a:pPr>
            <a:r>
              <a:rPr lang="en-US" sz="2400" dirty="0" smtClean="0">
                <a:solidFill>
                  <a:schemeClr val="bg1"/>
                </a:solidFill>
                <a:latin typeface="Londrina Solid Light" panose="00000400000000000000" pitchFamily="2" charset="0"/>
              </a:rPr>
              <a:t>Place your images / content above the brown boxes provided along the left and top of the main ‘board’ area.  As a ‘grid’ speaking exercise, the game is designed such that two sets of ‘paired’ content (such as questions and responses, or two pieces of information that can be combined in one sentence) are separated into the top and side boxes.  Which set of boxes / content you want students to say first is up to you.  After placing your content on one slide, you can then </a:t>
            </a:r>
            <a:r>
              <a:rPr lang="en-US" sz="2400" dirty="0" err="1" smtClean="0">
                <a:solidFill>
                  <a:schemeClr val="bg1"/>
                </a:solidFill>
                <a:latin typeface="Londrina Solid Light" panose="00000400000000000000" pitchFamily="2" charset="0"/>
              </a:rPr>
              <a:t>control+click</a:t>
            </a:r>
            <a:r>
              <a:rPr lang="en-US" sz="2400" dirty="0" smtClean="0">
                <a:solidFill>
                  <a:schemeClr val="bg1"/>
                </a:solidFill>
                <a:latin typeface="Londrina Solid Light" panose="00000400000000000000" pitchFamily="2" charset="0"/>
              </a:rPr>
              <a:t> each image / object you placed (to select them all at once) and copy / paste them onto the other slides.</a:t>
            </a:r>
          </a:p>
          <a:p>
            <a:pPr>
              <a:spcBef>
                <a:spcPts val="1800"/>
              </a:spcBef>
            </a:pPr>
            <a:r>
              <a:rPr lang="en-US" sz="2400" dirty="0" smtClean="0">
                <a:solidFill>
                  <a:schemeClr val="bg1"/>
                </a:solidFill>
                <a:latin typeface="Londrina Solid Light" panose="00000400000000000000" pitchFamily="2" charset="0"/>
              </a:rPr>
              <a:t>*Obsessive Style </a:t>
            </a:r>
            <a:r>
              <a:rPr lang="en-US" sz="2400" dirty="0">
                <a:solidFill>
                  <a:schemeClr val="bg1"/>
                </a:solidFill>
                <a:latin typeface="Londrina Solid Light" panose="00000400000000000000" pitchFamily="2" charset="0"/>
              </a:rPr>
              <a:t>T</a:t>
            </a:r>
            <a:r>
              <a:rPr lang="en-US" sz="2400" dirty="0" smtClean="0">
                <a:solidFill>
                  <a:schemeClr val="bg1"/>
                </a:solidFill>
                <a:latin typeface="Londrina Solid Light" panose="00000400000000000000" pitchFamily="2" charset="0"/>
              </a:rPr>
              <a:t>ip- If you want to play into the notion that your images are stickers on the plastic buttons, you can </a:t>
            </a:r>
            <a:r>
              <a:rPr lang="en-US" sz="2400" dirty="0" err="1" smtClean="0">
                <a:solidFill>
                  <a:schemeClr val="bg1"/>
                </a:solidFill>
                <a:latin typeface="Londrina Solid Light" panose="00000400000000000000" pitchFamily="2" charset="0"/>
              </a:rPr>
              <a:t>control+click</a:t>
            </a:r>
            <a:r>
              <a:rPr lang="en-US" sz="2400" dirty="0" smtClean="0">
                <a:solidFill>
                  <a:schemeClr val="bg1"/>
                </a:solidFill>
                <a:latin typeface="Londrina Solid Light" panose="00000400000000000000" pitchFamily="2" charset="0"/>
              </a:rPr>
              <a:t> each of them, click ‘shape effects’ or ‘format shape’ (under ‘Shape Styles’) and give them an ‘offset center’ shadow (and changing the transparency to 33% and blur to 1 </a:t>
            </a:r>
            <a:r>
              <a:rPr lang="en-US" sz="2400" dirty="0" err="1" smtClean="0">
                <a:solidFill>
                  <a:schemeClr val="bg1"/>
                </a:solidFill>
                <a:latin typeface="Londrina Solid Light" panose="00000400000000000000" pitchFamily="2" charset="0"/>
              </a:rPr>
              <a:t>pt</a:t>
            </a:r>
            <a:r>
              <a:rPr lang="en-US" sz="2400" dirty="0" smtClean="0">
                <a:solidFill>
                  <a:schemeClr val="bg1"/>
                </a:solidFill>
                <a:latin typeface="Londrina Solid Light" panose="00000400000000000000" pitchFamily="2" charset="0"/>
              </a:rPr>
              <a:t> under ‘Shadow Options’).*</a:t>
            </a:r>
          </a:p>
          <a:p>
            <a:pPr>
              <a:spcBef>
                <a:spcPts val="1800"/>
              </a:spcBef>
            </a:pPr>
            <a:r>
              <a:rPr lang="en-US" sz="2400" dirty="0" smtClean="0">
                <a:solidFill>
                  <a:schemeClr val="bg1"/>
                </a:solidFill>
                <a:latin typeface="Londrina Solid Light" panose="00000400000000000000" pitchFamily="2" charset="0"/>
                <a:cs typeface="Kalam" panose="02000000000000000000" pitchFamily="2" charset="0"/>
              </a:rPr>
              <a:t>*Actually Important Note- Deleting</a:t>
            </a:r>
            <a:r>
              <a:rPr lang="en-US" sz="2400" dirty="0">
                <a:solidFill>
                  <a:schemeClr val="bg1"/>
                </a:solidFill>
                <a:latin typeface="Londrina Solid Light" panose="00000400000000000000" pitchFamily="2" charset="0"/>
                <a:cs typeface="Kalam" panose="02000000000000000000" pitchFamily="2" charset="0"/>
              </a:rPr>
              <a:t>, or moving objects can break animation sequences.  I recommend storing an unaltered copy of this game template in a separate folder as a back-up</a:t>
            </a:r>
            <a:r>
              <a:rPr lang="en-US" sz="2400" dirty="0" smtClean="0">
                <a:solidFill>
                  <a:schemeClr val="bg1"/>
                </a:solidFill>
                <a:latin typeface="Londrina Solid Light" panose="00000400000000000000" pitchFamily="2" charset="0"/>
                <a:cs typeface="Kalam" panose="02000000000000000000" pitchFamily="2" charset="0"/>
              </a:rPr>
              <a:t>.*</a:t>
            </a:r>
            <a:endParaRPr lang="en-US" sz="2400" dirty="0">
              <a:solidFill>
                <a:schemeClr val="bg1"/>
              </a:solidFill>
              <a:latin typeface="Londrina Solid Light" panose="00000400000000000000" pitchFamily="2" charset="0"/>
              <a:cs typeface="Kalam" panose="02000000000000000000" pitchFamily="2" charset="0"/>
            </a:endParaRPr>
          </a:p>
        </p:txBody>
      </p:sp>
      <p:sp>
        <p:nvSpPr>
          <p:cNvPr id="4" name="TextBox 3"/>
          <p:cNvSpPr txBox="1"/>
          <p:nvPr/>
        </p:nvSpPr>
        <p:spPr>
          <a:xfrm>
            <a:off x="1" y="4878685"/>
            <a:ext cx="14630400" cy="3359894"/>
          </a:xfrm>
          <a:prstGeom prst="rect">
            <a:avLst/>
          </a:prstGeom>
          <a:noFill/>
        </p:spPr>
        <p:txBody>
          <a:bodyPr wrap="square" rtlCol="0">
            <a:spAutoFit/>
          </a:bodyPr>
          <a:lstStyle/>
          <a:p>
            <a:pPr>
              <a:spcAft>
                <a:spcPts val="1800"/>
              </a:spcAft>
            </a:pPr>
            <a:r>
              <a:rPr lang="en-US" sz="2400" b="1" dirty="0" smtClean="0">
                <a:solidFill>
                  <a:srgbClr val="00B0F0"/>
                </a:solidFill>
                <a:latin typeface="Londrina Solid Light" panose="00000400000000000000" pitchFamily="2" charset="0"/>
              </a:rPr>
              <a:t>Credits:   Game concept, design, and template by Adam Groff</a:t>
            </a:r>
          </a:p>
          <a:p>
            <a:pPr>
              <a:lnSpc>
                <a:spcPts val="2600"/>
              </a:lnSpc>
            </a:pPr>
            <a:r>
              <a:rPr lang="en-US" sz="2400" dirty="0" smtClean="0">
                <a:solidFill>
                  <a:srgbClr val="00B0F0"/>
                </a:solidFill>
                <a:latin typeface="Londrina Solid Light" panose="00000400000000000000" pitchFamily="2" charset="0"/>
              </a:rPr>
              <a:t>Images</a:t>
            </a:r>
            <a:r>
              <a:rPr lang="en-US" sz="2400" dirty="0" smtClean="0">
                <a:solidFill>
                  <a:schemeClr val="bg1"/>
                </a:solidFill>
                <a:latin typeface="Londrina Solid Light" panose="00000400000000000000" pitchFamily="2" charset="0"/>
              </a:rPr>
              <a:t>:   All images from </a:t>
            </a:r>
            <a:r>
              <a:rPr lang="en-US" sz="2400" dirty="0" err="1" smtClean="0">
                <a:solidFill>
                  <a:srgbClr val="00B0F0"/>
                </a:solidFill>
                <a:latin typeface="Londrina Solid Light" panose="00000400000000000000" pitchFamily="2" charset="0"/>
              </a:rPr>
              <a:t>Freepik</a:t>
            </a:r>
            <a:r>
              <a:rPr lang="en-US" sz="2400" dirty="0" smtClean="0">
                <a:solidFill>
                  <a:schemeClr val="bg1"/>
                </a:solidFill>
                <a:latin typeface="Londrina Solid Light" panose="00000400000000000000" pitchFamily="2" charset="0"/>
              </a:rPr>
              <a:t> (</a:t>
            </a:r>
            <a:r>
              <a:rPr lang="en-US" sz="2400" dirty="0" err="1" smtClean="0">
                <a:solidFill>
                  <a:schemeClr val="bg1"/>
                </a:solidFill>
                <a:latin typeface="Londrina Solid Light" panose="00000400000000000000" pitchFamily="2" charset="0"/>
              </a:rPr>
              <a:t>Freepik</a:t>
            </a:r>
            <a:r>
              <a:rPr lang="en-US" sz="2400" dirty="0" smtClean="0">
                <a:solidFill>
                  <a:schemeClr val="bg1"/>
                </a:solidFill>
                <a:latin typeface="Londrina Solid Light" panose="00000400000000000000" pitchFamily="2" charset="0"/>
              </a:rPr>
              <a:t> premium license); All animal / character images by </a:t>
            </a:r>
            <a:r>
              <a:rPr lang="en-US" sz="2400" dirty="0" err="1" smtClean="0">
                <a:solidFill>
                  <a:srgbClr val="00B0F0"/>
                </a:solidFill>
                <a:latin typeface="Londrina Solid Light" panose="00000400000000000000" pitchFamily="2" charset="0"/>
              </a:rPr>
              <a:t>tokaiistudio</a:t>
            </a:r>
            <a:endParaRPr lang="en-US" sz="2400" dirty="0" smtClean="0">
              <a:solidFill>
                <a:srgbClr val="00B0F0"/>
              </a:solidFill>
              <a:latin typeface="Londrina Solid Light" panose="00000400000000000000" pitchFamily="2" charset="0"/>
            </a:endParaRPr>
          </a:p>
          <a:p>
            <a:pPr>
              <a:lnSpc>
                <a:spcPts val="2600"/>
              </a:lnSpc>
            </a:pPr>
            <a:r>
              <a:rPr lang="en-US" sz="2400" dirty="0">
                <a:solidFill>
                  <a:schemeClr val="bg1"/>
                </a:solidFill>
                <a:latin typeface="Londrina Solid Light" panose="00000400000000000000" pitchFamily="2" charset="0"/>
              </a:rPr>
              <a:t>	</a:t>
            </a:r>
            <a:r>
              <a:rPr lang="en-US" sz="2400" dirty="0" smtClean="0">
                <a:solidFill>
                  <a:schemeClr val="bg1"/>
                </a:solidFill>
                <a:latin typeface="Londrina Solid Light" panose="00000400000000000000" pitchFamily="2" charset="0"/>
              </a:rPr>
              <a:t>Title / Credits farm background- </a:t>
            </a:r>
            <a:r>
              <a:rPr lang="en-US" sz="2400" dirty="0" err="1" smtClean="0">
                <a:solidFill>
                  <a:srgbClr val="00B0F0"/>
                </a:solidFill>
                <a:latin typeface="Londrina Solid Light" panose="00000400000000000000" pitchFamily="2" charset="0"/>
              </a:rPr>
              <a:t>macrovector</a:t>
            </a:r>
            <a:r>
              <a:rPr lang="en-US" sz="2400" dirty="0" smtClean="0">
                <a:solidFill>
                  <a:schemeClr val="bg1"/>
                </a:solidFill>
                <a:latin typeface="Londrina Solid Light" panose="00000400000000000000" pitchFamily="2" charset="0"/>
              </a:rPr>
              <a:t>; Carrot- </a:t>
            </a:r>
            <a:r>
              <a:rPr lang="en-US" sz="2400" dirty="0" err="1" smtClean="0">
                <a:solidFill>
                  <a:srgbClr val="00B0F0"/>
                </a:solidFill>
                <a:latin typeface="Londrina Solid Light" panose="00000400000000000000" pitchFamily="2" charset="0"/>
              </a:rPr>
              <a:t>catalyststuff</a:t>
            </a:r>
            <a:endParaRPr lang="en-US" sz="2400" dirty="0" smtClean="0">
              <a:solidFill>
                <a:schemeClr val="bg1"/>
              </a:solidFill>
              <a:latin typeface="Londrina Solid Light" panose="00000400000000000000" pitchFamily="2" charset="0"/>
            </a:endParaRPr>
          </a:p>
          <a:p>
            <a:pPr>
              <a:lnSpc>
                <a:spcPts val="2600"/>
              </a:lnSpc>
            </a:pPr>
            <a:r>
              <a:rPr lang="en-US" sz="2400" dirty="0" smtClean="0">
                <a:solidFill>
                  <a:srgbClr val="00B0F0"/>
                </a:solidFill>
                <a:latin typeface="Londrina Solid Light" panose="00000400000000000000" pitchFamily="2" charset="0"/>
              </a:rPr>
              <a:t>Audio</a:t>
            </a:r>
            <a:r>
              <a:rPr lang="en-US" sz="2400" dirty="0" smtClean="0">
                <a:solidFill>
                  <a:schemeClr val="bg1"/>
                </a:solidFill>
                <a:latin typeface="Londrina Solid Light" panose="00000400000000000000" pitchFamily="2" charset="0"/>
              </a:rPr>
              <a:t>:       Intro music (‘50’s Kitsch Comedy’) by </a:t>
            </a:r>
            <a:r>
              <a:rPr lang="en-US" sz="2400" dirty="0" err="1" smtClean="0">
                <a:solidFill>
                  <a:srgbClr val="00B0F0"/>
                </a:solidFill>
                <a:latin typeface="Londrina Solid Light" panose="00000400000000000000" pitchFamily="2" charset="0"/>
              </a:rPr>
              <a:t>Orchestralis</a:t>
            </a:r>
            <a:r>
              <a:rPr lang="en-US" sz="2400" dirty="0" smtClean="0">
                <a:solidFill>
                  <a:schemeClr val="bg1"/>
                </a:solidFill>
                <a:latin typeface="Londrina Solid Light" panose="00000400000000000000" pitchFamily="2" charset="0"/>
              </a:rPr>
              <a:t>, licensed through </a:t>
            </a:r>
            <a:r>
              <a:rPr lang="en-US" sz="2400" dirty="0" err="1">
                <a:solidFill>
                  <a:schemeClr val="bg1"/>
                </a:solidFill>
                <a:latin typeface="Londrina Solid Light" panose="00000400000000000000" pitchFamily="2" charset="0"/>
              </a:rPr>
              <a:t>E</a:t>
            </a:r>
            <a:r>
              <a:rPr lang="en-US" sz="2400" dirty="0" err="1" smtClean="0">
                <a:solidFill>
                  <a:schemeClr val="bg1"/>
                </a:solidFill>
                <a:latin typeface="Londrina Solid Light" panose="00000400000000000000" pitchFamily="2" charset="0"/>
              </a:rPr>
              <a:t>nvato</a:t>
            </a:r>
            <a:r>
              <a:rPr lang="en-US" sz="2400" dirty="0" smtClean="0">
                <a:solidFill>
                  <a:schemeClr val="bg1"/>
                </a:solidFill>
                <a:latin typeface="Londrina Solid Light" panose="00000400000000000000" pitchFamily="2" charset="0"/>
              </a:rPr>
              <a:t> Elements</a:t>
            </a:r>
          </a:p>
          <a:p>
            <a:pPr>
              <a:lnSpc>
                <a:spcPts val="2600"/>
              </a:lnSpc>
            </a:pPr>
            <a:r>
              <a:rPr lang="en-US" sz="2400" dirty="0" smtClean="0">
                <a:solidFill>
                  <a:schemeClr val="bg1"/>
                </a:solidFill>
                <a:latin typeface="Londrina Solid Light" panose="00000400000000000000" pitchFamily="2" charset="0"/>
              </a:rPr>
              <a:t>	All other sounds from </a:t>
            </a:r>
            <a:r>
              <a:rPr lang="en-US" sz="2400" dirty="0" smtClean="0">
                <a:solidFill>
                  <a:srgbClr val="00B0F0"/>
                </a:solidFill>
                <a:latin typeface="Londrina Solid Light" panose="00000400000000000000" pitchFamily="2" charset="0"/>
              </a:rPr>
              <a:t>freesound.org</a:t>
            </a:r>
            <a:r>
              <a:rPr lang="en-US" sz="2400" dirty="0" smtClean="0">
                <a:solidFill>
                  <a:schemeClr val="bg1"/>
                </a:solidFill>
                <a:latin typeface="Londrina Solid Light" panose="00000400000000000000" pitchFamily="2" charset="0"/>
              </a:rPr>
              <a:t>.  Crunching carrot sound by </a:t>
            </a:r>
            <a:r>
              <a:rPr lang="en-US" sz="2400" dirty="0" err="1" smtClean="0">
                <a:solidFill>
                  <a:srgbClr val="00B0F0"/>
                </a:solidFill>
                <a:latin typeface="Londrina Solid Light" panose="00000400000000000000" pitchFamily="2" charset="0"/>
              </a:rPr>
              <a:t>inspectorj</a:t>
            </a:r>
            <a:r>
              <a:rPr lang="en-US" sz="2400" dirty="0" smtClean="0">
                <a:solidFill>
                  <a:schemeClr val="bg1"/>
                </a:solidFill>
                <a:latin typeface="Londrina Solid Light" panose="00000400000000000000" pitchFamily="2" charset="0"/>
              </a:rPr>
              <a:t> (CCBY4.0).</a:t>
            </a:r>
          </a:p>
          <a:p>
            <a:pPr>
              <a:lnSpc>
                <a:spcPts val="2600"/>
              </a:lnSpc>
            </a:pPr>
            <a:r>
              <a:rPr lang="en-US" sz="2400" dirty="0">
                <a:solidFill>
                  <a:schemeClr val="bg1"/>
                </a:solidFill>
                <a:latin typeface="Londrina Solid Light" panose="00000400000000000000" pitchFamily="2" charset="0"/>
              </a:rPr>
              <a:t>	</a:t>
            </a:r>
            <a:r>
              <a:rPr lang="en-US" sz="2400" dirty="0" smtClean="0">
                <a:solidFill>
                  <a:schemeClr val="bg1"/>
                </a:solidFill>
                <a:latin typeface="Londrina Solid Light" panose="00000400000000000000" pitchFamily="2" charset="0"/>
              </a:rPr>
              <a:t>All other sounds under Creative Commons license (CC0); 	Button press- </a:t>
            </a:r>
            <a:r>
              <a:rPr lang="en-US" sz="2400" dirty="0" err="1" smtClean="0">
                <a:solidFill>
                  <a:srgbClr val="00B0F0"/>
                </a:solidFill>
                <a:latin typeface="Londrina Solid Light" panose="00000400000000000000" pitchFamily="2" charset="0"/>
              </a:rPr>
              <a:t>kyles</a:t>
            </a:r>
            <a:r>
              <a:rPr lang="en-US" sz="2400" dirty="0" smtClean="0">
                <a:solidFill>
                  <a:schemeClr val="bg1"/>
                </a:solidFill>
                <a:latin typeface="Londrina Solid Light" panose="00000400000000000000" pitchFamily="2" charset="0"/>
              </a:rPr>
              <a:t>;  Mouse squeaks-</a:t>
            </a:r>
            <a:r>
              <a:rPr lang="en-US" sz="2400" dirty="0" smtClean="0">
                <a:solidFill>
                  <a:srgbClr val="00B0F0"/>
                </a:solidFill>
                <a:latin typeface="Londrina Solid Light" panose="00000400000000000000" pitchFamily="2" charset="0"/>
              </a:rPr>
              <a:t>shyguy014</a:t>
            </a:r>
            <a:r>
              <a:rPr lang="en-US" sz="2400" dirty="0" smtClean="0">
                <a:solidFill>
                  <a:schemeClr val="bg1"/>
                </a:solidFill>
                <a:latin typeface="Londrina Solid Light" panose="00000400000000000000" pitchFamily="2" charset="0"/>
              </a:rPr>
              <a:t>; </a:t>
            </a:r>
          </a:p>
          <a:p>
            <a:pPr>
              <a:lnSpc>
                <a:spcPts val="2600"/>
              </a:lnSpc>
            </a:pPr>
            <a:r>
              <a:rPr lang="en-US" sz="2400" dirty="0">
                <a:solidFill>
                  <a:schemeClr val="bg1"/>
                </a:solidFill>
                <a:latin typeface="Londrina Solid Light" panose="00000400000000000000" pitchFamily="2" charset="0"/>
              </a:rPr>
              <a:t>	</a:t>
            </a:r>
            <a:r>
              <a:rPr lang="en-US" sz="2400" dirty="0" smtClean="0">
                <a:solidFill>
                  <a:schemeClr val="bg1"/>
                </a:solidFill>
                <a:latin typeface="Londrina Solid Light" panose="00000400000000000000" pitchFamily="2" charset="0"/>
              </a:rPr>
              <a:t>Page turning- </a:t>
            </a:r>
            <a:r>
              <a:rPr lang="en-US" sz="2400" dirty="0" err="1" smtClean="0">
                <a:solidFill>
                  <a:srgbClr val="00B0F0"/>
                </a:solidFill>
                <a:latin typeface="Londrina Solid Light" panose="00000400000000000000" pitchFamily="2" charset="0"/>
              </a:rPr>
              <a:t>barrygusey</a:t>
            </a:r>
            <a:r>
              <a:rPr lang="en-US" sz="2400" dirty="0" smtClean="0">
                <a:solidFill>
                  <a:schemeClr val="bg1"/>
                </a:solidFill>
                <a:latin typeface="Londrina Solid Light" panose="00000400000000000000" pitchFamily="2" charset="0"/>
              </a:rPr>
              <a:t>; 	Popping sound- </a:t>
            </a:r>
            <a:r>
              <a:rPr lang="en-US" sz="2400" dirty="0" err="1" smtClean="0">
                <a:solidFill>
                  <a:srgbClr val="00B0F0"/>
                </a:solidFill>
                <a:latin typeface="Londrina Solid Light" panose="00000400000000000000" pitchFamily="2" charset="0"/>
              </a:rPr>
              <a:t>fleurescence</a:t>
            </a:r>
            <a:r>
              <a:rPr lang="en-US" sz="2400" dirty="0" smtClean="0">
                <a:solidFill>
                  <a:schemeClr val="bg1"/>
                </a:solidFill>
                <a:latin typeface="Londrina Solid Light" panose="00000400000000000000" pitchFamily="2" charset="0"/>
              </a:rPr>
              <a:t>;  Raccoon squeal- </a:t>
            </a:r>
            <a:r>
              <a:rPr lang="en-US" sz="2400" dirty="0" smtClean="0">
                <a:solidFill>
                  <a:srgbClr val="00B0F0"/>
                </a:solidFill>
                <a:latin typeface="Londrina Solid Light" panose="00000400000000000000" pitchFamily="2" charset="0"/>
              </a:rPr>
              <a:t>TRP</a:t>
            </a:r>
            <a:r>
              <a:rPr lang="en-US" sz="2400" dirty="0" smtClean="0">
                <a:solidFill>
                  <a:schemeClr val="bg1"/>
                </a:solidFill>
                <a:latin typeface="Londrina Solid Light" panose="00000400000000000000" pitchFamily="2" charset="0"/>
              </a:rPr>
              <a:t>;  Spray sound- </a:t>
            </a:r>
            <a:r>
              <a:rPr lang="en-US" sz="2400" dirty="0" err="1" smtClean="0">
                <a:solidFill>
                  <a:srgbClr val="00B0F0"/>
                </a:solidFill>
                <a:latin typeface="Londrina Solid Light" panose="00000400000000000000" pitchFamily="2" charset="0"/>
              </a:rPr>
              <a:t>breviceps</a:t>
            </a:r>
            <a:r>
              <a:rPr lang="en-US" sz="2400" dirty="0" smtClean="0">
                <a:solidFill>
                  <a:schemeClr val="bg1"/>
                </a:solidFill>
                <a:latin typeface="Londrina Solid Light" panose="00000400000000000000" pitchFamily="2" charset="0"/>
              </a:rPr>
              <a:t>; </a:t>
            </a:r>
          </a:p>
          <a:p>
            <a:pPr>
              <a:lnSpc>
                <a:spcPts val="2600"/>
              </a:lnSpc>
            </a:pPr>
            <a:r>
              <a:rPr lang="en-US" sz="2400" dirty="0">
                <a:solidFill>
                  <a:schemeClr val="bg1"/>
                </a:solidFill>
                <a:latin typeface="Londrina Solid Light" panose="00000400000000000000" pitchFamily="2" charset="0"/>
              </a:rPr>
              <a:t>	</a:t>
            </a:r>
            <a:r>
              <a:rPr lang="en-US" sz="2400" dirty="0" smtClean="0">
                <a:solidFill>
                  <a:schemeClr val="bg1"/>
                </a:solidFill>
                <a:latin typeface="Londrina Solid Light" panose="00000400000000000000" pitchFamily="2" charset="0"/>
              </a:rPr>
              <a:t>Squirrel- </a:t>
            </a:r>
            <a:r>
              <a:rPr lang="en-US" sz="2400" dirty="0" err="1" smtClean="0">
                <a:solidFill>
                  <a:srgbClr val="00B0F0"/>
                </a:solidFill>
                <a:latin typeface="Londrina Solid Light" panose="00000400000000000000" pitchFamily="2" charset="0"/>
              </a:rPr>
              <a:t>burgersmoke</a:t>
            </a:r>
            <a:r>
              <a:rPr lang="en-US" sz="2400" dirty="0" smtClean="0">
                <a:solidFill>
                  <a:schemeClr val="bg1"/>
                </a:solidFill>
                <a:latin typeface="Londrina Solid Light" panose="00000400000000000000" pitchFamily="2" charset="0"/>
              </a:rPr>
              <a:t>;  Tile sound-</a:t>
            </a:r>
            <a:r>
              <a:rPr lang="en-US" sz="2400" dirty="0" err="1" smtClean="0">
                <a:solidFill>
                  <a:srgbClr val="00B0F0"/>
                </a:solidFill>
                <a:latin typeface="Londrina Solid Light" panose="00000400000000000000" pitchFamily="2" charset="0"/>
              </a:rPr>
              <a:t>bmaczero</a:t>
            </a:r>
            <a:r>
              <a:rPr lang="en-US" sz="2400" dirty="0" smtClean="0">
                <a:solidFill>
                  <a:schemeClr val="bg1"/>
                </a:solidFill>
                <a:latin typeface="Londrina Solid Light" panose="00000400000000000000" pitchFamily="2" charset="0"/>
              </a:rPr>
              <a:t>;  Trumpet fanfare- </a:t>
            </a:r>
            <a:r>
              <a:rPr lang="en-US" sz="2400" dirty="0" err="1" smtClean="0">
                <a:solidFill>
                  <a:srgbClr val="00B0F0"/>
                </a:solidFill>
                <a:latin typeface="Londrina Solid Light" panose="00000400000000000000" pitchFamily="2" charset="0"/>
              </a:rPr>
              <a:t>joepayne</a:t>
            </a:r>
            <a:endParaRPr lang="en-US" sz="2400" dirty="0" smtClean="0">
              <a:solidFill>
                <a:srgbClr val="00B0F0"/>
              </a:solidFill>
              <a:latin typeface="Londrina Solid Light" panose="00000400000000000000" pitchFamily="2" charset="0"/>
            </a:endParaRPr>
          </a:p>
          <a:p>
            <a:pPr>
              <a:lnSpc>
                <a:spcPts val="2600"/>
              </a:lnSpc>
            </a:pPr>
            <a:r>
              <a:rPr lang="en-US" sz="2400" dirty="0" smtClean="0">
                <a:solidFill>
                  <a:schemeClr val="bg1"/>
                </a:solidFill>
                <a:latin typeface="Londrina Solid Light" panose="00000400000000000000" pitchFamily="2" charset="0"/>
              </a:rPr>
              <a:t>All fonts  from</a:t>
            </a:r>
            <a:r>
              <a:rPr lang="en-US" sz="2400" dirty="0" smtClean="0">
                <a:solidFill>
                  <a:srgbClr val="00B0F0"/>
                </a:solidFill>
                <a:latin typeface="Londrina Solid Light" panose="00000400000000000000" pitchFamily="2" charset="0"/>
              </a:rPr>
              <a:t> Google Fonts  </a:t>
            </a:r>
            <a:r>
              <a:rPr lang="en-US" sz="2400" dirty="0" smtClean="0">
                <a:solidFill>
                  <a:schemeClr val="bg1"/>
                </a:solidFill>
                <a:latin typeface="Londrina Solid Light" panose="00000400000000000000" pitchFamily="2" charset="0"/>
              </a:rPr>
              <a:t>(Open Font License): Londrina Solid Light, Luckiest Guy</a:t>
            </a:r>
          </a:p>
        </p:txBody>
      </p:sp>
    </p:spTree>
    <p:extLst>
      <p:ext uri="{BB962C8B-B14F-4D97-AF65-F5344CB8AC3E}">
        <p14:creationId xmlns:p14="http://schemas.microsoft.com/office/powerpoint/2010/main" val="4142393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utton Tile Sequence (Squirre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030681" y="8569325"/>
            <a:ext cx="487363" cy="487363"/>
          </a:xfrm>
          <a:prstGeom prst="rect">
            <a:avLst/>
          </a:prstGeom>
        </p:spPr>
      </p:pic>
      <p:pic>
        <p:nvPicPr>
          <p:cNvPr id="24" name="Button Tile Sequence (Mol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693074" y="8569324"/>
            <a:ext cx="487363" cy="487363"/>
          </a:xfrm>
          <a:prstGeom prst="rect">
            <a:avLst/>
          </a:prstGeom>
        </p:spPr>
      </p:pic>
      <p:pic>
        <p:nvPicPr>
          <p:cNvPr id="2" name="Button Tile Sequence (Mouse).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4"/>
          <a:stretch>
            <a:fillRect/>
          </a:stretch>
        </p:blipFill>
        <p:spPr>
          <a:xfrm>
            <a:off x="5227665" y="8569325"/>
            <a:ext cx="487363" cy="487363"/>
          </a:xfrm>
          <a:prstGeom prst="rect">
            <a:avLst/>
          </a:prstGeom>
        </p:spPr>
      </p:pic>
      <p:pic>
        <p:nvPicPr>
          <p:cNvPr id="12" name="Button Tile Sequence (Rabbi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6129936" y="8572001"/>
            <a:ext cx="487363" cy="487363"/>
          </a:xfrm>
          <a:prstGeom prst="rect">
            <a:avLst/>
          </a:prstGeom>
        </p:spPr>
      </p:pic>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15">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16">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48" name="Valence Shade 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19" name="Mole Tile"/>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731849" y="2715234"/>
            <a:ext cx="1399030" cy="1086887"/>
          </a:xfrm>
          <a:prstGeom prst="rect">
            <a:avLst/>
          </a:prstGeom>
          <a:effectLst/>
        </p:spPr>
      </p:pic>
      <p:pic>
        <p:nvPicPr>
          <p:cNvPr id="47" name="Valence Shade 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39" name="Squirrel Tile"/>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421220" y="4082911"/>
            <a:ext cx="1399028" cy="1086886"/>
          </a:xfrm>
          <a:prstGeom prst="rect">
            <a:avLst/>
          </a:prstGeom>
          <a:effectLst/>
        </p:spPr>
      </p:pic>
      <p:pic>
        <p:nvPicPr>
          <p:cNvPr id="14" name="Valence Shade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Valence Shade 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41" name="Mouse Tile"/>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528150" y="6812032"/>
            <a:ext cx="1399030" cy="1086887"/>
          </a:xfrm>
          <a:prstGeom prst="rect">
            <a:avLst/>
          </a:prstGeom>
          <a:effectLst/>
        </p:spPr>
      </p:pic>
      <p:pic>
        <p:nvPicPr>
          <p:cNvPr id="3" name="Rabbit Tile"/>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421220" y="6812032"/>
            <a:ext cx="1399031" cy="1086887"/>
          </a:xfrm>
          <a:prstGeom prst="rect">
            <a:avLst/>
          </a:prstGeom>
          <a:effectLst/>
        </p:spPr>
      </p:pic>
      <p:pic>
        <p:nvPicPr>
          <p:cNvPr id="20" name="Valence Shade 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2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8" name="Top Highlight E"/>
          <p:cNvSpPr/>
          <p:nvPr/>
        </p:nvSpPr>
        <p:spPr>
          <a:xfrm>
            <a:off x="8375093" y="-8264551"/>
            <a:ext cx="2128469" cy="8229601"/>
          </a:xfrm>
          <a:prstGeom prst="rect">
            <a:avLst/>
          </a:prstGeom>
          <a:solidFill>
            <a:srgbClr val="FFED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Left Highlight 2"/>
          <p:cNvSpPr/>
          <p:nvPr/>
        </p:nvSpPr>
        <p:spPr>
          <a:xfrm>
            <a:off x="-14645640" y="2729852"/>
            <a:ext cx="14630400" cy="138494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1 Arrow"/>
          <p:cNvSpPr/>
          <p:nvPr/>
        </p:nvSpPr>
        <p:spPr>
          <a:xfrm>
            <a:off x="6873877" y="3029848"/>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smtClean="0">
                <a:ln>
                  <a:solidFill>
                    <a:schemeClr val="tx1"/>
                  </a:solidFill>
                </a:ln>
                <a:latin typeface="Luckiest Guy" panose="02000506000000020004" pitchFamily="2" charset="0"/>
              </a:rPr>
              <a:t>1</a:t>
            </a:r>
            <a:endParaRPr lang="en-US" sz="6600" dirty="0">
              <a:ln>
                <a:solidFill>
                  <a:schemeClr val="tx1"/>
                </a:solidFill>
              </a:ln>
              <a:latin typeface="Luckiest Guy" panose="02000506000000020004" pitchFamily="2" charset="0"/>
            </a:endParaRPr>
          </a:p>
        </p:txBody>
      </p:sp>
      <p:sp>
        <p:nvSpPr>
          <p:cNvPr id="50" name="1 Arrow"/>
          <p:cNvSpPr/>
          <p:nvPr/>
        </p:nvSpPr>
        <p:spPr>
          <a:xfrm>
            <a:off x="9007721" y="4400783"/>
            <a:ext cx="827905" cy="762379"/>
          </a:xfrm>
          <a:prstGeom prst="down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smtClean="0">
                <a:ln>
                  <a:solidFill>
                    <a:schemeClr val="tx1"/>
                  </a:solidFill>
                </a:ln>
                <a:latin typeface="Luckiest Guy" panose="02000506000000020004" pitchFamily="2" charset="0"/>
              </a:rPr>
              <a:t>1</a:t>
            </a:r>
            <a:endParaRPr lang="en-US" sz="6600" dirty="0">
              <a:ln>
                <a:solidFill>
                  <a:schemeClr val="tx1"/>
                </a:solidFill>
              </a:ln>
              <a:latin typeface="Luckiest Guy" panose="02000506000000020004" pitchFamily="2" charset="0"/>
            </a:endParaRPr>
          </a:p>
        </p:txBody>
      </p:sp>
      <p:sp>
        <p:nvSpPr>
          <p:cNvPr id="82" name="1 Arrow"/>
          <p:cNvSpPr/>
          <p:nvPr/>
        </p:nvSpPr>
        <p:spPr>
          <a:xfrm>
            <a:off x="9007720" y="1658913"/>
            <a:ext cx="827905" cy="762379"/>
          </a:xfrm>
          <a:prstGeom prst="up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a:ln>
                  <a:solidFill>
                    <a:schemeClr val="tx1"/>
                  </a:solidFill>
                </a:ln>
                <a:latin typeface="Luckiest Guy" panose="02000506000000020004" pitchFamily="2" charset="0"/>
              </a:rPr>
              <a:t>1</a:t>
            </a:r>
          </a:p>
        </p:txBody>
      </p:sp>
      <p:grpSp>
        <p:nvGrpSpPr>
          <p:cNvPr id="11" name="1 Arrow Diagonal"/>
          <p:cNvGrpSpPr/>
          <p:nvPr/>
        </p:nvGrpSpPr>
        <p:grpSpPr>
          <a:xfrm>
            <a:off x="6873874" y="1669393"/>
            <a:ext cx="912313" cy="762379"/>
            <a:chOff x="6873874" y="1669393"/>
            <a:chExt cx="912313" cy="762379"/>
          </a:xfrm>
        </p:grpSpPr>
        <p:sp>
          <p:nvSpPr>
            <p:cNvPr id="84" name="1 Arrow"/>
            <p:cNvSpPr/>
            <p:nvPr/>
          </p:nvSpPr>
          <p:spPr>
            <a:xfrm rot="2074276">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85" name="1 Number"/>
            <p:cNvSpPr/>
            <p:nvPr/>
          </p:nvSpPr>
          <p:spPr>
            <a:xfrm>
              <a:off x="6958282" y="1669393"/>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a:ln>
                    <a:solidFill>
                      <a:schemeClr val="tx1"/>
                    </a:solidFill>
                  </a:ln>
                  <a:latin typeface="Luckiest Guy" panose="02000506000000020004" pitchFamily="2" charset="0"/>
                </a:rPr>
                <a:t>1</a:t>
              </a:r>
            </a:p>
          </p:txBody>
        </p:sp>
      </p:grpSp>
      <p:grpSp>
        <p:nvGrpSpPr>
          <p:cNvPr id="88" name="1 Arrow Diagonal"/>
          <p:cNvGrpSpPr/>
          <p:nvPr/>
        </p:nvGrpSpPr>
        <p:grpSpPr>
          <a:xfrm>
            <a:off x="11078371" y="1667455"/>
            <a:ext cx="856041" cy="762379"/>
            <a:chOff x="6845738" y="1669393"/>
            <a:chExt cx="856041" cy="762379"/>
          </a:xfrm>
        </p:grpSpPr>
        <p:sp>
          <p:nvSpPr>
            <p:cNvPr id="89" name="1 Arrow"/>
            <p:cNvSpPr/>
            <p:nvPr/>
          </p:nvSpPr>
          <p:spPr>
            <a:xfrm rot="8921069">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90" name="1 Number"/>
            <p:cNvSpPr/>
            <p:nvPr/>
          </p:nvSpPr>
          <p:spPr>
            <a:xfrm>
              <a:off x="6845738" y="1669393"/>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a:ln>
                    <a:solidFill>
                      <a:schemeClr val="tx1"/>
                    </a:solidFill>
                  </a:ln>
                  <a:latin typeface="Luckiest Guy" panose="02000506000000020004" pitchFamily="2" charset="0"/>
                </a:rPr>
                <a:t>1</a:t>
              </a:r>
            </a:p>
          </p:txBody>
        </p:sp>
      </p:grpSp>
      <p:grpSp>
        <p:nvGrpSpPr>
          <p:cNvPr id="91" name="1 Arrow Diagonal"/>
          <p:cNvGrpSpPr/>
          <p:nvPr/>
        </p:nvGrpSpPr>
        <p:grpSpPr>
          <a:xfrm>
            <a:off x="6871853" y="4234125"/>
            <a:ext cx="926381" cy="987467"/>
            <a:chOff x="6873874" y="1444305"/>
            <a:chExt cx="926381" cy="987467"/>
          </a:xfrm>
        </p:grpSpPr>
        <p:sp>
          <p:nvSpPr>
            <p:cNvPr id="92" name="1 Arrow"/>
            <p:cNvSpPr/>
            <p:nvPr/>
          </p:nvSpPr>
          <p:spPr>
            <a:xfrm rot="19509456">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93" name="1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a:ln>
                    <a:solidFill>
                      <a:schemeClr val="tx1"/>
                    </a:solidFill>
                  </a:ln>
                  <a:latin typeface="Luckiest Guy" panose="02000506000000020004" pitchFamily="2" charset="0"/>
                </a:rPr>
                <a:t>1</a:t>
              </a:r>
            </a:p>
          </p:txBody>
        </p:sp>
      </p:grpSp>
      <p:sp>
        <p:nvSpPr>
          <p:cNvPr id="53" name="X"/>
          <p:cNvSpPr/>
          <p:nvPr/>
        </p:nvSpPr>
        <p:spPr>
          <a:xfrm>
            <a:off x="6722075" y="1436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X"/>
          <p:cNvSpPr/>
          <p:nvPr/>
        </p:nvSpPr>
        <p:spPr>
          <a:xfrm>
            <a:off x="8828547" y="1436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X"/>
          <p:cNvSpPr/>
          <p:nvPr/>
        </p:nvSpPr>
        <p:spPr>
          <a:xfrm>
            <a:off x="10922118" y="1436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X"/>
          <p:cNvSpPr/>
          <p:nvPr/>
        </p:nvSpPr>
        <p:spPr>
          <a:xfrm>
            <a:off x="8828547" y="4178729"/>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X"/>
          <p:cNvSpPr/>
          <p:nvPr/>
        </p:nvSpPr>
        <p:spPr>
          <a:xfrm>
            <a:off x="6722075" y="4178729"/>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X"/>
          <p:cNvSpPr/>
          <p:nvPr/>
        </p:nvSpPr>
        <p:spPr>
          <a:xfrm>
            <a:off x="6722075" y="2799359"/>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2 Arrow"/>
          <p:cNvSpPr/>
          <p:nvPr/>
        </p:nvSpPr>
        <p:spPr>
          <a:xfrm>
            <a:off x="4743372" y="3041136"/>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sp>
        <p:nvSpPr>
          <p:cNvPr id="103" name="2 Arrow"/>
          <p:cNvSpPr/>
          <p:nvPr/>
        </p:nvSpPr>
        <p:spPr>
          <a:xfrm>
            <a:off x="9007718" y="5772140"/>
            <a:ext cx="827905" cy="762379"/>
          </a:xfrm>
          <a:prstGeom prst="down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grpSp>
        <p:nvGrpSpPr>
          <p:cNvPr id="105" name="2 Arrow Diagonal"/>
          <p:cNvGrpSpPr/>
          <p:nvPr/>
        </p:nvGrpSpPr>
        <p:grpSpPr>
          <a:xfrm>
            <a:off x="4771508" y="1672981"/>
            <a:ext cx="912313" cy="762379"/>
            <a:chOff x="6873874" y="1669393"/>
            <a:chExt cx="912313" cy="762379"/>
          </a:xfrm>
        </p:grpSpPr>
        <p:sp>
          <p:nvSpPr>
            <p:cNvPr id="106" name="2 Arrow"/>
            <p:cNvSpPr/>
            <p:nvPr/>
          </p:nvSpPr>
          <p:spPr>
            <a:xfrm rot="1070512">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07" name="2 Number"/>
            <p:cNvSpPr/>
            <p:nvPr/>
          </p:nvSpPr>
          <p:spPr>
            <a:xfrm>
              <a:off x="6958282" y="1669393"/>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grpSp>
      <p:grpSp>
        <p:nvGrpSpPr>
          <p:cNvPr id="108" name="2 Arrow Diagonal"/>
          <p:cNvGrpSpPr/>
          <p:nvPr/>
        </p:nvGrpSpPr>
        <p:grpSpPr>
          <a:xfrm>
            <a:off x="13194859" y="1672981"/>
            <a:ext cx="856041" cy="762379"/>
            <a:chOff x="6845738" y="1669393"/>
            <a:chExt cx="856041" cy="762379"/>
          </a:xfrm>
        </p:grpSpPr>
        <p:sp>
          <p:nvSpPr>
            <p:cNvPr id="109" name="2 Arrow"/>
            <p:cNvSpPr/>
            <p:nvPr/>
          </p:nvSpPr>
          <p:spPr>
            <a:xfrm rot="9525170">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10" name="2 Number"/>
            <p:cNvSpPr/>
            <p:nvPr/>
          </p:nvSpPr>
          <p:spPr>
            <a:xfrm>
              <a:off x="6845738" y="1669393"/>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grpSp>
      <p:grpSp>
        <p:nvGrpSpPr>
          <p:cNvPr id="111" name="2 Arrow Diagonal"/>
          <p:cNvGrpSpPr/>
          <p:nvPr/>
        </p:nvGrpSpPr>
        <p:grpSpPr>
          <a:xfrm>
            <a:off x="6857401" y="5589255"/>
            <a:ext cx="893618" cy="1020230"/>
            <a:chOff x="6906637" y="1444305"/>
            <a:chExt cx="893618" cy="1020230"/>
          </a:xfrm>
        </p:grpSpPr>
        <p:sp>
          <p:nvSpPr>
            <p:cNvPr id="112" name="2 Arrow"/>
            <p:cNvSpPr/>
            <p:nvPr/>
          </p:nvSpPr>
          <p:spPr>
            <a:xfrm rot="18832659">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13" name="2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grpSp>
      <p:grpSp>
        <p:nvGrpSpPr>
          <p:cNvPr id="114" name="2 Arrow Diagonal"/>
          <p:cNvGrpSpPr/>
          <p:nvPr/>
        </p:nvGrpSpPr>
        <p:grpSpPr>
          <a:xfrm>
            <a:off x="4729303" y="4285032"/>
            <a:ext cx="912313" cy="924429"/>
            <a:chOff x="6873874" y="1565218"/>
            <a:chExt cx="912313" cy="924429"/>
          </a:xfrm>
        </p:grpSpPr>
        <p:sp>
          <p:nvSpPr>
            <p:cNvPr id="115" name="2 Arrow"/>
            <p:cNvSpPr/>
            <p:nvPr/>
          </p:nvSpPr>
          <p:spPr>
            <a:xfrm rot="20243916">
              <a:off x="6873874" y="1727268"/>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16" name="2 Number"/>
            <p:cNvSpPr/>
            <p:nvPr/>
          </p:nvSpPr>
          <p:spPr>
            <a:xfrm>
              <a:off x="6958282" y="1565218"/>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grpSp>
      <p:grpSp>
        <p:nvGrpSpPr>
          <p:cNvPr id="117" name="2 Arrow Diagonal"/>
          <p:cNvGrpSpPr/>
          <p:nvPr/>
        </p:nvGrpSpPr>
        <p:grpSpPr>
          <a:xfrm>
            <a:off x="4722269" y="5589255"/>
            <a:ext cx="926381" cy="987467"/>
            <a:chOff x="6873874" y="1444305"/>
            <a:chExt cx="926381" cy="987467"/>
          </a:xfrm>
        </p:grpSpPr>
        <p:sp>
          <p:nvSpPr>
            <p:cNvPr id="118" name="2 Arrow"/>
            <p:cNvSpPr/>
            <p:nvPr/>
          </p:nvSpPr>
          <p:spPr>
            <a:xfrm rot="19509456">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19" name="2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2</a:t>
              </a:r>
              <a:endParaRPr lang="en-US" sz="6600" dirty="0">
                <a:ln>
                  <a:solidFill>
                    <a:schemeClr val="tx1"/>
                  </a:solidFill>
                </a:ln>
                <a:latin typeface="Luckiest Guy" panose="02000506000000020004" pitchFamily="2" charset="0"/>
              </a:endParaRPr>
            </a:p>
          </p:txBody>
        </p:sp>
      </p:grpSp>
      <p:sp>
        <p:nvSpPr>
          <p:cNvPr id="120" name="X"/>
          <p:cNvSpPr/>
          <p:nvPr/>
        </p:nvSpPr>
        <p:spPr>
          <a:xfrm>
            <a:off x="4629263" y="1436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X"/>
          <p:cNvSpPr/>
          <p:nvPr/>
        </p:nvSpPr>
        <p:spPr>
          <a:xfrm>
            <a:off x="4629263" y="2799359"/>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X"/>
          <p:cNvSpPr/>
          <p:nvPr/>
        </p:nvSpPr>
        <p:spPr>
          <a:xfrm>
            <a:off x="4629263" y="4178729"/>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X"/>
          <p:cNvSpPr/>
          <p:nvPr/>
        </p:nvSpPr>
        <p:spPr>
          <a:xfrm>
            <a:off x="4629263" y="5540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X"/>
          <p:cNvSpPr/>
          <p:nvPr/>
        </p:nvSpPr>
        <p:spPr>
          <a:xfrm>
            <a:off x="6722075" y="5540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X"/>
          <p:cNvSpPr/>
          <p:nvPr/>
        </p:nvSpPr>
        <p:spPr>
          <a:xfrm>
            <a:off x="8828547" y="5540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X"/>
          <p:cNvSpPr/>
          <p:nvPr/>
        </p:nvSpPr>
        <p:spPr>
          <a:xfrm>
            <a:off x="13043822" y="1436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7" name="3 Arrow Diagonal"/>
          <p:cNvGrpSpPr/>
          <p:nvPr/>
        </p:nvGrpSpPr>
        <p:grpSpPr>
          <a:xfrm>
            <a:off x="2657543" y="7012837"/>
            <a:ext cx="926381" cy="987467"/>
            <a:chOff x="6873874" y="1444305"/>
            <a:chExt cx="926381" cy="987467"/>
          </a:xfrm>
        </p:grpSpPr>
        <p:sp>
          <p:nvSpPr>
            <p:cNvPr id="128" name="3 Arrow"/>
            <p:cNvSpPr/>
            <p:nvPr/>
          </p:nvSpPr>
          <p:spPr>
            <a:xfrm rot="19509456">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29" name="3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sp>
        <p:nvSpPr>
          <p:cNvPr id="130" name="3 Arrow"/>
          <p:cNvSpPr/>
          <p:nvPr/>
        </p:nvSpPr>
        <p:spPr>
          <a:xfrm>
            <a:off x="9007717" y="7142652"/>
            <a:ext cx="827905" cy="762379"/>
          </a:xfrm>
          <a:prstGeom prst="down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sp>
        <p:nvSpPr>
          <p:cNvPr id="131" name="3 Arrow"/>
          <p:cNvSpPr/>
          <p:nvPr/>
        </p:nvSpPr>
        <p:spPr>
          <a:xfrm>
            <a:off x="2657542" y="3049768"/>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1">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nvGrpSpPr>
          <p:cNvPr id="133" name="3 Arrow Diagonal"/>
          <p:cNvGrpSpPr/>
          <p:nvPr/>
        </p:nvGrpSpPr>
        <p:grpSpPr>
          <a:xfrm>
            <a:off x="2663844" y="5614330"/>
            <a:ext cx="926381" cy="952742"/>
            <a:chOff x="6873874" y="1444305"/>
            <a:chExt cx="926381" cy="952742"/>
          </a:xfrm>
        </p:grpSpPr>
        <p:sp>
          <p:nvSpPr>
            <p:cNvPr id="134" name="3 Arrow"/>
            <p:cNvSpPr/>
            <p:nvPr/>
          </p:nvSpPr>
          <p:spPr>
            <a:xfrm rot="20353014">
              <a:off x="6873874" y="1634668"/>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35" name="3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grpSp>
        <p:nvGrpSpPr>
          <p:cNvPr id="136" name="3 Arrow Diagonal"/>
          <p:cNvGrpSpPr/>
          <p:nvPr/>
        </p:nvGrpSpPr>
        <p:grpSpPr>
          <a:xfrm>
            <a:off x="4722269" y="6957030"/>
            <a:ext cx="926381" cy="987467"/>
            <a:chOff x="6873874" y="1444305"/>
            <a:chExt cx="926381" cy="987467"/>
          </a:xfrm>
        </p:grpSpPr>
        <p:sp>
          <p:nvSpPr>
            <p:cNvPr id="137" name="3 Arrow"/>
            <p:cNvSpPr/>
            <p:nvPr/>
          </p:nvSpPr>
          <p:spPr>
            <a:xfrm rot="19208056">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38" name="3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grpSp>
        <p:nvGrpSpPr>
          <p:cNvPr id="139" name="3 Arrow Diagonal"/>
          <p:cNvGrpSpPr/>
          <p:nvPr/>
        </p:nvGrpSpPr>
        <p:grpSpPr>
          <a:xfrm>
            <a:off x="6857401" y="6957452"/>
            <a:ext cx="893618" cy="1020230"/>
            <a:chOff x="6906637" y="1444305"/>
            <a:chExt cx="893618" cy="1020230"/>
          </a:xfrm>
        </p:grpSpPr>
        <p:sp>
          <p:nvSpPr>
            <p:cNvPr id="140" name="3 Arrow"/>
            <p:cNvSpPr/>
            <p:nvPr/>
          </p:nvSpPr>
          <p:spPr>
            <a:xfrm rot="18472541">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41" name="3 Number"/>
            <p:cNvSpPr/>
            <p:nvPr/>
          </p:nvSpPr>
          <p:spPr>
            <a:xfrm>
              <a:off x="6972350" y="1444305"/>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grpSp>
        <p:nvGrpSpPr>
          <p:cNvPr id="142" name="3 Arrow Diagonal"/>
          <p:cNvGrpSpPr/>
          <p:nvPr/>
        </p:nvGrpSpPr>
        <p:grpSpPr>
          <a:xfrm>
            <a:off x="2638487" y="4273506"/>
            <a:ext cx="912313" cy="924429"/>
            <a:chOff x="6873874" y="1565218"/>
            <a:chExt cx="912313" cy="924429"/>
          </a:xfrm>
        </p:grpSpPr>
        <p:sp>
          <p:nvSpPr>
            <p:cNvPr id="143" name="3 Arrow"/>
            <p:cNvSpPr/>
            <p:nvPr/>
          </p:nvSpPr>
          <p:spPr>
            <a:xfrm rot="20580177">
              <a:off x="6873874" y="1727268"/>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44" name="3 Number"/>
            <p:cNvSpPr/>
            <p:nvPr/>
          </p:nvSpPr>
          <p:spPr>
            <a:xfrm>
              <a:off x="6958282" y="1565218"/>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grpSp>
        <p:nvGrpSpPr>
          <p:cNvPr id="145" name="3 Arrow Diagonal"/>
          <p:cNvGrpSpPr/>
          <p:nvPr/>
        </p:nvGrpSpPr>
        <p:grpSpPr>
          <a:xfrm>
            <a:off x="2669322" y="1672981"/>
            <a:ext cx="912313" cy="762379"/>
            <a:chOff x="6873874" y="1669393"/>
            <a:chExt cx="912313" cy="762379"/>
          </a:xfrm>
        </p:grpSpPr>
        <p:sp>
          <p:nvSpPr>
            <p:cNvPr id="146" name="3 Arrow"/>
            <p:cNvSpPr/>
            <p:nvPr/>
          </p:nvSpPr>
          <p:spPr>
            <a:xfrm rot="1285796">
              <a:off x="6873874" y="1669393"/>
              <a:ext cx="827905" cy="762379"/>
            </a:xfrm>
            <a:prstGeom prst="leftArrow">
              <a:avLst/>
            </a:prstGeom>
            <a:solidFill>
              <a:srgbClr val="00B0F0"/>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flatTx/>
            </a:bodyPr>
            <a:lstStyle/>
            <a:p>
              <a:pPr algn="ctr" fontAlgn="ctr"/>
              <a:endParaRPr lang="en-US" sz="6600" dirty="0">
                <a:ln>
                  <a:solidFill>
                    <a:schemeClr val="tx1"/>
                  </a:solidFill>
                </a:ln>
                <a:latin typeface="Luckiest Guy" panose="02000506000000020004" pitchFamily="2" charset="0"/>
              </a:endParaRPr>
            </a:p>
          </p:txBody>
        </p:sp>
        <p:sp>
          <p:nvSpPr>
            <p:cNvPr id="147" name="3 Number"/>
            <p:cNvSpPr/>
            <p:nvPr/>
          </p:nvSpPr>
          <p:spPr>
            <a:xfrm>
              <a:off x="6958282" y="1669393"/>
              <a:ext cx="827905" cy="762379"/>
            </a:xfrm>
            <a:prstGeom prst="upArrow">
              <a:avLst/>
            </a:prstGeom>
            <a:no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flatTx/>
            </a:bodyPr>
            <a:lstStyle/>
            <a:p>
              <a:pPr algn="ctr" fontAlgn="ctr"/>
              <a:r>
                <a:rPr lang="en-US" sz="6600" dirty="0" smtClean="0">
                  <a:ln>
                    <a:solidFill>
                      <a:schemeClr val="tx1"/>
                    </a:solidFill>
                  </a:ln>
                  <a:latin typeface="Luckiest Guy" panose="02000506000000020004" pitchFamily="2" charset="0"/>
                </a:rPr>
                <a:t>3</a:t>
              </a:r>
              <a:endParaRPr lang="en-US" sz="6600" dirty="0">
                <a:ln>
                  <a:solidFill>
                    <a:schemeClr val="tx1"/>
                  </a:solidFill>
                </a:ln>
                <a:latin typeface="Luckiest Guy" panose="02000506000000020004" pitchFamily="2" charset="0"/>
              </a:endParaRPr>
            </a:p>
          </p:txBody>
        </p:sp>
      </p:grpSp>
      <p:sp>
        <p:nvSpPr>
          <p:cNvPr id="154" name="Top Highlight A"/>
          <p:cNvSpPr/>
          <p:nvPr/>
        </p:nvSpPr>
        <p:spPr>
          <a:xfrm>
            <a:off x="2112037" y="-8264551"/>
            <a:ext cx="2075511" cy="8229601"/>
          </a:xfrm>
          <a:prstGeom prst="rect">
            <a:avLst/>
          </a:prstGeom>
          <a:solidFill>
            <a:srgbClr val="FFED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Left Highlight 3"/>
          <p:cNvSpPr/>
          <p:nvPr/>
        </p:nvSpPr>
        <p:spPr>
          <a:xfrm>
            <a:off x="-14645640" y="4122932"/>
            <a:ext cx="14630400" cy="133953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X"/>
          <p:cNvSpPr/>
          <p:nvPr/>
        </p:nvSpPr>
        <p:spPr>
          <a:xfrm>
            <a:off x="2536449" y="2799359"/>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X"/>
          <p:cNvSpPr/>
          <p:nvPr/>
        </p:nvSpPr>
        <p:spPr>
          <a:xfrm>
            <a:off x="2536449" y="5540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X"/>
          <p:cNvSpPr/>
          <p:nvPr/>
        </p:nvSpPr>
        <p:spPr>
          <a:xfrm>
            <a:off x="8828547" y="6921095"/>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Top Highlight B"/>
          <p:cNvSpPr/>
          <p:nvPr/>
        </p:nvSpPr>
        <p:spPr>
          <a:xfrm>
            <a:off x="4208516" y="-8264551"/>
            <a:ext cx="2075511" cy="8229601"/>
          </a:xfrm>
          <a:prstGeom prst="rect">
            <a:avLst/>
          </a:prstGeom>
          <a:solidFill>
            <a:srgbClr val="FFED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Left Highlight 5"/>
          <p:cNvSpPr/>
          <p:nvPr/>
        </p:nvSpPr>
        <p:spPr>
          <a:xfrm>
            <a:off x="-14645640" y="6828771"/>
            <a:ext cx="14630400" cy="1400829"/>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X"/>
          <p:cNvSpPr/>
          <p:nvPr/>
        </p:nvSpPr>
        <p:spPr>
          <a:xfrm>
            <a:off x="2536449" y="1436640"/>
            <a:ext cx="1186249" cy="1263198"/>
          </a:xfrm>
          <a:prstGeom prst="mathMultiply">
            <a:avLst/>
          </a:prstGeom>
          <a:solidFill>
            <a:srgbClr val="C00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Top Highlight A"/>
          <p:cNvSpPr/>
          <p:nvPr/>
        </p:nvSpPr>
        <p:spPr>
          <a:xfrm>
            <a:off x="2112037" y="-8264551"/>
            <a:ext cx="2075511" cy="8229601"/>
          </a:xfrm>
          <a:prstGeom prst="rect">
            <a:avLst/>
          </a:prstGeom>
          <a:solidFill>
            <a:srgbClr val="FFED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Left Highlight 5"/>
          <p:cNvSpPr/>
          <p:nvPr/>
        </p:nvSpPr>
        <p:spPr>
          <a:xfrm>
            <a:off x="-14645640" y="6828771"/>
            <a:ext cx="14630400" cy="1400829"/>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nstructions 1"/>
          <p:cNvSpPr/>
          <p:nvPr/>
        </p:nvSpPr>
        <p:spPr>
          <a:xfrm flipH="1">
            <a:off x="10278212" y="2089449"/>
            <a:ext cx="4475747" cy="6232358"/>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88900" dist="38100" dir="13500000" sx="108000" sy="108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1- The Game</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A rabbit is eating all of the carrots!</a:t>
            </a: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Teams </a:t>
            </a:r>
            <a:r>
              <a:rPr lang="en-US" sz="3600" b="1" dirty="0" smtClean="0">
                <a:solidFill>
                  <a:schemeClr val="tx1">
                    <a:lumMod val="85000"/>
                    <a:lumOff val="15000"/>
                  </a:schemeClr>
                </a:solidFill>
                <a:latin typeface="Londrina Solid Light" panose="00000400000000000000" pitchFamily="2" charset="0"/>
              </a:rPr>
              <a:t>take turns</a:t>
            </a:r>
            <a:r>
              <a:rPr lang="en-US" sz="3600" dirty="0" smtClean="0">
                <a:solidFill>
                  <a:schemeClr val="tx1">
                    <a:lumMod val="85000"/>
                    <a:lumOff val="15000"/>
                  </a:schemeClr>
                </a:solidFill>
                <a:latin typeface="Londrina Solid Light" panose="00000400000000000000" pitchFamily="2" charset="0"/>
              </a:rPr>
              <a:t> trying to find the rabbit.</a:t>
            </a: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Get the carrot to get </a:t>
            </a:r>
            <a:r>
              <a:rPr lang="en-US" sz="3600" b="1" dirty="0" smtClean="0">
                <a:solidFill>
                  <a:schemeClr val="tx1">
                    <a:lumMod val="85000"/>
                    <a:lumOff val="15000"/>
                  </a:schemeClr>
                </a:solidFill>
                <a:latin typeface="Londrina Solid Light" panose="00000400000000000000" pitchFamily="2" charset="0"/>
              </a:rPr>
              <a:t>one point</a:t>
            </a:r>
            <a:r>
              <a:rPr lang="en-US" sz="3600" dirty="0" smtClean="0">
                <a:solidFill>
                  <a:schemeClr val="tx1">
                    <a:lumMod val="85000"/>
                    <a:lumOff val="15000"/>
                  </a:schemeClr>
                </a:solidFill>
                <a:latin typeface="Londrina Solid Light" panose="00000400000000000000" pitchFamily="2" charset="0"/>
              </a:rPr>
              <a:t>!</a:t>
            </a:r>
            <a:endParaRPr lang="en-US" sz="3600" dirty="0">
              <a:solidFill>
                <a:schemeClr val="tx1">
                  <a:lumMod val="85000"/>
                  <a:lumOff val="15000"/>
                </a:schemeClr>
              </a:solidFill>
              <a:latin typeface="Londrina Solid Light" panose="00000400000000000000" pitchFamily="2" charset="0"/>
            </a:endParaRPr>
          </a:p>
        </p:txBody>
      </p:sp>
      <p:sp>
        <p:nvSpPr>
          <p:cNvPr id="42" name="Instructions 2"/>
          <p:cNvSpPr/>
          <p:nvPr/>
        </p:nvSpPr>
        <p:spPr>
          <a:xfrm flipH="1">
            <a:off x="10306348" y="2117585"/>
            <a:ext cx="4475747" cy="6232358"/>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2- How to Play</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Make a sentence (or dialogue) to </a:t>
            </a:r>
            <a:r>
              <a:rPr lang="en-US" sz="3600" b="1" dirty="0" smtClean="0">
                <a:solidFill>
                  <a:schemeClr val="tx1">
                    <a:lumMod val="85000"/>
                    <a:lumOff val="15000"/>
                  </a:schemeClr>
                </a:solidFill>
                <a:latin typeface="Londrina Solid Light" panose="00000400000000000000" pitchFamily="2" charset="0"/>
              </a:rPr>
              <a:t>choose a hole</a:t>
            </a:r>
            <a:r>
              <a:rPr lang="en-US" sz="3600" dirty="0" smtClean="0">
                <a:solidFill>
                  <a:schemeClr val="tx1">
                    <a:lumMod val="85000"/>
                    <a:lumOff val="15000"/>
                  </a:schemeClr>
                </a:solidFill>
                <a:latin typeface="Londrina Solid Light" panose="00000400000000000000" pitchFamily="2" charset="0"/>
              </a:rPr>
              <a:t>.</a:t>
            </a: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Did you find the rabbit?</a:t>
            </a:r>
          </a:p>
          <a:p>
            <a:pPr algn="ctr"/>
            <a:r>
              <a:rPr lang="en-US" sz="3200" dirty="0" smtClean="0">
                <a:solidFill>
                  <a:schemeClr val="tx1">
                    <a:lumMod val="85000"/>
                    <a:lumOff val="15000"/>
                  </a:schemeClr>
                </a:solidFill>
                <a:latin typeface="Londrina Solid Light" panose="00000400000000000000" pitchFamily="2" charset="0"/>
              </a:rPr>
              <a:t>(Yes)- You get a point!</a:t>
            </a:r>
          </a:p>
          <a:p>
            <a:pPr algn="ctr"/>
            <a:r>
              <a:rPr lang="en-US" sz="3200" dirty="0" smtClean="0">
                <a:solidFill>
                  <a:schemeClr val="tx1">
                    <a:lumMod val="85000"/>
                    <a:lumOff val="15000"/>
                  </a:schemeClr>
                </a:solidFill>
                <a:latin typeface="Londrina Solid Light" panose="00000400000000000000" pitchFamily="2" charset="0"/>
              </a:rPr>
              <a:t>(No)- Go to the next page.</a:t>
            </a:r>
          </a:p>
        </p:txBody>
      </p:sp>
      <p:sp>
        <p:nvSpPr>
          <p:cNvPr id="43" name="Instructions 3"/>
          <p:cNvSpPr/>
          <p:nvPr/>
        </p:nvSpPr>
        <p:spPr>
          <a:xfrm flipH="1">
            <a:off x="10329208" y="2140445"/>
            <a:ext cx="4475747" cy="6232358"/>
          </a:xfrm>
          <a:prstGeom prst="wave">
            <a:avLst>
              <a:gd name="adj1" fmla="val 309"/>
              <a:gd name="adj2" fmla="val 0"/>
            </a:avLst>
          </a:prstGeom>
          <a:blipFill dpi="0" rotWithShape="1">
            <a:blip r:embed="rId25">
              <a:extLst>
                <a:ext uri="{28A0092B-C50C-407E-A947-70E740481C1C}">
                  <a14:useLocalDpi xmlns:a14="http://schemas.microsoft.com/office/drawing/2010/main" val="0"/>
                </a:ext>
              </a:extLst>
            </a:blip>
            <a:srcRect/>
            <a:stretch>
              <a:fillRect/>
            </a:stretch>
          </a:blip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3- How to Play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The number is a </a:t>
            </a:r>
            <a:r>
              <a:rPr lang="en-US" sz="3600" b="1" dirty="0" smtClean="0">
                <a:solidFill>
                  <a:schemeClr val="tx1">
                    <a:lumMod val="85000"/>
                    <a:lumOff val="15000"/>
                  </a:schemeClr>
                </a:solidFill>
                <a:latin typeface="Londrina Solid Light" panose="00000400000000000000" pitchFamily="2" charset="0"/>
              </a:rPr>
              <a:t>hint</a:t>
            </a:r>
            <a:r>
              <a:rPr lang="en-US" sz="3600" dirty="0" smtClean="0">
                <a:solidFill>
                  <a:schemeClr val="tx1">
                    <a:lumMod val="85000"/>
                    <a:lumOff val="15000"/>
                  </a:schemeClr>
                </a:solidFill>
                <a:latin typeface="Londrina Solid Light" panose="00000400000000000000" pitchFamily="2" charset="0"/>
              </a:rPr>
              <a:t>.</a:t>
            </a: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It shows </a:t>
            </a:r>
            <a:r>
              <a:rPr lang="en-US" sz="3600" b="1" dirty="0" smtClean="0">
                <a:solidFill>
                  <a:schemeClr val="tx1">
                    <a:lumMod val="85000"/>
                    <a:lumOff val="15000"/>
                  </a:schemeClr>
                </a:solidFill>
                <a:latin typeface="Londrina Solid Light" panose="00000400000000000000" pitchFamily="2" charset="0"/>
              </a:rPr>
              <a:t>how far away</a:t>
            </a:r>
            <a:r>
              <a:rPr lang="en-US" sz="3600" dirty="0" smtClean="0">
                <a:solidFill>
                  <a:schemeClr val="tx1">
                    <a:lumMod val="85000"/>
                    <a:lumOff val="15000"/>
                  </a:schemeClr>
                </a:solidFill>
                <a:latin typeface="Londrina Solid Light" panose="00000400000000000000" pitchFamily="2" charset="0"/>
              </a:rPr>
              <a:t> the rabbit is.</a:t>
            </a:r>
          </a:p>
          <a:p>
            <a:pPr algn="ctr"/>
            <a:endParaRPr lang="en-US" sz="3600" dirty="0">
              <a:solidFill>
                <a:schemeClr val="tx1">
                  <a:lumMod val="85000"/>
                  <a:lumOff val="15000"/>
                </a:schemeClr>
              </a:solidFill>
              <a:latin typeface="Londrina Solid Light" panose="00000400000000000000" pitchFamily="2" charset="0"/>
            </a:endParaRPr>
          </a:p>
        </p:txBody>
      </p:sp>
      <p:sp>
        <p:nvSpPr>
          <p:cNvPr id="153" name="Instructions 4"/>
          <p:cNvSpPr/>
          <p:nvPr/>
        </p:nvSpPr>
        <p:spPr>
          <a:xfrm flipH="1">
            <a:off x="10352358" y="2163595"/>
            <a:ext cx="4475747" cy="6232358"/>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4- How to Play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Now the </a:t>
            </a:r>
            <a:r>
              <a:rPr lang="en-US" sz="3600" b="1" dirty="0" smtClean="0">
                <a:solidFill>
                  <a:schemeClr val="tx1">
                    <a:lumMod val="85000"/>
                    <a:lumOff val="15000"/>
                  </a:schemeClr>
                </a:solidFill>
                <a:latin typeface="Londrina Solid Light" panose="00000400000000000000" pitchFamily="2" charset="0"/>
              </a:rPr>
              <a:t>next team</a:t>
            </a:r>
            <a:r>
              <a:rPr lang="en-US" sz="3600" dirty="0" smtClean="0">
                <a:solidFill>
                  <a:schemeClr val="tx1">
                    <a:lumMod val="85000"/>
                    <a:lumOff val="15000"/>
                  </a:schemeClr>
                </a:solidFill>
                <a:latin typeface="Londrina Solid Light" panose="00000400000000000000" pitchFamily="2" charset="0"/>
              </a:rPr>
              <a:t> can try to guess the correct hole.</a:t>
            </a: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Did you find the rabbit?</a:t>
            </a:r>
          </a:p>
          <a:p>
            <a:pPr algn="ctr"/>
            <a:r>
              <a:rPr lang="en-US" sz="3200" dirty="0" smtClean="0">
                <a:solidFill>
                  <a:schemeClr val="tx1">
                    <a:lumMod val="85000"/>
                    <a:lumOff val="15000"/>
                  </a:schemeClr>
                </a:solidFill>
                <a:latin typeface="Londrina Solid Light" panose="00000400000000000000" pitchFamily="2" charset="0"/>
              </a:rPr>
              <a:t>(Yes)- You get a point!</a:t>
            </a:r>
          </a:p>
          <a:p>
            <a:pPr algn="ctr"/>
            <a:r>
              <a:rPr lang="en-US" sz="3200" dirty="0" smtClean="0">
                <a:solidFill>
                  <a:schemeClr val="tx1">
                    <a:lumMod val="85000"/>
                    <a:lumOff val="15000"/>
                  </a:schemeClr>
                </a:solidFill>
                <a:latin typeface="Londrina Solid Light" panose="00000400000000000000" pitchFamily="2" charset="0"/>
              </a:rPr>
              <a:t>(No)- Go to the next page.</a:t>
            </a:r>
          </a:p>
        </p:txBody>
      </p:sp>
      <p:sp>
        <p:nvSpPr>
          <p:cNvPr id="156" name="Instructions 5"/>
          <p:cNvSpPr/>
          <p:nvPr/>
        </p:nvSpPr>
        <p:spPr>
          <a:xfrm flipH="1">
            <a:off x="10375508" y="2186745"/>
            <a:ext cx="4475747" cy="6232358"/>
          </a:xfrm>
          <a:prstGeom prst="wave">
            <a:avLst>
              <a:gd name="adj1" fmla="val 309"/>
              <a:gd name="adj2" fmla="val 0"/>
            </a:avLst>
          </a:prstGeom>
          <a:blipFill dpi="0" rotWithShape="1">
            <a:blip r:embed="rId26">
              <a:extLst>
                <a:ext uri="{28A0092B-C50C-407E-A947-70E740481C1C}">
                  <a14:useLocalDpi xmlns:a14="http://schemas.microsoft.com/office/drawing/2010/main" val="0"/>
                </a:ext>
              </a:extLst>
            </a:blip>
            <a:srcRect/>
            <a:stretch>
              <a:fillRect/>
            </a:stretch>
          </a:blip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5- How to Play (continued)</a:t>
            </a:r>
          </a:p>
          <a:p>
            <a:pPr algn="ctr"/>
            <a:endParaRPr lang="en-US" dirty="0" smtClean="0">
              <a:solidFill>
                <a:schemeClr val="tx1">
                  <a:lumMod val="85000"/>
                  <a:lumOff val="15000"/>
                </a:schemeClr>
              </a:solidFill>
              <a:latin typeface="Londrina Solid Light" panose="00000400000000000000" pitchFamily="2" charset="0"/>
            </a:endParaRP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With </a:t>
            </a:r>
            <a:r>
              <a:rPr lang="en-US" sz="3600" b="1" dirty="0" smtClean="0">
                <a:solidFill>
                  <a:schemeClr val="tx1">
                    <a:lumMod val="85000"/>
                    <a:lumOff val="15000"/>
                  </a:schemeClr>
                </a:solidFill>
                <a:latin typeface="Londrina Solid Light" panose="00000400000000000000" pitchFamily="2" charset="0"/>
              </a:rPr>
              <a:t>more hints</a:t>
            </a:r>
            <a:r>
              <a:rPr lang="en-US" sz="3600" dirty="0" smtClean="0">
                <a:solidFill>
                  <a:schemeClr val="tx1">
                    <a:lumMod val="85000"/>
                    <a:lumOff val="15000"/>
                  </a:schemeClr>
                </a:solidFill>
                <a:latin typeface="Londrina Solid Light" panose="00000400000000000000" pitchFamily="2" charset="0"/>
              </a:rPr>
              <a:t>, teams can make a </a:t>
            </a:r>
            <a:r>
              <a:rPr lang="en-US" sz="3600" b="1" dirty="0" smtClean="0">
                <a:solidFill>
                  <a:schemeClr val="tx1">
                    <a:lumMod val="85000"/>
                    <a:lumOff val="15000"/>
                  </a:schemeClr>
                </a:solidFill>
                <a:latin typeface="Londrina Solid Light" panose="00000400000000000000" pitchFamily="2" charset="0"/>
              </a:rPr>
              <a:t>better guess</a:t>
            </a:r>
            <a:r>
              <a:rPr lang="en-US" sz="3600" dirty="0" smtClean="0">
                <a:solidFill>
                  <a:schemeClr val="tx1">
                    <a:lumMod val="85000"/>
                    <a:lumOff val="15000"/>
                  </a:schemeClr>
                </a:solidFill>
                <a:latin typeface="Londrina Solid Light" panose="00000400000000000000" pitchFamily="2" charset="0"/>
              </a:rPr>
              <a:t>.</a:t>
            </a:r>
          </a:p>
          <a:p>
            <a:pPr algn="ctr"/>
            <a:endParaRPr lang="en-US" sz="3600" dirty="0">
              <a:solidFill>
                <a:schemeClr val="tx1">
                  <a:lumMod val="85000"/>
                  <a:lumOff val="15000"/>
                </a:schemeClr>
              </a:solidFill>
              <a:latin typeface="Londrina Solid Light" panose="00000400000000000000" pitchFamily="2" charset="0"/>
            </a:endParaRPr>
          </a:p>
        </p:txBody>
      </p:sp>
      <p:sp>
        <p:nvSpPr>
          <p:cNvPr id="150" name="Instructions 6"/>
          <p:cNvSpPr/>
          <p:nvPr/>
        </p:nvSpPr>
        <p:spPr>
          <a:xfrm flipH="1">
            <a:off x="10398658" y="2209895"/>
            <a:ext cx="4475747" cy="6232358"/>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6- How to Play (continued)</a:t>
            </a:r>
          </a:p>
          <a:p>
            <a:pPr algn="ctr"/>
            <a:endParaRPr lang="en-US"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N</a:t>
            </a:r>
            <a:r>
              <a:rPr lang="en-US" sz="3600" b="1" dirty="0" smtClean="0">
                <a:solidFill>
                  <a:schemeClr val="tx1">
                    <a:lumMod val="85000"/>
                    <a:lumOff val="15000"/>
                  </a:schemeClr>
                </a:solidFill>
                <a:latin typeface="Londrina Solid Light" panose="00000400000000000000" pitchFamily="2" charset="0"/>
              </a:rPr>
              <a:t>ext team</a:t>
            </a:r>
            <a:r>
              <a:rPr lang="en-US" sz="3600" dirty="0" smtClean="0">
                <a:solidFill>
                  <a:schemeClr val="tx1">
                    <a:lumMod val="85000"/>
                    <a:lumOff val="15000"/>
                  </a:schemeClr>
                </a:solidFill>
                <a:latin typeface="Londrina Solid Light" panose="00000400000000000000" pitchFamily="2" charset="0"/>
              </a:rPr>
              <a:t>.</a:t>
            </a:r>
          </a:p>
          <a:p>
            <a:pPr algn="ctr"/>
            <a:r>
              <a:rPr lang="en-US" sz="3600" dirty="0" smtClean="0">
                <a:solidFill>
                  <a:schemeClr val="tx1">
                    <a:lumMod val="85000"/>
                    <a:lumOff val="15000"/>
                  </a:schemeClr>
                </a:solidFill>
                <a:latin typeface="Londrina Solid Light" panose="00000400000000000000" pitchFamily="2" charset="0"/>
              </a:rPr>
              <a:t>That rabbit can’t hide for long!</a:t>
            </a: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Did you find the rabbit?</a:t>
            </a:r>
          </a:p>
          <a:p>
            <a:pPr algn="ctr"/>
            <a:r>
              <a:rPr lang="en-US" sz="3200" dirty="0" smtClean="0">
                <a:solidFill>
                  <a:schemeClr val="tx1">
                    <a:lumMod val="85000"/>
                    <a:lumOff val="15000"/>
                  </a:schemeClr>
                </a:solidFill>
                <a:latin typeface="Londrina Solid Light" panose="00000400000000000000" pitchFamily="2" charset="0"/>
              </a:rPr>
              <a:t>(Yes)- You get a point!</a:t>
            </a:r>
          </a:p>
          <a:p>
            <a:pPr algn="ctr"/>
            <a:r>
              <a:rPr lang="en-US" sz="3200" dirty="0" smtClean="0">
                <a:solidFill>
                  <a:schemeClr val="tx1">
                    <a:lumMod val="85000"/>
                    <a:lumOff val="15000"/>
                  </a:schemeClr>
                </a:solidFill>
                <a:latin typeface="Londrina Solid Light" panose="00000400000000000000" pitchFamily="2" charset="0"/>
              </a:rPr>
              <a:t>(No)- Go to the next page.</a:t>
            </a:r>
          </a:p>
        </p:txBody>
      </p:sp>
      <p:sp>
        <p:nvSpPr>
          <p:cNvPr id="158" name="Instructions 7"/>
          <p:cNvSpPr/>
          <p:nvPr/>
        </p:nvSpPr>
        <p:spPr>
          <a:xfrm flipH="1">
            <a:off x="10421808" y="2233045"/>
            <a:ext cx="4475747" cy="6232358"/>
          </a:xfrm>
          <a:prstGeom prst="wave">
            <a:avLst>
              <a:gd name="adj1" fmla="val 309"/>
              <a:gd name="adj2" fmla="val 0"/>
            </a:avLst>
          </a:prstGeom>
          <a:blipFill dpi="0" rotWithShape="1">
            <a:blip r:embed="rId27">
              <a:extLst>
                <a:ext uri="{28A0092B-C50C-407E-A947-70E740481C1C}">
                  <a14:useLocalDpi xmlns:a14="http://schemas.microsoft.com/office/drawing/2010/main" val="0"/>
                </a:ext>
              </a:extLst>
            </a:blip>
            <a:srcRect/>
            <a:stretch>
              <a:fillRect/>
            </a:stretch>
          </a:blip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7- How to Play (continued)</a:t>
            </a:r>
          </a:p>
          <a:p>
            <a:pPr algn="ctr"/>
            <a:endParaRPr lang="en-US" dirty="0" smtClean="0">
              <a:solidFill>
                <a:schemeClr val="tx1">
                  <a:lumMod val="85000"/>
                  <a:lumOff val="15000"/>
                </a:schemeClr>
              </a:solidFill>
              <a:latin typeface="Londrina Solid Light" panose="00000400000000000000" pitchFamily="2" charset="0"/>
            </a:endParaRPr>
          </a:p>
          <a:p>
            <a:pPr algn="ctr"/>
            <a:endParaRPr lang="en-US" sz="3600" dirty="0" smtClean="0">
              <a:solidFill>
                <a:schemeClr val="tx1">
                  <a:lumMod val="85000"/>
                  <a:lumOff val="15000"/>
                </a:schemeClr>
              </a:solidFill>
              <a:latin typeface="Londrina Solid Light" panose="00000400000000000000" pitchFamily="2" charset="0"/>
            </a:endParaRP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So close!</a:t>
            </a:r>
          </a:p>
          <a:p>
            <a:pPr algn="ctr"/>
            <a:endParaRPr lang="en-US" sz="3600" dirty="0">
              <a:solidFill>
                <a:schemeClr val="tx1">
                  <a:lumMod val="85000"/>
                  <a:lumOff val="15000"/>
                </a:schemeClr>
              </a:solidFill>
              <a:latin typeface="Londrina Solid Light" panose="00000400000000000000" pitchFamily="2" charset="0"/>
            </a:endParaRPr>
          </a:p>
        </p:txBody>
      </p:sp>
      <p:sp>
        <p:nvSpPr>
          <p:cNvPr id="159" name="Instructions 8"/>
          <p:cNvSpPr/>
          <p:nvPr/>
        </p:nvSpPr>
        <p:spPr>
          <a:xfrm flipH="1">
            <a:off x="10444958" y="2256195"/>
            <a:ext cx="4475747" cy="6232358"/>
          </a:xfrm>
          <a:prstGeom prst="wave">
            <a:avLst>
              <a:gd name="adj1" fmla="val 309"/>
              <a:gd name="adj2" fmla="val 0"/>
            </a:avLst>
          </a:prstGeom>
          <a:gradFill flip="none" rotWithShape="1">
            <a:gsLst>
              <a:gs pos="8000">
                <a:schemeClr val="bg1">
                  <a:lumMod val="90000"/>
                </a:schemeClr>
              </a:gs>
              <a:gs pos="50000">
                <a:schemeClr val="bg1">
                  <a:lumMod val="100000"/>
                </a:schemeClr>
              </a:gs>
              <a:gs pos="88000">
                <a:schemeClr val="bg1">
                  <a:lumMod val="90000"/>
                </a:schemeClr>
              </a:gs>
            </a:gsLst>
            <a:lin ang="0" scaled="1"/>
            <a:tileRect/>
          </a:grad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smtClean="0">
                <a:solidFill>
                  <a:schemeClr val="tx1">
                    <a:lumMod val="85000"/>
                    <a:lumOff val="15000"/>
                  </a:schemeClr>
                </a:solidFill>
                <a:latin typeface="Londrina Solid Light" panose="00000400000000000000" pitchFamily="2" charset="0"/>
              </a:rPr>
              <a:t>8- How to Play (continued)</a:t>
            </a:r>
          </a:p>
          <a:p>
            <a:pPr algn="ctr"/>
            <a:endParaRPr lang="en-US" dirty="0" smtClean="0">
              <a:solidFill>
                <a:schemeClr val="tx1">
                  <a:lumMod val="85000"/>
                  <a:lumOff val="15000"/>
                </a:schemeClr>
              </a:solidFill>
              <a:latin typeface="Londrina Solid Light" panose="00000400000000000000" pitchFamily="2" charset="0"/>
            </a:endParaRP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N</a:t>
            </a:r>
            <a:r>
              <a:rPr lang="en-US" sz="3600" b="1" dirty="0" smtClean="0">
                <a:solidFill>
                  <a:schemeClr val="tx1">
                    <a:lumMod val="85000"/>
                    <a:lumOff val="15000"/>
                  </a:schemeClr>
                </a:solidFill>
                <a:latin typeface="Londrina Solid Light" panose="00000400000000000000" pitchFamily="2" charset="0"/>
              </a:rPr>
              <a:t>ext team</a:t>
            </a:r>
            <a:r>
              <a:rPr lang="en-US" sz="3600" dirty="0" smtClean="0">
                <a:solidFill>
                  <a:schemeClr val="tx1">
                    <a:lumMod val="85000"/>
                    <a:lumOff val="15000"/>
                  </a:schemeClr>
                </a:solidFill>
                <a:latin typeface="Londrina Solid Light" panose="00000400000000000000" pitchFamily="2" charset="0"/>
              </a:rPr>
              <a:t>…</a:t>
            </a:r>
          </a:p>
          <a:p>
            <a:pPr algn="ctr"/>
            <a:endParaRPr lang="en-US" sz="3600" dirty="0" smtClean="0">
              <a:solidFill>
                <a:schemeClr val="tx1">
                  <a:lumMod val="85000"/>
                  <a:lumOff val="15000"/>
                </a:schemeClr>
              </a:solidFill>
              <a:latin typeface="Londrina Solid Light" panose="00000400000000000000" pitchFamily="2" charset="0"/>
            </a:endParaRPr>
          </a:p>
          <a:p>
            <a:pPr algn="ctr"/>
            <a:endParaRPr lang="en-US" sz="3600" dirty="0" smtClean="0">
              <a:solidFill>
                <a:schemeClr val="tx1">
                  <a:lumMod val="85000"/>
                  <a:lumOff val="15000"/>
                </a:schemeClr>
              </a:solidFill>
              <a:latin typeface="Londrina Solid Light" panose="00000400000000000000" pitchFamily="2" charset="0"/>
            </a:endParaRPr>
          </a:p>
          <a:p>
            <a:pPr algn="ctr"/>
            <a:r>
              <a:rPr lang="en-US" sz="3600" dirty="0" smtClean="0">
                <a:solidFill>
                  <a:schemeClr val="tx1">
                    <a:lumMod val="85000"/>
                    <a:lumOff val="15000"/>
                  </a:schemeClr>
                </a:solidFill>
                <a:latin typeface="Londrina Solid Light" panose="00000400000000000000" pitchFamily="2" charset="0"/>
              </a:rPr>
              <a:t>Did you find the rabbit?</a:t>
            </a:r>
          </a:p>
          <a:p>
            <a:pPr algn="ctr"/>
            <a:r>
              <a:rPr lang="en-US" sz="3200" dirty="0" smtClean="0">
                <a:solidFill>
                  <a:schemeClr val="tx1">
                    <a:lumMod val="85000"/>
                    <a:lumOff val="15000"/>
                  </a:schemeClr>
                </a:solidFill>
                <a:latin typeface="Londrina Solid Light" panose="00000400000000000000" pitchFamily="2" charset="0"/>
              </a:rPr>
              <a:t>(Yes)- You get a point!</a:t>
            </a:r>
          </a:p>
          <a:p>
            <a:pPr algn="ctr"/>
            <a:r>
              <a:rPr lang="en-US" sz="3200" dirty="0" smtClean="0">
                <a:solidFill>
                  <a:schemeClr val="tx1">
                    <a:lumMod val="85000"/>
                    <a:lumOff val="15000"/>
                  </a:schemeClr>
                </a:solidFill>
                <a:latin typeface="Londrina Solid Light" panose="00000400000000000000" pitchFamily="2" charset="0"/>
              </a:rPr>
              <a:t>(No)- Go back to page 2.</a:t>
            </a:r>
          </a:p>
        </p:txBody>
      </p:sp>
      <p:sp>
        <p:nvSpPr>
          <p:cNvPr id="163" name="Instructions 9"/>
          <p:cNvSpPr/>
          <p:nvPr/>
        </p:nvSpPr>
        <p:spPr>
          <a:xfrm flipH="1">
            <a:off x="10464153" y="2279345"/>
            <a:ext cx="4475747" cy="6232358"/>
          </a:xfrm>
          <a:prstGeom prst="wave">
            <a:avLst>
              <a:gd name="adj1" fmla="val 309"/>
              <a:gd name="adj2" fmla="val 0"/>
            </a:avLst>
          </a:prstGeom>
          <a:blipFill dpi="0" rotWithShape="1">
            <a:blip r:embed="rId28">
              <a:extLst>
                <a:ext uri="{28A0092B-C50C-407E-A947-70E740481C1C}">
                  <a14:useLocalDpi xmlns:a14="http://schemas.microsoft.com/office/drawing/2010/main" val="0"/>
                </a:ext>
              </a:extLst>
            </a:blip>
            <a:srcRect/>
            <a:stretch>
              <a:fillRect/>
            </a:stretch>
          </a:blip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r>
              <a:rPr lang="en-US" dirty="0">
                <a:solidFill>
                  <a:schemeClr val="tx1">
                    <a:lumMod val="85000"/>
                    <a:lumOff val="15000"/>
                  </a:schemeClr>
                </a:solidFill>
                <a:latin typeface="Londrina Solid Light" panose="00000400000000000000" pitchFamily="2" charset="0"/>
              </a:rPr>
              <a:t>9</a:t>
            </a:r>
            <a:r>
              <a:rPr lang="en-US" dirty="0" smtClean="0">
                <a:solidFill>
                  <a:schemeClr val="tx1">
                    <a:lumMod val="85000"/>
                    <a:lumOff val="15000"/>
                  </a:schemeClr>
                </a:solidFill>
                <a:latin typeface="Londrina Solid Light" panose="00000400000000000000" pitchFamily="2" charset="0"/>
              </a:rPr>
              <a:t>- Special Tiles</a:t>
            </a:r>
          </a:p>
          <a:p>
            <a:pPr algn="ctr">
              <a:lnSpc>
                <a:spcPts val="4000"/>
              </a:lnSpc>
            </a:pPr>
            <a:r>
              <a:rPr lang="en-US" sz="3600" dirty="0" smtClean="0">
                <a:solidFill>
                  <a:schemeClr val="tx1">
                    <a:lumMod val="85000"/>
                    <a:lumOff val="15000"/>
                  </a:schemeClr>
                </a:solidFill>
                <a:latin typeface="Londrina Solid Light" panose="00000400000000000000" pitchFamily="2" charset="0"/>
              </a:rPr>
              <a:t>You might also find </a:t>
            </a:r>
            <a:r>
              <a:rPr lang="en-US" sz="3600" b="1" dirty="0" smtClean="0">
                <a:solidFill>
                  <a:schemeClr val="tx1">
                    <a:lumMod val="85000"/>
                    <a:lumOff val="15000"/>
                  </a:schemeClr>
                </a:solidFill>
                <a:latin typeface="Londrina Solid Light" panose="00000400000000000000" pitchFamily="2" charset="0"/>
              </a:rPr>
              <a:t>two other animals:</a:t>
            </a:r>
            <a:endParaRPr lang="en-US" dirty="0" smtClean="0">
              <a:solidFill>
                <a:schemeClr val="tx1">
                  <a:lumMod val="85000"/>
                  <a:lumOff val="15000"/>
                </a:schemeClr>
              </a:solidFill>
              <a:latin typeface="Londrina Solid Light" panose="00000400000000000000" pitchFamily="2" charset="0"/>
            </a:endParaRPr>
          </a:p>
        </p:txBody>
      </p:sp>
      <p:sp>
        <p:nvSpPr>
          <p:cNvPr id="164" name="Instructions 10"/>
          <p:cNvSpPr/>
          <p:nvPr/>
        </p:nvSpPr>
        <p:spPr>
          <a:xfrm flipH="1">
            <a:off x="10487303" y="2302495"/>
            <a:ext cx="4475747" cy="6232358"/>
          </a:xfrm>
          <a:prstGeom prst="wave">
            <a:avLst>
              <a:gd name="adj1" fmla="val 309"/>
              <a:gd name="adj2" fmla="val 0"/>
            </a:avLst>
          </a:prstGeom>
          <a:blipFill dpi="0" rotWithShape="1">
            <a:blip r:embed="rId29">
              <a:extLst>
                <a:ext uri="{28A0092B-C50C-407E-A947-70E740481C1C}">
                  <a14:useLocalDpi xmlns:a14="http://schemas.microsoft.com/office/drawing/2010/main" val="0"/>
                </a:ext>
              </a:extLst>
            </a:blip>
            <a:srcRect/>
            <a:stretch>
              <a:fillRect/>
            </a:stretch>
          </a:blipFill>
          <a:ln>
            <a:noFill/>
          </a:ln>
          <a:effectLst>
            <a:outerShdw blurRad="12700" dist="25400" dir="13500000" algn="b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457200" rtlCol="0" anchor="t"/>
          <a:lstStyle/>
          <a:p>
            <a:pPr algn="ctr"/>
            <a:endParaRPr lang="en-US" dirty="0" smtClean="0">
              <a:solidFill>
                <a:schemeClr val="tx1">
                  <a:lumMod val="85000"/>
                  <a:lumOff val="15000"/>
                </a:schemeClr>
              </a:solidFill>
              <a:latin typeface="Londrina Solid Light" panose="00000400000000000000" pitchFamily="2" charset="0"/>
            </a:endParaRPr>
          </a:p>
        </p:txBody>
      </p:sp>
      <p:pic>
        <p:nvPicPr>
          <p:cNvPr id="13" name="page turning (barrygusey).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7042123" y="8557374"/>
            <a:ext cx="487363" cy="487363"/>
          </a:xfrm>
          <a:prstGeom prst="rect">
            <a:avLst/>
          </a:prstGeom>
        </p:spPr>
      </p:pic>
    </p:spTree>
    <p:extLst>
      <p:ext uri="{BB962C8B-B14F-4D97-AF65-F5344CB8AC3E}">
        <p14:creationId xmlns:p14="http://schemas.microsoft.com/office/powerpoint/2010/main" val="396257921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iterate type="lt">
                                    <p:tmPct val="0"/>
                                  </p:iterate>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1+#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par>
                                <p:cTn id="15" presetID="8" presetClass="emph" presetSubtype="0" autoRev="1" fill="hold" grpId="1" nodeType="withEffect">
                                  <p:stCondLst>
                                    <p:cond delay="0"/>
                                  </p:stCondLst>
                                  <p:iterate type="lt">
                                    <p:tmPct val="0"/>
                                  </p:iterate>
                                  <p:childTnLst>
                                    <p:animRot by="600000">
                                      <p:cBhvr>
                                        <p:cTn id="16" dur="250" fill="hold"/>
                                        <p:tgtEl>
                                          <p:spTgt spid="42"/>
                                        </p:tgtEl>
                                        <p:attrNameLst>
                                          <p:attrName>r</p:attrName>
                                        </p:attrNameLst>
                                      </p:cBhvr>
                                    </p:animRot>
                                  </p:childTnLst>
                                </p:cTn>
                              </p:par>
                              <p:par>
                                <p:cTn id="17" presetID="1" presetClass="mediacall" presetSubtype="0" fill="hold" nodeType="withEffect">
                                  <p:stCondLst>
                                    <p:cond delay="0"/>
                                  </p:stCondLst>
                                  <p:childTnLst>
                                    <p:cmd type="call" cmd="playFrom(0.0)">
                                      <p:cBhvr>
                                        <p:cTn id="18" dur="552" fill="hold"/>
                                        <p:tgtEl>
                                          <p:spTgt spid="13"/>
                                        </p:tgtEl>
                                      </p:cBhvr>
                                    </p:cmd>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2.29167E-6 3.82716E-6 L -0.00011 1.00559 " pathEditMode="relative" rAng="0" ptsTypes="AA">
                                      <p:cBhvr>
                                        <p:cTn id="22" dur="1000" fill="hold"/>
                                        <p:tgtEl>
                                          <p:spTgt spid="8"/>
                                        </p:tgtEl>
                                        <p:attrNameLst>
                                          <p:attrName>ppt_x</p:attrName>
                                          <p:attrName>ppt_y</p:attrName>
                                        </p:attrNameLst>
                                      </p:cBhvr>
                                      <p:rCtr x="-11" y="50289"/>
                                    </p:animMotion>
                                  </p:childTnLst>
                                </p:cTn>
                              </p:par>
                              <p:par>
                                <p:cTn id="23" presetID="63" presetClass="path" presetSubtype="0" accel="50000" decel="50000" fill="hold" grpId="0" nodeType="withEffect">
                                  <p:stCondLst>
                                    <p:cond delay="0"/>
                                  </p:stCondLst>
                                  <p:childTnLst>
                                    <p:animMotion origin="layout" path="M -4.93056E-6 4.93827E-6 L 1.00098 -0.0002 " pathEditMode="relative" rAng="0" ptsTypes="AA">
                                      <p:cBhvr>
                                        <p:cTn id="24" dur="1000" fill="hold"/>
                                        <p:tgtEl>
                                          <p:spTgt spid="44"/>
                                        </p:tgtEl>
                                        <p:attrNameLst>
                                          <p:attrName>ppt_x</p:attrName>
                                          <p:attrName>ppt_y</p:attrName>
                                        </p:attrNameLst>
                                      </p:cBhvr>
                                      <p:rCtr x="50054" y="-19"/>
                                    </p:animMotion>
                                  </p:childTnLst>
                                </p:cTn>
                              </p:par>
                              <p:par>
                                <p:cTn id="25" presetID="2" presetClass="exit" presetSubtype="1" fill="hold" grpId="1" nodeType="withEffect">
                                  <p:stCondLst>
                                    <p:cond delay="5000"/>
                                  </p:stCondLst>
                                  <p:childTnLst>
                                    <p:anim calcmode="lin" valueType="num">
                                      <p:cBhvr additive="base">
                                        <p:cTn id="26" dur="500"/>
                                        <p:tgtEl>
                                          <p:spTgt spid="8"/>
                                        </p:tgtEl>
                                        <p:attrNameLst>
                                          <p:attrName>ppt_x</p:attrName>
                                        </p:attrNameLst>
                                      </p:cBhvr>
                                      <p:tavLst>
                                        <p:tav tm="0">
                                          <p:val>
                                            <p:strVal val="ppt_x"/>
                                          </p:val>
                                        </p:tav>
                                        <p:tav tm="100000">
                                          <p:val>
                                            <p:strVal val="ppt_x"/>
                                          </p:val>
                                        </p:tav>
                                      </p:tavLst>
                                    </p:anim>
                                    <p:anim calcmode="lin" valueType="num">
                                      <p:cBhvr additive="base">
                                        <p:cTn id="27" dur="500"/>
                                        <p:tgtEl>
                                          <p:spTgt spid="8"/>
                                        </p:tgtEl>
                                        <p:attrNameLst>
                                          <p:attrName>ppt_y</p:attrName>
                                        </p:attrNameLst>
                                      </p:cBhvr>
                                      <p:tavLst>
                                        <p:tav tm="0">
                                          <p:val>
                                            <p:strVal val="ppt_y"/>
                                          </p:val>
                                        </p:tav>
                                        <p:tav tm="100000">
                                          <p:val>
                                            <p:strVal val="0-ppt_h/2"/>
                                          </p:val>
                                        </p:tav>
                                      </p:tavLst>
                                    </p:anim>
                                    <p:set>
                                      <p:cBhvr>
                                        <p:cTn id="28" dur="1" fill="hold">
                                          <p:stCondLst>
                                            <p:cond delay="499"/>
                                          </p:stCondLst>
                                        </p:cTn>
                                        <p:tgtEl>
                                          <p:spTgt spid="8"/>
                                        </p:tgtEl>
                                        <p:attrNameLst>
                                          <p:attrName>style.visibility</p:attrName>
                                        </p:attrNameLst>
                                      </p:cBhvr>
                                      <p:to>
                                        <p:strVal val="hidden"/>
                                      </p:to>
                                    </p:set>
                                  </p:childTnLst>
                                </p:cTn>
                              </p:par>
                              <p:par>
                                <p:cTn id="29" presetID="2" presetClass="exit" presetSubtype="8" fill="hold" grpId="1" nodeType="withEffect">
                                  <p:stCondLst>
                                    <p:cond delay="5000"/>
                                  </p:stCondLst>
                                  <p:childTnLst>
                                    <p:anim calcmode="lin" valueType="num">
                                      <p:cBhvr additive="base">
                                        <p:cTn id="30" dur="500"/>
                                        <p:tgtEl>
                                          <p:spTgt spid="44"/>
                                        </p:tgtEl>
                                        <p:attrNameLst>
                                          <p:attrName>ppt_x</p:attrName>
                                        </p:attrNameLst>
                                      </p:cBhvr>
                                      <p:tavLst>
                                        <p:tav tm="0">
                                          <p:val>
                                            <p:strVal val="ppt_x"/>
                                          </p:val>
                                        </p:tav>
                                        <p:tav tm="100000">
                                          <p:val>
                                            <p:strVal val="0-ppt_w/2"/>
                                          </p:val>
                                        </p:tav>
                                      </p:tavLst>
                                    </p:anim>
                                    <p:anim calcmode="lin" valueType="num">
                                      <p:cBhvr additive="base">
                                        <p:cTn id="31" dur="500"/>
                                        <p:tgtEl>
                                          <p:spTgt spid="44"/>
                                        </p:tgtEl>
                                        <p:attrNameLst>
                                          <p:attrName>ppt_y</p:attrName>
                                        </p:attrNameLst>
                                      </p:cBhvr>
                                      <p:tavLst>
                                        <p:tav tm="0">
                                          <p:val>
                                            <p:strVal val="ppt_y"/>
                                          </p:val>
                                        </p:tav>
                                        <p:tav tm="100000">
                                          <p:val>
                                            <p:strVal val="ppt_y"/>
                                          </p:val>
                                        </p:tav>
                                      </p:tavLst>
                                    </p:anim>
                                    <p:set>
                                      <p:cBhvr>
                                        <p:cTn id="32" dur="1" fill="hold">
                                          <p:stCondLst>
                                            <p:cond delay="499"/>
                                          </p:stCondLst>
                                        </p:cTn>
                                        <p:tgtEl>
                                          <p:spTgt spid="44"/>
                                        </p:tgtEl>
                                        <p:attrNameLst>
                                          <p:attrName>style.visibility</p:attrName>
                                        </p:attrNameLst>
                                      </p:cBhvr>
                                      <p:to>
                                        <p:strVal val="hidden"/>
                                      </p:to>
                                    </p:set>
                                  </p:childTnLst>
                                </p:cTn>
                              </p:par>
                              <p:par>
                                <p:cTn id="33" presetID="1" presetClass="mediacall" presetSubtype="0" fill="hold" nodeType="withEffect">
                                  <p:stCondLst>
                                    <p:cond delay="5500"/>
                                  </p:stCondLst>
                                  <p:childTnLst>
                                    <p:cmd type="call" cmd="playFrom(0.0)">
                                      <p:cBhvr>
                                        <p:cTn id="34" dur="648" fill="hold"/>
                                        <p:tgtEl>
                                          <p:spTgt spid="24"/>
                                        </p:tgtEl>
                                      </p:cBhvr>
                                    </p:cmd>
                                  </p:childTnLst>
                                </p:cTn>
                              </p:par>
                              <p:par>
                                <p:cTn id="35" presetID="22" presetClass="entr" presetSubtype="1" fill="hold" nodeType="withEffect">
                                  <p:stCondLst>
                                    <p:cond delay="570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200"/>
                                        <p:tgtEl>
                                          <p:spTgt spid="19"/>
                                        </p:tgtEl>
                                      </p:cBhvr>
                                    </p:animEffect>
                                  </p:childTnLst>
                                </p:cTn>
                              </p:par>
                              <p:par>
                                <p:cTn id="38" presetID="42" presetClass="path" presetSubtype="0" fill="hold" nodeType="withEffect">
                                  <p:stCondLst>
                                    <p:cond delay="5700"/>
                                  </p:stCondLst>
                                  <p:childTnLst>
                                    <p:animMotion origin="layout" path="M 8.68056E-7 4.07407E-6 L 0.00076 0.08545 " pathEditMode="relative" rAng="0" ptsTypes="AA">
                                      <p:cBhvr>
                                        <p:cTn id="39" dur="200" spd="-100000" fill="hold"/>
                                        <p:tgtEl>
                                          <p:spTgt spid="19"/>
                                        </p:tgtEl>
                                        <p:attrNameLst>
                                          <p:attrName>ppt_x</p:attrName>
                                          <p:attrName>ppt_y</p:attrName>
                                        </p:attrNameLst>
                                      </p:cBhvr>
                                      <p:rCtr x="33" y="4263"/>
                                    </p:animMotion>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iterate type="lt">
                                    <p:tmPct val="0"/>
                                  </p:iterate>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fill="hold"/>
                                        <p:tgtEl>
                                          <p:spTgt spid="43"/>
                                        </p:tgtEl>
                                        <p:attrNameLst>
                                          <p:attrName>ppt_x</p:attrName>
                                        </p:attrNameLst>
                                      </p:cBhvr>
                                      <p:tavLst>
                                        <p:tav tm="0">
                                          <p:val>
                                            <p:strVal val="1+#ppt_w/2"/>
                                          </p:val>
                                        </p:tav>
                                        <p:tav tm="100000">
                                          <p:val>
                                            <p:strVal val="#ppt_x"/>
                                          </p:val>
                                        </p:tav>
                                      </p:tavLst>
                                    </p:anim>
                                    <p:anim calcmode="lin" valueType="num">
                                      <p:cBhvr additive="base">
                                        <p:cTn id="45" dur="500" fill="hold"/>
                                        <p:tgtEl>
                                          <p:spTgt spid="43"/>
                                        </p:tgtEl>
                                        <p:attrNameLst>
                                          <p:attrName>ppt_y</p:attrName>
                                        </p:attrNameLst>
                                      </p:cBhvr>
                                      <p:tavLst>
                                        <p:tav tm="0">
                                          <p:val>
                                            <p:strVal val="#ppt_y"/>
                                          </p:val>
                                        </p:tav>
                                        <p:tav tm="100000">
                                          <p:val>
                                            <p:strVal val="#ppt_y"/>
                                          </p:val>
                                        </p:tav>
                                      </p:tavLst>
                                    </p:anim>
                                  </p:childTnLst>
                                </p:cTn>
                              </p:par>
                              <p:par>
                                <p:cTn id="46" presetID="8" presetClass="emph" presetSubtype="0" autoRev="1" fill="hold" grpId="1" nodeType="withEffect">
                                  <p:stCondLst>
                                    <p:cond delay="0"/>
                                  </p:stCondLst>
                                  <p:iterate type="lt">
                                    <p:tmPct val="0"/>
                                  </p:iterate>
                                  <p:childTnLst>
                                    <p:animRot by="600000">
                                      <p:cBhvr>
                                        <p:cTn id="47" dur="250" fill="hold"/>
                                        <p:tgtEl>
                                          <p:spTgt spid="43"/>
                                        </p:tgtEl>
                                        <p:attrNameLst>
                                          <p:attrName>r</p:attrName>
                                        </p:attrNameLst>
                                      </p:cBhvr>
                                    </p:animRot>
                                  </p:childTnLst>
                                </p:cTn>
                              </p:par>
                              <p:par>
                                <p:cTn id="48" presetID="1" presetClass="mediacall" presetSubtype="0" fill="hold" nodeType="withEffect">
                                  <p:stCondLst>
                                    <p:cond delay="0"/>
                                  </p:stCondLst>
                                  <p:childTnLst>
                                    <p:cmd type="call" cmd="playFrom(0.0)">
                                      <p:cBhvr>
                                        <p:cTn id="49" dur="552" fill="hold"/>
                                        <p:tgtEl>
                                          <p:spTgt spid="13"/>
                                        </p:tgtEl>
                                      </p:cBhvr>
                                    </p:cmd>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childTnLst>
                                </p:cTn>
                              </p:par>
                              <p:par>
                                <p:cTn id="55" presetID="10" presetClass="entr" presetSubtype="0" fill="hold"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childTnLst>
                                </p:cTn>
                              </p:par>
                              <p:par>
                                <p:cTn id="58" presetID="10" presetClass="entr" presetSubtype="0" fill="hold"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fade">
                                      <p:cBhvr>
                                        <p:cTn id="66" dur="500"/>
                                        <p:tgtEl>
                                          <p:spTgt spid="5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childTnLst>
                          </p:cTn>
                        </p:par>
                        <p:par>
                          <p:cTn id="70" fill="hold">
                            <p:stCondLst>
                              <p:cond delay="500"/>
                            </p:stCondLst>
                            <p:childTnLst>
                              <p:par>
                                <p:cTn id="71" presetID="10" presetClass="exit" presetSubtype="0" fill="hold" nodeType="afterEffect">
                                  <p:stCondLst>
                                    <p:cond delay="1000"/>
                                  </p:stCondLst>
                                  <p:childTnLst>
                                    <p:animEffect transition="out" filter="fade">
                                      <p:cBhvr>
                                        <p:cTn id="72" dur="500"/>
                                        <p:tgtEl>
                                          <p:spTgt spid="91"/>
                                        </p:tgtEl>
                                      </p:cBhvr>
                                    </p:animEffect>
                                    <p:set>
                                      <p:cBhvr>
                                        <p:cTn id="73" dur="1" fill="hold">
                                          <p:stCondLst>
                                            <p:cond delay="499"/>
                                          </p:stCondLst>
                                        </p:cTn>
                                        <p:tgtEl>
                                          <p:spTgt spid="91"/>
                                        </p:tgtEl>
                                        <p:attrNameLst>
                                          <p:attrName>style.visibility</p:attrName>
                                        </p:attrNameLst>
                                      </p:cBhvr>
                                      <p:to>
                                        <p:strVal val="hidden"/>
                                      </p:to>
                                    </p:set>
                                  </p:childTnLst>
                                </p:cTn>
                              </p:par>
                              <p:par>
                                <p:cTn id="74" presetID="10" presetClass="exit" presetSubtype="0" fill="hold" nodeType="withEffect">
                                  <p:stCondLst>
                                    <p:cond delay="1000"/>
                                  </p:stCondLst>
                                  <p:childTnLst>
                                    <p:animEffect transition="out" filter="fade">
                                      <p:cBhvr>
                                        <p:cTn id="75" dur="500"/>
                                        <p:tgtEl>
                                          <p:spTgt spid="88"/>
                                        </p:tgtEl>
                                      </p:cBhvr>
                                    </p:animEffect>
                                    <p:set>
                                      <p:cBhvr>
                                        <p:cTn id="76" dur="1" fill="hold">
                                          <p:stCondLst>
                                            <p:cond delay="499"/>
                                          </p:stCondLst>
                                        </p:cTn>
                                        <p:tgtEl>
                                          <p:spTgt spid="88"/>
                                        </p:tgtEl>
                                        <p:attrNameLst>
                                          <p:attrName>style.visibility</p:attrName>
                                        </p:attrNameLst>
                                      </p:cBhvr>
                                      <p:to>
                                        <p:strVal val="hidden"/>
                                      </p:to>
                                    </p:set>
                                  </p:childTnLst>
                                </p:cTn>
                              </p:par>
                              <p:par>
                                <p:cTn id="77" presetID="10" presetClass="exit" presetSubtype="0" fill="hold" nodeType="withEffect">
                                  <p:stCondLst>
                                    <p:cond delay="1000"/>
                                  </p:stCondLst>
                                  <p:childTnLst>
                                    <p:animEffect transition="out" filter="fade">
                                      <p:cBhvr>
                                        <p:cTn id="78" dur="500"/>
                                        <p:tgtEl>
                                          <p:spTgt spid="11"/>
                                        </p:tgtEl>
                                      </p:cBhvr>
                                    </p:animEffect>
                                    <p:set>
                                      <p:cBhvr>
                                        <p:cTn id="79" dur="1" fill="hold">
                                          <p:stCondLst>
                                            <p:cond delay="499"/>
                                          </p:stCondLst>
                                        </p:cTn>
                                        <p:tgtEl>
                                          <p:spTgt spid="11"/>
                                        </p:tgtEl>
                                        <p:attrNameLst>
                                          <p:attrName>style.visibility</p:attrName>
                                        </p:attrNameLst>
                                      </p:cBhvr>
                                      <p:to>
                                        <p:strVal val="hidden"/>
                                      </p:to>
                                    </p:set>
                                  </p:childTnLst>
                                </p:cTn>
                              </p:par>
                              <p:par>
                                <p:cTn id="80" presetID="10" presetClass="exit" presetSubtype="0" fill="hold" grpId="1" nodeType="withEffect">
                                  <p:stCondLst>
                                    <p:cond delay="1000"/>
                                  </p:stCondLst>
                                  <p:childTnLst>
                                    <p:animEffect transition="out" filter="fade">
                                      <p:cBhvr>
                                        <p:cTn id="81" dur="500"/>
                                        <p:tgtEl>
                                          <p:spTgt spid="82"/>
                                        </p:tgtEl>
                                      </p:cBhvr>
                                    </p:animEffect>
                                    <p:set>
                                      <p:cBhvr>
                                        <p:cTn id="82" dur="1" fill="hold">
                                          <p:stCondLst>
                                            <p:cond delay="499"/>
                                          </p:stCondLst>
                                        </p:cTn>
                                        <p:tgtEl>
                                          <p:spTgt spid="82"/>
                                        </p:tgtEl>
                                        <p:attrNameLst>
                                          <p:attrName>style.visibility</p:attrName>
                                        </p:attrNameLst>
                                      </p:cBhvr>
                                      <p:to>
                                        <p:strVal val="hidden"/>
                                      </p:to>
                                    </p:set>
                                  </p:childTnLst>
                                </p:cTn>
                              </p:par>
                              <p:par>
                                <p:cTn id="83" presetID="10" presetClass="exit" presetSubtype="0" fill="hold" grpId="1" nodeType="withEffect">
                                  <p:stCondLst>
                                    <p:cond delay="1000"/>
                                  </p:stCondLst>
                                  <p:childTnLst>
                                    <p:animEffect transition="out" filter="fade">
                                      <p:cBhvr>
                                        <p:cTn id="84" dur="500"/>
                                        <p:tgtEl>
                                          <p:spTgt spid="50"/>
                                        </p:tgtEl>
                                      </p:cBhvr>
                                    </p:animEffect>
                                    <p:set>
                                      <p:cBhvr>
                                        <p:cTn id="85" dur="1" fill="hold">
                                          <p:stCondLst>
                                            <p:cond delay="499"/>
                                          </p:stCondLst>
                                        </p:cTn>
                                        <p:tgtEl>
                                          <p:spTgt spid="50"/>
                                        </p:tgtEl>
                                        <p:attrNameLst>
                                          <p:attrName>style.visibility</p:attrName>
                                        </p:attrNameLst>
                                      </p:cBhvr>
                                      <p:to>
                                        <p:strVal val="hidden"/>
                                      </p:to>
                                    </p:set>
                                  </p:childTnLst>
                                </p:cTn>
                              </p:par>
                              <p:par>
                                <p:cTn id="86" presetID="10" presetClass="exit" presetSubtype="0" fill="hold" grpId="1" nodeType="withEffect">
                                  <p:stCondLst>
                                    <p:cond delay="1000"/>
                                  </p:stCondLst>
                                  <p:childTnLst>
                                    <p:animEffect transition="out" filter="fade">
                                      <p:cBhvr>
                                        <p:cTn id="87" dur="500"/>
                                        <p:tgtEl>
                                          <p:spTgt spid="46"/>
                                        </p:tgtEl>
                                      </p:cBhvr>
                                    </p:animEffect>
                                    <p:set>
                                      <p:cBhvr>
                                        <p:cTn id="88" dur="1" fill="hold">
                                          <p:stCondLst>
                                            <p:cond delay="499"/>
                                          </p:stCondLst>
                                        </p:cTn>
                                        <p:tgtEl>
                                          <p:spTgt spid="46"/>
                                        </p:tgtEl>
                                        <p:attrNameLst>
                                          <p:attrName>style.visibility</p:attrName>
                                        </p:attrNameLst>
                                      </p:cBhvr>
                                      <p:to>
                                        <p:strVal val="hidden"/>
                                      </p:to>
                                    </p:set>
                                  </p:childTnLst>
                                </p:cTn>
                              </p:par>
                            </p:childTnLst>
                          </p:cTn>
                        </p:par>
                        <p:par>
                          <p:cTn id="89" fill="hold">
                            <p:stCondLst>
                              <p:cond delay="2000"/>
                            </p:stCondLst>
                            <p:childTnLst>
                              <p:par>
                                <p:cTn id="90" presetID="10" presetClass="entr" presetSubtype="0" fill="hold" grpId="0" nodeType="afterEffect">
                                  <p:stCondLst>
                                    <p:cond delay="0"/>
                                  </p:stCondLst>
                                  <p:childTnLst>
                                    <p:set>
                                      <p:cBhvr>
                                        <p:cTn id="91" dur="1" fill="hold">
                                          <p:stCondLst>
                                            <p:cond delay="0"/>
                                          </p:stCondLst>
                                        </p:cTn>
                                        <p:tgtEl>
                                          <p:spTgt spid="53"/>
                                        </p:tgtEl>
                                        <p:attrNameLst>
                                          <p:attrName>style.visibility</p:attrName>
                                        </p:attrNameLst>
                                      </p:cBhvr>
                                      <p:to>
                                        <p:strVal val="visible"/>
                                      </p:to>
                                    </p:set>
                                    <p:animEffect transition="in" filter="fade">
                                      <p:cBhvr>
                                        <p:cTn id="92" dur="500"/>
                                        <p:tgtEl>
                                          <p:spTgt spid="5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500"/>
                                        <p:tgtEl>
                                          <p:spTgt spid="10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99"/>
                                        </p:tgtEl>
                                        <p:attrNameLst>
                                          <p:attrName>style.visibility</p:attrName>
                                        </p:attrNameLst>
                                      </p:cBhvr>
                                      <p:to>
                                        <p:strVal val="visible"/>
                                      </p:to>
                                    </p:set>
                                    <p:animEffect transition="in" filter="fade">
                                      <p:cBhvr>
                                        <p:cTn id="101" dur="500"/>
                                        <p:tgtEl>
                                          <p:spTgt spid="9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fade">
                                      <p:cBhvr>
                                        <p:cTn id="107" dur="500"/>
                                        <p:tgtEl>
                                          <p:spTgt spid="54"/>
                                        </p:tgtEl>
                                      </p:cBhvr>
                                    </p:animEffect>
                                  </p:childTnLst>
                                </p:cTn>
                              </p:par>
                            </p:childTnLst>
                          </p:cTn>
                        </p:par>
                        <p:par>
                          <p:cTn id="108" fill="hold">
                            <p:stCondLst>
                              <p:cond delay="2500"/>
                            </p:stCondLst>
                            <p:childTnLst>
                              <p:par>
                                <p:cTn id="109" presetID="10" presetClass="entr" presetSubtype="0" fill="hold" nodeType="afterEffect">
                                  <p:stCondLst>
                                    <p:cond delay="0"/>
                                  </p:stCondLst>
                                  <p:childTnLst>
                                    <p:set>
                                      <p:cBhvr>
                                        <p:cTn id="110" dur="1" fill="hold">
                                          <p:stCondLst>
                                            <p:cond delay="0"/>
                                          </p:stCondLst>
                                        </p:cTn>
                                        <p:tgtEl>
                                          <p:spTgt spid="111"/>
                                        </p:tgtEl>
                                        <p:attrNameLst>
                                          <p:attrName>style.visibility</p:attrName>
                                        </p:attrNameLst>
                                      </p:cBhvr>
                                      <p:to>
                                        <p:strVal val="visible"/>
                                      </p:to>
                                    </p:set>
                                    <p:animEffect transition="in" filter="fade">
                                      <p:cBhvr>
                                        <p:cTn id="111" dur="500"/>
                                        <p:tgtEl>
                                          <p:spTgt spid="111"/>
                                        </p:tgtEl>
                                      </p:cBhvr>
                                    </p:animEffect>
                                  </p:childTnLst>
                                </p:cTn>
                              </p:par>
                              <p:par>
                                <p:cTn id="112" presetID="10" presetClass="entr" presetSubtype="0" fill="hold" nodeType="withEffect">
                                  <p:stCondLst>
                                    <p:cond delay="0"/>
                                  </p:stCondLst>
                                  <p:childTnLst>
                                    <p:set>
                                      <p:cBhvr>
                                        <p:cTn id="113" dur="1" fill="hold">
                                          <p:stCondLst>
                                            <p:cond delay="0"/>
                                          </p:stCondLst>
                                        </p:cTn>
                                        <p:tgtEl>
                                          <p:spTgt spid="108"/>
                                        </p:tgtEl>
                                        <p:attrNameLst>
                                          <p:attrName>style.visibility</p:attrName>
                                        </p:attrNameLst>
                                      </p:cBhvr>
                                      <p:to>
                                        <p:strVal val="visible"/>
                                      </p:to>
                                    </p:set>
                                    <p:animEffect transition="in" filter="fade">
                                      <p:cBhvr>
                                        <p:cTn id="114" dur="500"/>
                                        <p:tgtEl>
                                          <p:spTgt spid="108"/>
                                        </p:tgtEl>
                                      </p:cBhvr>
                                    </p:animEffect>
                                  </p:childTnLst>
                                </p:cTn>
                              </p:par>
                              <p:par>
                                <p:cTn id="115" presetID="10" presetClass="entr" presetSubtype="0" fill="hold" nodeType="withEffect">
                                  <p:stCondLst>
                                    <p:cond delay="0"/>
                                  </p:stCondLst>
                                  <p:childTnLst>
                                    <p:set>
                                      <p:cBhvr>
                                        <p:cTn id="116" dur="1" fill="hold">
                                          <p:stCondLst>
                                            <p:cond delay="0"/>
                                          </p:stCondLst>
                                        </p:cTn>
                                        <p:tgtEl>
                                          <p:spTgt spid="105"/>
                                        </p:tgtEl>
                                        <p:attrNameLst>
                                          <p:attrName>style.visibility</p:attrName>
                                        </p:attrNameLst>
                                      </p:cBhvr>
                                      <p:to>
                                        <p:strVal val="visible"/>
                                      </p:to>
                                    </p:set>
                                    <p:animEffect transition="in" filter="fade">
                                      <p:cBhvr>
                                        <p:cTn id="117" dur="500"/>
                                        <p:tgtEl>
                                          <p:spTgt spid="105"/>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03"/>
                                        </p:tgtEl>
                                        <p:attrNameLst>
                                          <p:attrName>style.visibility</p:attrName>
                                        </p:attrNameLst>
                                      </p:cBhvr>
                                      <p:to>
                                        <p:strVal val="visible"/>
                                      </p:to>
                                    </p:set>
                                    <p:animEffect transition="in" filter="fade">
                                      <p:cBhvr>
                                        <p:cTn id="120" dur="500"/>
                                        <p:tgtEl>
                                          <p:spTgt spid="10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102"/>
                                        </p:tgtEl>
                                        <p:attrNameLst>
                                          <p:attrName>style.visibility</p:attrName>
                                        </p:attrNameLst>
                                      </p:cBhvr>
                                      <p:to>
                                        <p:strVal val="visible"/>
                                      </p:to>
                                    </p:set>
                                    <p:animEffect transition="in" filter="fade">
                                      <p:cBhvr>
                                        <p:cTn id="123" dur="500"/>
                                        <p:tgtEl>
                                          <p:spTgt spid="102"/>
                                        </p:tgtEl>
                                      </p:cBhvr>
                                    </p:animEffect>
                                  </p:childTnLst>
                                </p:cTn>
                              </p:par>
                              <p:par>
                                <p:cTn id="124" presetID="10" presetClass="entr" presetSubtype="0" fill="hold" nodeType="withEffect">
                                  <p:stCondLst>
                                    <p:cond delay="0"/>
                                  </p:stCondLst>
                                  <p:childTnLst>
                                    <p:set>
                                      <p:cBhvr>
                                        <p:cTn id="125" dur="1" fill="hold">
                                          <p:stCondLst>
                                            <p:cond delay="0"/>
                                          </p:stCondLst>
                                        </p:cTn>
                                        <p:tgtEl>
                                          <p:spTgt spid="114"/>
                                        </p:tgtEl>
                                        <p:attrNameLst>
                                          <p:attrName>style.visibility</p:attrName>
                                        </p:attrNameLst>
                                      </p:cBhvr>
                                      <p:to>
                                        <p:strVal val="visible"/>
                                      </p:to>
                                    </p:set>
                                    <p:animEffect transition="in" filter="fade">
                                      <p:cBhvr>
                                        <p:cTn id="126" dur="500"/>
                                        <p:tgtEl>
                                          <p:spTgt spid="114"/>
                                        </p:tgtEl>
                                      </p:cBhvr>
                                    </p:animEffect>
                                  </p:childTnLst>
                                </p:cTn>
                              </p:par>
                              <p:par>
                                <p:cTn id="127" presetID="10" presetClass="entr" presetSubtype="0" fill="hold" nodeType="withEffect">
                                  <p:stCondLst>
                                    <p:cond delay="0"/>
                                  </p:stCondLst>
                                  <p:childTnLst>
                                    <p:set>
                                      <p:cBhvr>
                                        <p:cTn id="128" dur="1" fill="hold">
                                          <p:stCondLst>
                                            <p:cond delay="0"/>
                                          </p:stCondLst>
                                        </p:cTn>
                                        <p:tgtEl>
                                          <p:spTgt spid="117"/>
                                        </p:tgtEl>
                                        <p:attrNameLst>
                                          <p:attrName>style.visibility</p:attrName>
                                        </p:attrNameLst>
                                      </p:cBhvr>
                                      <p:to>
                                        <p:strVal val="visible"/>
                                      </p:to>
                                    </p:set>
                                    <p:animEffect transition="in" filter="fade">
                                      <p:cBhvr>
                                        <p:cTn id="129" dur="500"/>
                                        <p:tgtEl>
                                          <p:spTgt spid="117"/>
                                        </p:tgtEl>
                                      </p:cBhvr>
                                    </p:animEffect>
                                  </p:childTnLst>
                                </p:cTn>
                              </p:par>
                            </p:childTnLst>
                          </p:cTn>
                        </p:par>
                        <p:par>
                          <p:cTn id="130" fill="hold">
                            <p:stCondLst>
                              <p:cond delay="3000"/>
                            </p:stCondLst>
                            <p:childTnLst>
                              <p:par>
                                <p:cTn id="131" presetID="10" presetClass="exit" presetSubtype="0" fill="hold" nodeType="afterEffect">
                                  <p:stCondLst>
                                    <p:cond delay="1000"/>
                                  </p:stCondLst>
                                  <p:childTnLst>
                                    <p:animEffect transition="out" filter="fade">
                                      <p:cBhvr>
                                        <p:cTn id="132" dur="500"/>
                                        <p:tgtEl>
                                          <p:spTgt spid="111"/>
                                        </p:tgtEl>
                                      </p:cBhvr>
                                    </p:animEffect>
                                    <p:set>
                                      <p:cBhvr>
                                        <p:cTn id="133" dur="1" fill="hold">
                                          <p:stCondLst>
                                            <p:cond delay="499"/>
                                          </p:stCondLst>
                                        </p:cTn>
                                        <p:tgtEl>
                                          <p:spTgt spid="111"/>
                                        </p:tgtEl>
                                        <p:attrNameLst>
                                          <p:attrName>style.visibility</p:attrName>
                                        </p:attrNameLst>
                                      </p:cBhvr>
                                      <p:to>
                                        <p:strVal val="hidden"/>
                                      </p:to>
                                    </p:set>
                                  </p:childTnLst>
                                </p:cTn>
                              </p:par>
                              <p:par>
                                <p:cTn id="134" presetID="10" presetClass="exit" presetSubtype="0" fill="hold" nodeType="withEffect">
                                  <p:stCondLst>
                                    <p:cond delay="1000"/>
                                  </p:stCondLst>
                                  <p:childTnLst>
                                    <p:animEffect transition="out" filter="fade">
                                      <p:cBhvr>
                                        <p:cTn id="135" dur="500"/>
                                        <p:tgtEl>
                                          <p:spTgt spid="108"/>
                                        </p:tgtEl>
                                      </p:cBhvr>
                                    </p:animEffect>
                                    <p:set>
                                      <p:cBhvr>
                                        <p:cTn id="136" dur="1" fill="hold">
                                          <p:stCondLst>
                                            <p:cond delay="499"/>
                                          </p:stCondLst>
                                        </p:cTn>
                                        <p:tgtEl>
                                          <p:spTgt spid="108"/>
                                        </p:tgtEl>
                                        <p:attrNameLst>
                                          <p:attrName>style.visibility</p:attrName>
                                        </p:attrNameLst>
                                      </p:cBhvr>
                                      <p:to>
                                        <p:strVal val="hidden"/>
                                      </p:to>
                                    </p:set>
                                  </p:childTnLst>
                                </p:cTn>
                              </p:par>
                              <p:par>
                                <p:cTn id="137" presetID="10" presetClass="exit" presetSubtype="0" fill="hold" nodeType="withEffect">
                                  <p:stCondLst>
                                    <p:cond delay="1000"/>
                                  </p:stCondLst>
                                  <p:childTnLst>
                                    <p:animEffect transition="out" filter="fade">
                                      <p:cBhvr>
                                        <p:cTn id="138" dur="500"/>
                                        <p:tgtEl>
                                          <p:spTgt spid="105"/>
                                        </p:tgtEl>
                                      </p:cBhvr>
                                    </p:animEffect>
                                    <p:set>
                                      <p:cBhvr>
                                        <p:cTn id="139" dur="1" fill="hold">
                                          <p:stCondLst>
                                            <p:cond delay="499"/>
                                          </p:stCondLst>
                                        </p:cTn>
                                        <p:tgtEl>
                                          <p:spTgt spid="105"/>
                                        </p:tgtEl>
                                        <p:attrNameLst>
                                          <p:attrName>style.visibility</p:attrName>
                                        </p:attrNameLst>
                                      </p:cBhvr>
                                      <p:to>
                                        <p:strVal val="hidden"/>
                                      </p:to>
                                    </p:set>
                                  </p:childTnLst>
                                </p:cTn>
                              </p:par>
                              <p:par>
                                <p:cTn id="140" presetID="10" presetClass="exit" presetSubtype="0" fill="hold" grpId="1" nodeType="withEffect">
                                  <p:stCondLst>
                                    <p:cond delay="1000"/>
                                  </p:stCondLst>
                                  <p:childTnLst>
                                    <p:animEffect transition="out" filter="fade">
                                      <p:cBhvr>
                                        <p:cTn id="141" dur="500"/>
                                        <p:tgtEl>
                                          <p:spTgt spid="103"/>
                                        </p:tgtEl>
                                      </p:cBhvr>
                                    </p:animEffect>
                                    <p:set>
                                      <p:cBhvr>
                                        <p:cTn id="142" dur="1" fill="hold">
                                          <p:stCondLst>
                                            <p:cond delay="499"/>
                                          </p:stCondLst>
                                        </p:cTn>
                                        <p:tgtEl>
                                          <p:spTgt spid="103"/>
                                        </p:tgtEl>
                                        <p:attrNameLst>
                                          <p:attrName>style.visibility</p:attrName>
                                        </p:attrNameLst>
                                      </p:cBhvr>
                                      <p:to>
                                        <p:strVal val="hidden"/>
                                      </p:to>
                                    </p:set>
                                  </p:childTnLst>
                                </p:cTn>
                              </p:par>
                              <p:par>
                                <p:cTn id="143" presetID="10" presetClass="exit" presetSubtype="0" fill="hold" grpId="1" nodeType="withEffect">
                                  <p:stCondLst>
                                    <p:cond delay="1000"/>
                                  </p:stCondLst>
                                  <p:childTnLst>
                                    <p:animEffect transition="out" filter="fade">
                                      <p:cBhvr>
                                        <p:cTn id="144" dur="500"/>
                                        <p:tgtEl>
                                          <p:spTgt spid="102"/>
                                        </p:tgtEl>
                                      </p:cBhvr>
                                    </p:animEffect>
                                    <p:set>
                                      <p:cBhvr>
                                        <p:cTn id="145" dur="1" fill="hold">
                                          <p:stCondLst>
                                            <p:cond delay="499"/>
                                          </p:stCondLst>
                                        </p:cTn>
                                        <p:tgtEl>
                                          <p:spTgt spid="102"/>
                                        </p:tgtEl>
                                        <p:attrNameLst>
                                          <p:attrName>style.visibility</p:attrName>
                                        </p:attrNameLst>
                                      </p:cBhvr>
                                      <p:to>
                                        <p:strVal val="hidden"/>
                                      </p:to>
                                    </p:set>
                                  </p:childTnLst>
                                </p:cTn>
                              </p:par>
                              <p:par>
                                <p:cTn id="146" presetID="10" presetClass="exit" presetSubtype="0" fill="hold" nodeType="withEffect">
                                  <p:stCondLst>
                                    <p:cond delay="1000"/>
                                  </p:stCondLst>
                                  <p:childTnLst>
                                    <p:animEffect transition="out" filter="fade">
                                      <p:cBhvr>
                                        <p:cTn id="147" dur="500"/>
                                        <p:tgtEl>
                                          <p:spTgt spid="114"/>
                                        </p:tgtEl>
                                      </p:cBhvr>
                                    </p:animEffect>
                                    <p:set>
                                      <p:cBhvr>
                                        <p:cTn id="148" dur="1" fill="hold">
                                          <p:stCondLst>
                                            <p:cond delay="499"/>
                                          </p:stCondLst>
                                        </p:cTn>
                                        <p:tgtEl>
                                          <p:spTgt spid="114"/>
                                        </p:tgtEl>
                                        <p:attrNameLst>
                                          <p:attrName>style.visibility</p:attrName>
                                        </p:attrNameLst>
                                      </p:cBhvr>
                                      <p:to>
                                        <p:strVal val="hidden"/>
                                      </p:to>
                                    </p:set>
                                  </p:childTnLst>
                                </p:cTn>
                              </p:par>
                              <p:par>
                                <p:cTn id="149" presetID="10" presetClass="exit" presetSubtype="0" fill="hold" nodeType="withEffect">
                                  <p:stCondLst>
                                    <p:cond delay="1000"/>
                                  </p:stCondLst>
                                  <p:childTnLst>
                                    <p:animEffect transition="out" filter="fade">
                                      <p:cBhvr>
                                        <p:cTn id="150" dur="500"/>
                                        <p:tgtEl>
                                          <p:spTgt spid="117"/>
                                        </p:tgtEl>
                                      </p:cBhvr>
                                    </p:animEffect>
                                    <p:set>
                                      <p:cBhvr>
                                        <p:cTn id="151" dur="1" fill="hold">
                                          <p:stCondLst>
                                            <p:cond delay="499"/>
                                          </p:stCondLst>
                                        </p:cTn>
                                        <p:tgtEl>
                                          <p:spTgt spid="117"/>
                                        </p:tgtEl>
                                        <p:attrNameLst>
                                          <p:attrName>style.visibility</p:attrName>
                                        </p:attrNameLst>
                                      </p:cBhvr>
                                      <p:to>
                                        <p:strVal val="hidden"/>
                                      </p:to>
                                    </p:set>
                                  </p:childTnLst>
                                </p:cTn>
                              </p:par>
                            </p:childTnLst>
                          </p:cTn>
                        </p:par>
                        <p:par>
                          <p:cTn id="152" fill="hold">
                            <p:stCondLst>
                              <p:cond delay="4500"/>
                            </p:stCondLst>
                            <p:childTnLst>
                              <p:par>
                                <p:cTn id="153" presetID="10" presetClass="entr" presetSubtype="0" fill="hold" grpId="0" nodeType="afterEffect">
                                  <p:stCondLst>
                                    <p:cond delay="0"/>
                                  </p:stCondLst>
                                  <p:childTnLst>
                                    <p:set>
                                      <p:cBhvr>
                                        <p:cTn id="154" dur="1" fill="hold">
                                          <p:stCondLst>
                                            <p:cond delay="0"/>
                                          </p:stCondLst>
                                        </p:cTn>
                                        <p:tgtEl>
                                          <p:spTgt spid="120"/>
                                        </p:tgtEl>
                                        <p:attrNameLst>
                                          <p:attrName>style.visibility</p:attrName>
                                        </p:attrNameLst>
                                      </p:cBhvr>
                                      <p:to>
                                        <p:strVal val="visible"/>
                                      </p:to>
                                    </p:set>
                                    <p:animEffect transition="in" filter="fade">
                                      <p:cBhvr>
                                        <p:cTn id="155" dur="500"/>
                                        <p:tgtEl>
                                          <p:spTgt spid="120"/>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21"/>
                                        </p:tgtEl>
                                        <p:attrNameLst>
                                          <p:attrName>style.visibility</p:attrName>
                                        </p:attrNameLst>
                                      </p:cBhvr>
                                      <p:to>
                                        <p:strVal val="visible"/>
                                      </p:to>
                                    </p:set>
                                    <p:animEffect transition="in" filter="fade">
                                      <p:cBhvr>
                                        <p:cTn id="158" dur="500"/>
                                        <p:tgtEl>
                                          <p:spTgt spid="121"/>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22"/>
                                        </p:tgtEl>
                                        <p:attrNameLst>
                                          <p:attrName>style.visibility</p:attrName>
                                        </p:attrNameLst>
                                      </p:cBhvr>
                                      <p:to>
                                        <p:strVal val="visible"/>
                                      </p:to>
                                    </p:set>
                                    <p:animEffect transition="in" filter="fade">
                                      <p:cBhvr>
                                        <p:cTn id="161" dur="500"/>
                                        <p:tgtEl>
                                          <p:spTgt spid="122"/>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23"/>
                                        </p:tgtEl>
                                        <p:attrNameLst>
                                          <p:attrName>style.visibility</p:attrName>
                                        </p:attrNameLst>
                                      </p:cBhvr>
                                      <p:to>
                                        <p:strVal val="visible"/>
                                      </p:to>
                                    </p:set>
                                    <p:animEffect transition="in" filter="fade">
                                      <p:cBhvr>
                                        <p:cTn id="164" dur="500"/>
                                        <p:tgtEl>
                                          <p:spTgt spid="123"/>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24"/>
                                        </p:tgtEl>
                                        <p:attrNameLst>
                                          <p:attrName>style.visibility</p:attrName>
                                        </p:attrNameLst>
                                      </p:cBhvr>
                                      <p:to>
                                        <p:strVal val="visible"/>
                                      </p:to>
                                    </p:set>
                                    <p:animEffect transition="in" filter="fade">
                                      <p:cBhvr>
                                        <p:cTn id="167" dur="500"/>
                                        <p:tgtEl>
                                          <p:spTgt spid="124"/>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25"/>
                                        </p:tgtEl>
                                        <p:attrNameLst>
                                          <p:attrName>style.visibility</p:attrName>
                                        </p:attrNameLst>
                                      </p:cBhvr>
                                      <p:to>
                                        <p:strVal val="visible"/>
                                      </p:to>
                                    </p:set>
                                    <p:animEffect transition="in" filter="fade">
                                      <p:cBhvr>
                                        <p:cTn id="170" dur="500"/>
                                        <p:tgtEl>
                                          <p:spTgt spid="125"/>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6"/>
                                        </p:tgtEl>
                                        <p:attrNameLst>
                                          <p:attrName>style.visibility</p:attrName>
                                        </p:attrNameLst>
                                      </p:cBhvr>
                                      <p:to>
                                        <p:strVal val="visible"/>
                                      </p:to>
                                    </p:set>
                                    <p:animEffect transition="in" filter="fade">
                                      <p:cBhvr>
                                        <p:cTn id="173" dur="500"/>
                                        <p:tgtEl>
                                          <p:spTgt spid="126"/>
                                        </p:tgtEl>
                                      </p:cBhvr>
                                    </p:animEffect>
                                  </p:childTnLst>
                                </p:cTn>
                              </p:par>
                            </p:childTnLst>
                          </p:cTn>
                        </p:par>
                        <p:par>
                          <p:cTn id="174" fill="hold">
                            <p:stCondLst>
                              <p:cond delay="5000"/>
                            </p:stCondLst>
                            <p:childTnLst>
                              <p:par>
                                <p:cTn id="175" presetID="10" presetClass="entr" presetSubtype="0" fill="hold" nodeType="afterEffect">
                                  <p:stCondLst>
                                    <p:cond delay="0"/>
                                  </p:stCondLst>
                                  <p:childTnLst>
                                    <p:set>
                                      <p:cBhvr>
                                        <p:cTn id="176" dur="1" fill="hold">
                                          <p:stCondLst>
                                            <p:cond delay="0"/>
                                          </p:stCondLst>
                                        </p:cTn>
                                        <p:tgtEl>
                                          <p:spTgt spid="139"/>
                                        </p:tgtEl>
                                        <p:attrNameLst>
                                          <p:attrName>style.visibility</p:attrName>
                                        </p:attrNameLst>
                                      </p:cBhvr>
                                      <p:to>
                                        <p:strVal val="visible"/>
                                      </p:to>
                                    </p:set>
                                    <p:animEffect transition="in" filter="fade">
                                      <p:cBhvr>
                                        <p:cTn id="177" dur="500"/>
                                        <p:tgtEl>
                                          <p:spTgt spid="139"/>
                                        </p:tgtEl>
                                      </p:cBhvr>
                                    </p:animEffect>
                                  </p:childTnLst>
                                </p:cTn>
                              </p:par>
                              <p:par>
                                <p:cTn id="178" presetID="10" presetClass="entr" presetSubtype="0" fill="hold" nodeType="withEffect">
                                  <p:stCondLst>
                                    <p:cond delay="0"/>
                                  </p:stCondLst>
                                  <p:childTnLst>
                                    <p:set>
                                      <p:cBhvr>
                                        <p:cTn id="179" dur="1" fill="hold">
                                          <p:stCondLst>
                                            <p:cond delay="0"/>
                                          </p:stCondLst>
                                        </p:cTn>
                                        <p:tgtEl>
                                          <p:spTgt spid="127"/>
                                        </p:tgtEl>
                                        <p:attrNameLst>
                                          <p:attrName>style.visibility</p:attrName>
                                        </p:attrNameLst>
                                      </p:cBhvr>
                                      <p:to>
                                        <p:strVal val="visible"/>
                                      </p:to>
                                    </p:set>
                                    <p:animEffect transition="in" filter="fade">
                                      <p:cBhvr>
                                        <p:cTn id="180" dur="500"/>
                                        <p:tgtEl>
                                          <p:spTgt spid="127"/>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130"/>
                                        </p:tgtEl>
                                        <p:attrNameLst>
                                          <p:attrName>style.visibility</p:attrName>
                                        </p:attrNameLst>
                                      </p:cBhvr>
                                      <p:to>
                                        <p:strVal val="visible"/>
                                      </p:to>
                                    </p:set>
                                    <p:animEffect transition="in" filter="fade">
                                      <p:cBhvr>
                                        <p:cTn id="183" dur="500"/>
                                        <p:tgtEl>
                                          <p:spTgt spid="130"/>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131"/>
                                        </p:tgtEl>
                                        <p:attrNameLst>
                                          <p:attrName>style.visibility</p:attrName>
                                        </p:attrNameLst>
                                      </p:cBhvr>
                                      <p:to>
                                        <p:strVal val="visible"/>
                                      </p:to>
                                    </p:set>
                                    <p:animEffect transition="in" filter="fade">
                                      <p:cBhvr>
                                        <p:cTn id="186" dur="500"/>
                                        <p:tgtEl>
                                          <p:spTgt spid="131"/>
                                        </p:tgtEl>
                                      </p:cBhvr>
                                    </p:animEffect>
                                  </p:childTnLst>
                                </p:cTn>
                              </p:par>
                              <p:par>
                                <p:cTn id="187" presetID="10" presetClass="entr" presetSubtype="0" fill="hold" nodeType="withEffect">
                                  <p:stCondLst>
                                    <p:cond delay="0"/>
                                  </p:stCondLst>
                                  <p:childTnLst>
                                    <p:set>
                                      <p:cBhvr>
                                        <p:cTn id="188" dur="1" fill="hold">
                                          <p:stCondLst>
                                            <p:cond delay="0"/>
                                          </p:stCondLst>
                                        </p:cTn>
                                        <p:tgtEl>
                                          <p:spTgt spid="133"/>
                                        </p:tgtEl>
                                        <p:attrNameLst>
                                          <p:attrName>style.visibility</p:attrName>
                                        </p:attrNameLst>
                                      </p:cBhvr>
                                      <p:to>
                                        <p:strVal val="visible"/>
                                      </p:to>
                                    </p:set>
                                    <p:animEffect transition="in" filter="fade">
                                      <p:cBhvr>
                                        <p:cTn id="189" dur="500"/>
                                        <p:tgtEl>
                                          <p:spTgt spid="133"/>
                                        </p:tgtEl>
                                      </p:cBhvr>
                                    </p:animEffect>
                                  </p:childTnLst>
                                </p:cTn>
                              </p:par>
                              <p:par>
                                <p:cTn id="190" presetID="10" presetClass="entr" presetSubtype="0" fill="hold" nodeType="withEffect">
                                  <p:stCondLst>
                                    <p:cond delay="0"/>
                                  </p:stCondLst>
                                  <p:childTnLst>
                                    <p:set>
                                      <p:cBhvr>
                                        <p:cTn id="191" dur="1" fill="hold">
                                          <p:stCondLst>
                                            <p:cond delay="0"/>
                                          </p:stCondLst>
                                        </p:cTn>
                                        <p:tgtEl>
                                          <p:spTgt spid="136"/>
                                        </p:tgtEl>
                                        <p:attrNameLst>
                                          <p:attrName>style.visibility</p:attrName>
                                        </p:attrNameLst>
                                      </p:cBhvr>
                                      <p:to>
                                        <p:strVal val="visible"/>
                                      </p:to>
                                    </p:set>
                                    <p:animEffect transition="in" filter="fade">
                                      <p:cBhvr>
                                        <p:cTn id="192" dur="500"/>
                                        <p:tgtEl>
                                          <p:spTgt spid="136"/>
                                        </p:tgtEl>
                                      </p:cBhvr>
                                    </p:animEffect>
                                  </p:childTnLst>
                                </p:cTn>
                              </p:par>
                              <p:par>
                                <p:cTn id="193" presetID="10" presetClass="entr" presetSubtype="0" fill="hold" nodeType="withEffect">
                                  <p:stCondLst>
                                    <p:cond delay="0"/>
                                  </p:stCondLst>
                                  <p:childTnLst>
                                    <p:set>
                                      <p:cBhvr>
                                        <p:cTn id="194" dur="1" fill="hold">
                                          <p:stCondLst>
                                            <p:cond delay="0"/>
                                          </p:stCondLst>
                                        </p:cTn>
                                        <p:tgtEl>
                                          <p:spTgt spid="142"/>
                                        </p:tgtEl>
                                        <p:attrNameLst>
                                          <p:attrName>style.visibility</p:attrName>
                                        </p:attrNameLst>
                                      </p:cBhvr>
                                      <p:to>
                                        <p:strVal val="visible"/>
                                      </p:to>
                                    </p:set>
                                    <p:animEffect transition="in" filter="fade">
                                      <p:cBhvr>
                                        <p:cTn id="195" dur="500"/>
                                        <p:tgtEl>
                                          <p:spTgt spid="142"/>
                                        </p:tgtEl>
                                      </p:cBhvr>
                                    </p:animEffect>
                                  </p:childTnLst>
                                </p:cTn>
                              </p:par>
                              <p:par>
                                <p:cTn id="196" presetID="10" presetClass="entr" presetSubtype="0" fill="hold" nodeType="withEffect">
                                  <p:stCondLst>
                                    <p:cond delay="0"/>
                                  </p:stCondLst>
                                  <p:childTnLst>
                                    <p:set>
                                      <p:cBhvr>
                                        <p:cTn id="197" dur="1" fill="hold">
                                          <p:stCondLst>
                                            <p:cond delay="0"/>
                                          </p:stCondLst>
                                        </p:cTn>
                                        <p:tgtEl>
                                          <p:spTgt spid="145"/>
                                        </p:tgtEl>
                                        <p:attrNameLst>
                                          <p:attrName>style.visibility</p:attrName>
                                        </p:attrNameLst>
                                      </p:cBhvr>
                                      <p:to>
                                        <p:strVal val="visible"/>
                                      </p:to>
                                    </p:set>
                                    <p:animEffect transition="in" filter="fade">
                                      <p:cBhvr>
                                        <p:cTn id="198" dur="500"/>
                                        <p:tgtEl>
                                          <p:spTgt spid="145"/>
                                        </p:tgtEl>
                                      </p:cBhvr>
                                    </p:animEffect>
                                  </p:childTnLst>
                                </p:cTn>
                              </p:par>
                            </p:childTnLst>
                          </p:cTn>
                        </p:par>
                        <p:par>
                          <p:cTn id="199" fill="hold">
                            <p:stCondLst>
                              <p:cond delay="5500"/>
                            </p:stCondLst>
                            <p:childTnLst>
                              <p:par>
                                <p:cTn id="200" presetID="10" presetClass="exit" presetSubtype="0" fill="hold" nodeType="afterEffect">
                                  <p:stCondLst>
                                    <p:cond delay="1000"/>
                                  </p:stCondLst>
                                  <p:childTnLst>
                                    <p:animEffect transition="out" filter="fade">
                                      <p:cBhvr>
                                        <p:cTn id="201" dur="500"/>
                                        <p:tgtEl>
                                          <p:spTgt spid="139"/>
                                        </p:tgtEl>
                                      </p:cBhvr>
                                    </p:animEffect>
                                    <p:set>
                                      <p:cBhvr>
                                        <p:cTn id="202" dur="1" fill="hold">
                                          <p:stCondLst>
                                            <p:cond delay="499"/>
                                          </p:stCondLst>
                                        </p:cTn>
                                        <p:tgtEl>
                                          <p:spTgt spid="139"/>
                                        </p:tgtEl>
                                        <p:attrNameLst>
                                          <p:attrName>style.visibility</p:attrName>
                                        </p:attrNameLst>
                                      </p:cBhvr>
                                      <p:to>
                                        <p:strVal val="hidden"/>
                                      </p:to>
                                    </p:set>
                                  </p:childTnLst>
                                </p:cTn>
                              </p:par>
                              <p:par>
                                <p:cTn id="203" presetID="10" presetClass="exit" presetSubtype="0" fill="hold" nodeType="withEffect">
                                  <p:stCondLst>
                                    <p:cond delay="1000"/>
                                  </p:stCondLst>
                                  <p:childTnLst>
                                    <p:animEffect transition="out" filter="fade">
                                      <p:cBhvr>
                                        <p:cTn id="204" dur="500"/>
                                        <p:tgtEl>
                                          <p:spTgt spid="127"/>
                                        </p:tgtEl>
                                      </p:cBhvr>
                                    </p:animEffect>
                                    <p:set>
                                      <p:cBhvr>
                                        <p:cTn id="205" dur="1" fill="hold">
                                          <p:stCondLst>
                                            <p:cond delay="499"/>
                                          </p:stCondLst>
                                        </p:cTn>
                                        <p:tgtEl>
                                          <p:spTgt spid="127"/>
                                        </p:tgtEl>
                                        <p:attrNameLst>
                                          <p:attrName>style.visibility</p:attrName>
                                        </p:attrNameLst>
                                      </p:cBhvr>
                                      <p:to>
                                        <p:strVal val="hidden"/>
                                      </p:to>
                                    </p:set>
                                  </p:childTnLst>
                                </p:cTn>
                              </p:par>
                              <p:par>
                                <p:cTn id="206" presetID="10" presetClass="exit" presetSubtype="0" fill="hold" grpId="1" nodeType="withEffect">
                                  <p:stCondLst>
                                    <p:cond delay="1000"/>
                                  </p:stCondLst>
                                  <p:childTnLst>
                                    <p:animEffect transition="out" filter="fade">
                                      <p:cBhvr>
                                        <p:cTn id="207" dur="500"/>
                                        <p:tgtEl>
                                          <p:spTgt spid="130"/>
                                        </p:tgtEl>
                                      </p:cBhvr>
                                    </p:animEffect>
                                    <p:set>
                                      <p:cBhvr>
                                        <p:cTn id="208" dur="1" fill="hold">
                                          <p:stCondLst>
                                            <p:cond delay="499"/>
                                          </p:stCondLst>
                                        </p:cTn>
                                        <p:tgtEl>
                                          <p:spTgt spid="130"/>
                                        </p:tgtEl>
                                        <p:attrNameLst>
                                          <p:attrName>style.visibility</p:attrName>
                                        </p:attrNameLst>
                                      </p:cBhvr>
                                      <p:to>
                                        <p:strVal val="hidden"/>
                                      </p:to>
                                    </p:set>
                                  </p:childTnLst>
                                </p:cTn>
                              </p:par>
                              <p:par>
                                <p:cTn id="209" presetID="10" presetClass="exit" presetSubtype="0" fill="hold" grpId="1" nodeType="withEffect">
                                  <p:stCondLst>
                                    <p:cond delay="1000"/>
                                  </p:stCondLst>
                                  <p:childTnLst>
                                    <p:animEffect transition="out" filter="fade">
                                      <p:cBhvr>
                                        <p:cTn id="210" dur="500"/>
                                        <p:tgtEl>
                                          <p:spTgt spid="131"/>
                                        </p:tgtEl>
                                      </p:cBhvr>
                                    </p:animEffect>
                                    <p:set>
                                      <p:cBhvr>
                                        <p:cTn id="211" dur="1" fill="hold">
                                          <p:stCondLst>
                                            <p:cond delay="499"/>
                                          </p:stCondLst>
                                        </p:cTn>
                                        <p:tgtEl>
                                          <p:spTgt spid="131"/>
                                        </p:tgtEl>
                                        <p:attrNameLst>
                                          <p:attrName>style.visibility</p:attrName>
                                        </p:attrNameLst>
                                      </p:cBhvr>
                                      <p:to>
                                        <p:strVal val="hidden"/>
                                      </p:to>
                                    </p:set>
                                  </p:childTnLst>
                                </p:cTn>
                              </p:par>
                              <p:par>
                                <p:cTn id="212" presetID="10" presetClass="exit" presetSubtype="0" fill="hold" nodeType="withEffect">
                                  <p:stCondLst>
                                    <p:cond delay="1000"/>
                                  </p:stCondLst>
                                  <p:childTnLst>
                                    <p:animEffect transition="out" filter="fade">
                                      <p:cBhvr>
                                        <p:cTn id="213" dur="500"/>
                                        <p:tgtEl>
                                          <p:spTgt spid="133"/>
                                        </p:tgtEl>
                                      </p:cBhvr>
                                    </p:animEffect>
                                    <p:set>
                                      <p:cBhvr>
                                        <p:cTn id="214" dur="1" fill="hold">
                                          <p:stCondLst>
                                            <p:cond delay="499"/>
                                          </p:stCondLst>
                                        </p:cTn>
                                        <p:tgtEl>
                                          <p:spTgt spid="133"/>
                                        </p:tgtEl>
                                        <p:attrNameLst>
                                          <p:attrName>style.visibility</p:attrName>
                                        </p:attrNameLst>
                                      </p:cBhvr>
                                      <p:to>
                                        <p:strVal val="hidden"/>
                                      </p:to>
                                    </p:set>
                                  </p:childTnLst>
                                </p:cTn>
                              </p:par>
                              <p:par>
                                <p:cTn id="215" presetID="10" presetClass="exit" presetSubtype="0" fill="hold" nodeType="withEffect">
                                  <p:stCondLst>
                                    <p:cond delay="1000"/>
                                  </p:stCondLst>
                                  <p:childTnLst>
                                    <p:animEffect transition="out" filter="fade">
                                      <p:cBhvr>
                                        <p:cTn id="216" dur="500"/>
                                        <p:tgtEl>
                                          <p:spTgt spid="136"/>
                                        </p:tgtEl>
                                      </p:cBhvr>
                                    </p:animEffect>
                                    <p:set>
                                      <p:cBhvr>
                                        <p:cTn id="217" dur="1" fill="hold">
                                          <p:stCondLst>
                                            <p:cond delay="499"/>
                                          </p:stCondLst>
                                        </p:cTn>
                                        <p:tgtEl>
                                          <p:spTgt spid="136"/>
                                        </p:tgtEl>
                                        <p:attrNameLst>
                                          <p:attrName>style.visibility</p:attrName>
                                        </p:attrNameLst>
                                      </p:cBhvr>
                                      <p:to>
                                        <p:strVal val="hidden"/>
                                      </p:to>
                                    </p:set>
                                  </p:childTnLst>
                                </p:cTn>
                              </p:par>
                              <p:par>
                                <p:cTn id="218" presetID="10" presetClass="exit" presetSubtype="0" fill="hold" nodeType="withEffect">
                                  <p:stCondLst>
                                    <p:cond delay="1000"/>
                                  </p:stCondLst>
                                  <p:childTnLst>
                                    <p:animEffect transition="out" filter="fade">
                                      <p:cBhvr>
                                        <p:cTn id="219" dur="500"/>
                                        <p:tgtEl>
                                          <p:spTgt spid="142"/>
                                        </p:tgtEl>
                                      </p:cBhvr>
                                    </p:animEffect>
                                    <p:set>
                                      <p:cBhvr>
                                        <p:cTn id="220" dur="1" fill="hold">
                                          <p:stCondLst>
                                            <p:cond delay="499"/>
                                          </p:stCondLst>
                                        </p:cTn>
                                        <p:tgtEl>
                                          <p:spTgt spid="142"/>
                                        </p:tgtEl>
                                        <p:attrNameLst>
                                          <p:attrName>style.visibility</p:attrName>
                                        </p:attrNameLst>
                                      </p:cBhvr>
                                      <p:to>
                                        <p:strVal val="hidden"/>
                                      </p:to>
                                    </p:set>
                                  </p:childTnLst>
                                </p:cTn>
                              </p:par>
                              <p:par>
                                <p:cTn id="221" presetID="10" presetClass="exit" presetSubtype="0" fill="hold" nodeType="withEffect">
                                  <p:stCondLst>
                                    <p:cond delay="1000"/>
                                  </p:stCondLst>
                                  <p:childTnLst>
                                    <p:animEffect transition="out" filter="fade">
                                      <p:cBhvr>
                                        <p:cTn id="222" dur="500"/>
                                        <p:tgtEl>
                                          <p:spTgt spid="145"/>
                                        </p:tgtEl>
                                      </p:cBhvr>
                                    </p:animEffect>
                                    <p:set>
                                      <p:cBhvr>
                                        <p:cTn id="223" dur="1" fill="hold">
                                          <p:stCondLst>
                                            <p:cond delay="499"/>
                                          </p:stCondLst>
                                        </p:cTn>
                                        <p:tgtEl>
                                          <p:spTgt spid="145"/>
                                        </p:tgtEl>
                                        <p:attrNameLst>
                                          <p:attrName>style.visibility</p:attrName>
                                        </p:attrNameLst>
                                      </p:cBhvr>
                                      <p:to>
                                        <p:strVal val="hidden"/>
                                      </p:to>
                                    </p:set>
                                  </p:childTnLst>
                                </p:cTn>
                              </p:par>
                            </p:childTnLst>
                          </p:cTn>
                        </p:par>
                      </p:childTnLst>
                    </p:cTn>
                  </p:par>
                  <p:par>
                    <p:cTn id="224" fill="hold">
                      <p:stCondLst>
                        <p:cond delay="indefinite"/>
                      </p:stCondLst>
                      <p:childTnLst>
                        <p:par>
                          <p:cTn id="225" fill="hold">
                            <p:stCondLst>
                              <p:cond delay="0"/>
                            </p:stCondLst>
                            <p:childTnLst>
                              <p:par>
                                <p:cTn id="226" presetID="2" presetClass="entr" presetSubtype="2" fill="hold" grpId="0" nodeType="clickEffect">
                                  <p:stCondLst>
                                    <p:cond delay="0"/>
                                  </p:stCondLst>
                                  <p:iterate type="lt">
                                    <p:tmPct val="0"/>
                                  </p:iterate>
                                  <p:childTnLst>
                                    <p:set>
                                      <p:cBhvr>
                                        <p:cTn id="227" dur="1" fill="hold">
                                          <p:stCondLst>
                                            <p:cond delay="0"/>
                                          </p:stCondLst>
                                        </p:cTn>
                                        <p:tgtEl>
                                          <p:spTgt spid="153"/>
                                        </p:tgtEl>
                                        <p:attrNameLst>
                                          <p:attrName>style.visibility</p:attrName>
                                        </p:attrNameLst>
                                      </p:cBhvr>
                                      <p:to>
                                        <p:strVal val="visible"/>
                                      </p:to>
                                    </p:set>
                                    <p:anim calcmode="lin" valueType="num">
                                      <p:cBhvr additive="base">
                                        <p:cTn id="228" dur="500" fill="hold"/>
                                        <p:tgtEl>
                                          <p:spTgt spid="153"/>
                                        </p:tgtEl>
                                        <p:attrNameLst>
                                          <p:attrName>ppt_x</p:attrName>
                                        </p:attrNameLst>
                                      </p:cBhvr>
                                      <p:tavLst>
                                        <p:tav tm="0">
                                          <p:val>
                                            <p:strVal val="1+#ppt_w/2"/>
                                          </p:val>
                                        </p:tav>
                                        <p:tav tm="100000">
                                          <p:val>
                                            <p:strVal val="#ppt_x"/>
                                          </p:val>
                                        </p:tav>
                                      </p:tavLst>
                                    </p:anim>
                                    <p:anim calcmode="lin" valueType="num">
                                      <p:cBhvr additive="base">
                                        <p:cTn id="229" dur="500" fill="hold"/>
                                        <p:tgtEl>
                                          <p:spTgt spid="153"/>
                                        </p:tgtEl>
                                        <p:attrNameLst>
                                          <p:attrName>ppt_y</p:attrName>
                                        </p:attrNameLst>
                                      </p:cBhvr>
                                      <p:tavLst>
                                        <p:tav tm="0">
                                          <p:val>
                                            <p:strVal val="#ppt_y"/>
                                          </p:val>
                                        </p:tav>
                                        <p:tav tm="100000">
                                          <p:val>
                                            <p:strVal val="#ppt_y"/>
                                          </p:val>
                                        </p:tav>
                                      </p:tavLst>
                                    </p:anim>
                                  </p:childTnLst>
                                </p:cTn>
                              </p:par>
                              <p:par>
                                <p:cTn id="230" presetID="8" presetClass="emph" presetSubtype="0" autoRev="1" fill="hold" grpId="1" nodeType="withEffect">
                                  <p:stCondLst>
                                    <p:cond delay="0"/>
                                  </p:stCondLst>
                                  <p:iterate type="lt">
                                    <p:tmPct val="0"/>
                                  </p:iterate>
                                  <p:childTnLst>
                                    <p:animRot by="600000">
                                      <p:cBhvr>
                                        <p:cTn id="231" dur="250" fill="hold"/>
                                        <p:tgtEl>
                                          <p:spTgt spid="153"/>
                                        </p:tgtEl>
                                        <p:attrNameLst>
                                          <p:attrName>r</p:attrName>
                                        </p:attrNameLst>
                                      </p:cBhvr>
                                    </p:animRot>
                                  </p:childTnLst>
                                </p:cTn>
                              </p:par>
                              <p:par>
                                <p:cTn id="232" presetID="1" presetClass="mediacall" presetSubtype="0" fill="hold" nodeType="withEffect">
                                  <p:stCondLst>
                                    <p:cond delay="0"/>
                                  </p:stCondLst>
                                  <p:childTnLst>
                                    <p:cmd type="call" cmd="playFrom(0.0)">
                                      <p:cBhvr>
                                        <p:cTn id="233" dur="552" fill="hold"/>
                                        <p:tgtEl>
                                          <p:spTgt spid="13"/>
                                        </p:tgtEl>
                                      </p:cBhvr>
                                    </p:cmd>
                                  </p:childTnLst>
                                </p:cTn>
                              </p:par>
                            </p:childTnLst>
                          </p:cTn>
                        </p:par>
                        <p:par>
                          <p:cTn id="234" fill="hold">
                            <p:stCondLst>
                              <p:cond delay="552"/>
                            </p:stCondLst>
                            <p:childTnLst>
                              <p:par>
                                <p:cTn id="235" presetID="42" presetClass="path" presetSubtype="0" accel="50000" decel="50000" fill="hold" grpId="0" nodeType="afterEffect">
                                  <p:stCondLst>
                                    <p:cond delay="0"/>
                                  </p:stCondLst>
                                  <p:childTnLst>
                                    <p:animMotion origin="layout" path="M -2.29167E-6 3.82716E-6 L -0.00011 1.00559 " pathEditMode="relative" rAng="0" ptsTypes="AA">
                                      <p:cBhvr>
                                        <p:cTn id="236" dur="1000" fill="hold"/>
                                        <p:tgtEl>
                                          <p:spTgt spid="154"/>
                                        </p:tgtEl>
                                        <p:attrNameLst>
                                          <p:attrName>ppt_x</p:attrName>
                                          <p:attrName>ppt_y</p:attrName>
                                        </p:attrNameLst>
                                      </p:cBhvr>
                                      <p:rCtr x="-11" y="50289"/>
                                    </p:animMotion>
                                  </p:childTnLst>
                                </p:cTn>
                              </p:par>
                              <p:par>
                                <p:cTn id="237" presetID="63" presetClass="path" presetSubtype="0" accel="50000" decel="50000" fill="hold" grpId="0" nodeType="withEffect">
                                  <p:stCondLst>
                                    <p:cond delay="0"/>
                                  </p:stCondLst>
                                  <p:childTnLst>
                                    <p:animMotion origin="layout" path="M -4.93056E-6 4.93827E-6 L 1.00098 -0.0002 " pathEditMode="relative" rAng="0" ptsTypes="AA">
                                      <p:cBhvr>
                                        <p:cTn id="238" dur="1000" fill="hold"/>
                                        <p:tgtEl>
                                          <p:spTgt spid="155"/>
                                        </p:tgtEl>
                                        <p:attrNameLst>
                                          <p:attrName>ppt_x</p:attrName>
                                          <p:attrName>ppt_y</p:attrName>
                                        </p:attrNameLst>
                                      </p:cBhvr>
                                      <p:rCtr x="50054" y="-19"/>
                                    </p:animMotion>
                                  </p:childTnLst>
                                </p:cTn>
                              </p:par>
                              <p:par>
                                <p:cTn id="239" presetID="2" presetClass="exit" presetSubtype="1" fill="hold" grpId="1" nodeType="withEffect">
                                  <p:stCondLst>
                                    <p:cond delay="6000"/>
                                  </p:stCondLst>
                                  <p:childTnLst>
                                    <p:anim calcmode="lin" valueType="num">
                                      <p:cBhvr additive="base">
                                        <p:cTn id="240" dur="500"/>
                                        <p:tgtEl>
                                          <p:spTgt spid="154"/>
                                        </p:tgtEl>
                                        <p:attrNameLst>
                                          <p:attrName>ppt_x</p:attrName>
                                        </p:attrNameLst>
                                      </p:cBhvr>
                                      <p:tavLst>
                                        <p:tav tm="0">
                                          <p:val>
                                            <p:strVal val="ppt_x"/>
                                          </p:val>
                                        </p:tav>
                                        <p:tav tm="100000">
                                          <p:val>
                                            <p:strVal val="ppt_x"/>
                                          </p:val>
                                        </p:tav>
                                      </p:tavLst>
                                    </p:anim>
                                    <p:anim calcmode="lin" valueType="num">
                                      <p:cBhvr additive="base">
                                        <p:cTn id="241" dur="500"/>
                                        <p:tgtEl>
                                          <p:spTgt spid="154"/>
                                        </p:tgtEl>
                                        <p:attrNameLst>
                                          <p:attrName>ppt_y</p:attrName>
                                        </p:attrNameLst>
                                      </p:cBhvr>
                                      <p:tavLst>
                                        <p:tav tm="0">
                                          <p:val>
                                            <p:strVal val="ppt_y"/>
                                          </p:val>
                                        </p:tav>
                                        <p:tav tm="100000">
                                          <p:val>
                                            <p:strVal val="0-ppt_h/2"/>
                                          </p:val>
                                        </p:tav>
                                      </p:tavLst>
                                    </p:anim>
                                    <p:set>
                                      <p:cBhvr>
                                        <p:cTn id="242" dur="1" fill="hold">
                                          <p:stCondLst>
                                            <p:cond delay="499"/>
                                          </p:stCondLst>
                                        </p:cTn>
                                        <p:tgtEl>
                                          <p:spTgt spid="154"/>
                                        </p:tgtEl>
                                        <p:attrNameLst>
                                          <p:attrName>style.visibility</p:attrName>
                                        </p:attrNameLst>
                                      </p:cBhvr>
                                      <p:to>
                                        <p:strVal val="hidden"/>
                                      </p:to>
                                    </p:set>
                                  </p:childTnLst>
                                </p:cTn>
                              </p:par>
                              <p:par>
                                <p:cTn id="243" presetID="2" presetClass="exit" presetSubtype="8" fill="hold" grpId="1" nodeType="withEffect">
                                  <p:stCondLst>
                                    <p:cond delay="6000"/>
                                  </p:stCondLst>
                                  <p:childTnLst>
                                    <p:anim calcmode="lin" valueType="num">
                                      <p:cBhvr additive="base">
                                        <p:cTn id="244" dur="500"/>
                                        <p:tgtEl>
                                          <p:spTgt spid="155"/>
                                        </p:tgtEl>
                                        <p:attrNameLst>
                                          <p:attrName>ppt_x</p:attrName>
                                        </p:attrNameLst>
                                      </p:cBhvr>
                                      <p:tavLst>
                                        <p:tav tm="0">
                                          <p:val>
                                            <p:strVal val="ppt_x"/>
                                          </p:val>
                                        </p:tav>
                                        <p:tav tm="100000">
                                          <p:val>
                                            <p:strVal val="0-ppt_w/2"/>
                                          </p:val>
                                        </p:tav>
                                      </p:tavLst>
                                    </p:anim>
                                    <p:anim calcmode="lin" valueType="num">
                                      <p:cBhvr additive="base">
                                        <p:cTn id="245" dur="500"/>
                                        <p:tgtEl>
                                          <p:spTgt spid="155"/>
                                        </p:tgtEl>
                                        <p:attrNameLst>
                                          <p:attrName>ppt_y</p:attrName>
                                        </p:attrNameLst>
                                      </p:cBhvr>
                                      <p:tavLst>
                                        <p:tav tm="0">
                                          <p:val>
                                            <p:strVal val="ppt_y"/>
                                          </p:val>
                                        </p:tav>
                                        <p:tav tm="100000">
                                          <p:val>
                                            <p:strVal val="ppt_y"/>
                                          </p:val>
                                        </p:tav>
                                      </p:tavLst>
                                    </p:anim>
                                    <p:set>
                                      <p:cBhvr>
                                        <p:cTn id="246" dur="1" fill="hold">
                                          <p:stCondLst>
                                            <p:cond delay="499"/>
                                          </p:stCondLst>
                                        </p:cTn>
                                        <p:tgtEl>
                                          <p:spTgt spid="155"/>
                                        </p:tgtEl>
                                        <p:attrNameLst>
                                          <p:attrName>style.visibility</p:attrName>
                                        </p:attrNameLst>
                                      </p:cBhvr>
                                      <p:to>
                                        <p:strVal val="hidden"/>
                                      </p:to>
                                    </p:set>
                                  </p:childTnLst>
                                </p:cTn>
                              </p:par>
                              <p:par>
                                <p:cTn id="247" presetID="1" presetClass="mediacall" presetSubtype="0" fill="hold" nodeType="withEffect">
                                  <p:stCondLst>
                                    <p:cond delay="6500"/>
                                  </p:stCondLst>
                                  <p:childTnLst>
                                    <p:cmd type="call" cmd="playFrom(0.0)">
                                      <p:cBhvr>
                                        <p:cTn id="248" dur="1008" fill="hold"/>
                                        <p:tgtEl>
                                          <p:spTgt spid="21"/>
                                        </p:tgtEl>
                                      </p:cBhvr>
                                    </p:cmd>
                                  </p:childTnLst>
                                </p:cTn>
                              </p:par>
                              <p:par>
                                <p:cTn id="249" presetID="22" presetClass="entr" presetSubtype="1" fill="hold" nodeType="withEffect">
                                  <p:stCondLst>
                                    <p:cond delay="6700"/>
                                  </p:stCondLst>
                                  <p:childTnLst>
                                    <p:set>
                                      <p:cBhvr>
                                        <p:cTn id="250" dur="1" fill="hold">
                                          <p:stCondLst>
                                            <p:cond delay="0"/>
                                          </p:stCondLst>
                                        </p:cTn>
                                        <p:tgtEl>
                                          <p:spTgt spid="39"/>
                                        </p:tgtEl>
                                        <p:attrNameLst>
                                          <p:attrName>style.visibility</p:attrName>
                                        </p:attrNameLst>
                                      </p:cBhvr>
                                      <p:to>
                                        <p:strVal val="visible"/>
                                      </p:to>
                                    </p:set>
                                    <p:animEffect transition="in" filter="wipe(up)">
                                      <p:cBhvr>
                                        <p:cTn id="251" dur="200"/>
                                        <p:tgtEl>
                                          <p:spTgt spid="39"/>
                                        </p:tgtEl>
                                      </p:cBhvr>
                                    </p:animEffect>
                                  </p:childTnLst>
                                </p:cTn>
                              </p:par>
                              <p:par>
                                <p:cTn id="252" presetID="42" presetClass="path" presetSubtype="0" fill="hold" nodeType="withEffect">
                                  <p:stCondLst>
                                    <p:cond delay="6700"/>
                                  </p:stCondLst>
                                  <p:childTnLst>
                                    <p:animMotion origin="layout" path="M 8.68056E-7 4.07407E-6 L 0.00076 0.08545 " pathEditMode="relative" rAng="0" ptsTypes="AA">
                                      <p:cBhvr>
                                        <p:cTn id="253" dur="200" spd="-100000" fill="hold"/>
                                        <p:tgtEl>
                                          <p:spTgt spid="39"/>
                                        </p:tgtEl>
                                        <p:attrNameLst>
                                          <p:attrName>ppt_x</p:attrName>
                                          <p:attrName>ppt_y</p:attrName>
                                        </p:attrNameLst>
                                      </p:cBhvr>
                                      <p:rCtr x="33" y="4263"/>
                                    </p:animMotion>
                                  </p:childTnLst>
                                </p:cTn>
                              </p:par>
                            </p:childTnLst>
                          </p:cTn>
                        </p:par>
                      </p:childTnLst>
                    </p:cTn>
                  </p:par>
                  <p:par>
                    <p:cTn id="254" fill="hold">
                      <p:stCondLst>
                        <p:cond delay="indefinite"/>
                      </p:stCondLst>
                      <p:childTnLst>
                        <p:par>
                          <p:cTn id="255" fill="hold">
                            <p:stCondLst>
                              <p:cond delay="0"/>
                            </p:stCondLst>
                            <p:childTnLst>
                              <p:par>
                                <p:cTn id="256" presetID="2" presetClass="entr" presetSubtype="2" fill="hold" grpId="0" nodeType="clickEffect">
                                  <p:stCondLst>
                                    <p:cond delay="0"/>
                                  </p:stCondLst>
                                  <p:iterate type="lt">
                                    <p:tmPct val="0"/>
                                  </p:iterate>
                                  <p:childTnLst>
                                    <p:set>
                                      <p:cBhvr>
                                        <p:cTn id="257" dur="1" fill="hold">
                                          <p:stCondLst>
                                            <p:cond delay="0"/>
                                          </p:stCondLst>
                                        </p:cTn>
                                        <p:tgtEl>
                                          <p:spTgt spid="156"/>
                                        </p:tgtEl>
                                        <p:attrNameLst>
                                          <p:attrName>style.visibility</p:attrName>
                                        </p:attrNameLst>
                                      </p:cBhvr>
                                      <p:to>
                                        <p:strVal val="visible"/>
                                      </p:to>
                                    </p:set>
                                    <p:anim calcmode="lin" valueType="num">
                                      <p:cBhvr additive="base">
                                        <p:cTn id="258" dur="500" fill="hold"/>
                                        <p:tgtEl>
                                          <p:spTgt spid="156"/>
                                        </p:tgtEl>
                                        <p:attrNameLst>
                                          <p:attrName>ppt_x</p:attrName>
                                        </p:attrNameLst>
                                      </p:cBhvr>
                                      <p:tavLst>
                                        <p:tav tm="0">
                                          <p:val>
                                            <p:strVal val="1+#ppt_w/2"/>
                                          </p:val>
                                        </p:tav>
                                        <p:tav tm="100000">
                                          <p:val>
                                            <p:strVal val="#ppt_x"/>
                                          </p:val>
                                        </p:tav>
                                      </p:tavLst>
                                    </p:anim>
                                    <p:anim calcmode="lin" valueType="num">
                                      <p:cBhvr additive="base">
                                        <p:cTn id="259" dur="500" fill="hold"/>
                                        <p:tgtEl>
                                          <p:spTgt spid="156"/>
                                        </p:tgtEl>
                                        <p:attrNameLst>
                                          <p:attrName>ppt_y</p:attrName>
                                        </p:attrNameLst>
                                      </p:cBhvr>
                                      <p:tavLst>
                                        <p:tav tm="0">
                                          <p:val>
                                            <p:strVal val="#ppt_y"/>
                                          </p:val>
                                        </p:tav>
                                        <p:tav tm="100000">
                                          <p:val>
                                            <p:strVal val="#ppt_y"/>
                                          </p:val>
                                        </p:tav>
                                      </p:tavLst>
                                    </p:anim>
                                  </p:childTnLst>
                                </p:cTn>
                              </p:par>
                              <p:par>
                                <p:cTn id="260" presetID="8" presetClass="emph" presetSubtype="0" autoRev="1" fill="hold" grpId="1" nodeType="withEffect">
                                  <p:stCondLst>
                                    <p:cond delay="0"/>
                                  </p:stCondLst>
                                  <p:iterate type="lt">
                                    <p:tmPct val="0"/>
                                  </p:iterate>
                                  <p:childTnLst>
                                    <p:animRot by="600000">
                                      <p:cBhvr>
                                        <p:cTn id="261" dur="250" fill="hold"/>
                                        <p:tgtEl>
                                          <p:spTgt spid="156"/>
                                        </p:tgtEl>
                                        <p:attrNameLst>
                                          <p:attrName>r</p:attrName>
                                        </p:attrNameLst>
                                      </p:cBhvr>
                                    </p:animRot>
                                  </p:childTnLst>
                                </p:cTn>
                              </p:par>
                              <p:par>
                                <p:cTn id="262" presetID="1" presetClass="mediacall" presetSubtype="0" fill="hold" nodeType="withEffect">
                                  <p:stCondLst>
                                    <p:cond delay="0"/>
                                  </p:stCondLst>
                                  <p:childTnLst>
                                    <p:cmd type="call" cmd="playFrom(0.0)">
                                      <p:cBhvr>
                                        <p:cTn id="263" dur="552" fill="hold"/>
                                        <p:tgtEl>
                                          <p:spTgt spid="13"/>
                                        </p:tgtEl>
                                      </p:cBhvr>
                                    </p:cmd>
                                  </p:childTnLst>
                                </p:cTn>
                              </p:par>
                            </p:childTnLst>
                          </p:cTn>
                        </p:par>
                        <p:par>
                          <p:cTn id="264" fill="hold">
                            <p:stCondLst>
                              <p:cond delay="552"/>
                            </p:stCondLst>
                            <p:childTnLst>
                              <p:par>
                                <p:cTn id="265" presetID="10" presetClass="entr" presetSubtype="0" fill="hold" grpId="0" nodeType="afterEffect">
                                  <p:stCondLst>
                                    <p:cond delay="500"/>
                                  </p:stCondLst>
                                  <p:childTnLst>
                                    <p:set>
                                      <p:cBhvr>
                                        <p:cTn id="266" dur="1" fill="hold">
                                          <p:stCondLst>
                                            <p:cond delay="0"/>
                                          </p:stCondLst>
                                        </p:cTn>
                                        <p:tgtEl>
                                          <p:spTgt spid="132"/>
                                        </p:tgtEl>
                                        <p:attrNameLst>
                                          <p:attrName>style.visibility</p:attrName>
                                        </p:attrNameLst>
                                      </p:cBhvr>
                                      <p:to>
                                        <p:strVal val="visible"/>
                                      </p:to>
                                    </p:set>
                                    <p:animEffect transition="in" filter="fade">
                                      <p:cBhvr>
                                        <p:cTn id="267" dur="500"/>
                                        <p:tgtEl>
                                          <p:spTgt spid="132"/>
                                        </p:tgtEl>
                                      </p:cBhvr>
                                    </p:animEffect>
                                  </p:childTnLst>
                                </p:cTn>
                              </p:par>
                              <p:par>
                                <p:cTn id="268" presetID="10" presetClass="entr" presetSubtype="0" fill="hold" grpId="0" nodeType="withEffect">
                                  <p:stCondLst>
                                    <p:cond delay="500"/>
                                  </p:stCondLst>
                                  <p:childTnLst>
                                    <p:set>
                                      <p:cBhvr>
                                        <p:cTn id="269" dur="1" fill="hold">
                                          <p:stCondLst>
                                            <p:cond delay="0"/>
                                          </p:stCondLst>
                                        </p:cTn>
                                        <p:tgtEl>
                                          <p:spTgt spid="148"/>
                                        </p:tgtEl>
                                        <p:attrNameLst>
                                          <p:attrName>style.visibility</p:attrName>
                                        </p:attrNameLst>
                                      </p:cBhvr>
                                      <p:to>
                                        <p:strVal val="visible"/>
                                      </p:to>
                                    </p:set>
                                    <p:animEffect transition="in" filter="fade">
                                      <p:cBhvr>
                                        <p:cTn id="270" dur="500"/>
                                        <p:tgtEl>
                                          <p:spTgt spid="148"/>
                                        </p:tgtEl>
                                      </p:cBhvr>
                                    </p:animEffect>
                                  </p:childTnLst>
                                </p:cTn>
                              </p:par>
                              <p:par>
                                <p:cTn id="271" presetID="10" presetClass="entr" presetSubtype="0" fill="hold" grpId="0" nodeType="withEffect">
                                  <p:stCondLst>
                                    <p:cond delay="500"/>
                                  </p:stCondLst>
                                  <p:childTnLst>
                                    <p:set>
                                      <p:cBhvr>
                                        <p:cTn id="272" dur="1" fill="hold">
                                          <p:stCondLst>
                                            <p:cond delay="0"/>
                                          </p:stCondLst>
                                        </p:cTn>
                                        <p:tgtEl>
                                          <p:spTgt spid="149"/>
                                        </p:tgtEl>
                                        <p:attrNameLst>
                                          <p:attrName>style.visibility</p:attrName>
                                        </p:attrNameLst>
                                      </p:cBhvr>
                                      <p:to>
                                        <p:strVal val="visible"/>
                                      </p:to>
                                    </p:set>
                                    <p:animEffect transition="in" filter="fade">
                                      <p:cBhvr>
                                        <p:cTn id="273" dur="500"/>
                                        <p:tgtEl>
                                          <p:spTgt spid="149"/>
                                        </p:tgtEl>
                                      </p:cBhvr>
                                    </p:animEffect>
                                  </p:childTnLst>
                                </p:cTn>
                              </p:par>
                            </p:childTnLst>
                          </p:cTn>
                        </p:par>
                      </p:childTnLst>
                    </p:cTn>
                  </p:par>
                  <p:par>
                    <p:cTn id="274" fill="hold">
                      <p:stCondLst>
                        <p:cond delay="indefinite"/>
                      </p:stCondLst>
                      <p:childTnLst>
                        <p:par>
                          <p:cTn id="275" fill="hold">
                            <p:stCondLst>
                              <p:cond delay="0"/>
                            </p:stCondLst>
                            <p:childTnLst>
                              <p:par>
                                <p:cTn id="276" presetID="2" presetClass="entr" presetSubtype="2" fill="hold" grpId="0" nodeType="clickEffect">
                                  <p:stCondLst>
                                    <p:cond delay="0"/>
                                  </p:stCondLst>
                                  <p:iterate type="lt">
                                    <p:tmPct val="0"/>
                                  </p:iterate>
                                  <p:childTnLst>
                                    <p:set>
                                      <p:cBhvr>
                                        <p:cTn id="277" dur="1" fill="hold">
                                          <p:stCondLst>
                                            <p:cond delay="0"/>
                                          </p:stCondLst>
                                        </p:cTn>
                                        <p:tgtEl>
                                          <p:spTgt spid="150"/>
                                        </p:tgtEl>
                                        <p:attrNameLst>
                                          <p:attrName>style.visibility</p:attrName>
                                        </p:attrNameLst>
                                      </p:cBhvr>
                                      <p:to>
                                        <p:strVal val="visible"/>
                                      </p:to>
                                    </p:set>
                                    <p:anim calcmode="lin" valueType="num">
                                      <p:cBhvr additive="base">
                                        <p:cTn id="278" dur="500" fill="hold"/>
                                        <p:tgtEl>
                                          <p:spTgt spid="150"/>
                                        </p:tgtEl>
                                        <p:attrNameLst>
                                          <p:attrName>ppt_x</p:attrName>
                                        </p:attrNameLst>
                                      </p:cBhvr>
                                      <p:tavLst>
                                        <p:tav tm="0">
                                          <p:val>
                                            <p:strVal val="1+#ppt_w/2"/>
                                          </p:val>
                                        </p:tav>
                                        <p:tav tm="100000">
                                          <p:val>
                                            <p:strVal val="#ppt_x"/>
                                          </p:val>
                                        </p:tav>
                                      </p:tavLst>
                                    </p:anim>
                                    <p:anim calcmode="lin" valueType="num">
                                      <p:cBhvr additive="base">
                                        <p:cTn id="279" dur="500" fill="hold"/>
                                        <p:tgtEl>
                                          <p:spTgt spid="150"/>
                                        </p:tgtEl>
                                        <p:attrNameLst>
                                          <p:attrName>ppt_y</p:attrName>
                                        </p:attrNameLst>
                                      </p:cBhvr>
                                      <p:tavLst>
                                        <p:tav tm="0">
                                          <p:val>
                                            <p:strVal val="#ppt_y"/>
                                          </p:val>
                                        </p:tav>
                                        <p:tav tm="100000">
                                          <p:val>
                                            <p:strVal val="#ppt_y"/>
                                          </p:val>
                                        </p:tav>
                                      </p:tavLst>
                                    </p:anim>
                                  </p:childTnLst>
                                </p:cTn>
                              </p:par>
                              <p:par>
                                <p:cTn id="280" presetID="8" presetClass="emph" presetSubtype="0" autoRev="1" fill="hold" grpId="1" nodeType="withEffect">
                                  <p:stCondLst>
                                    <p:cond delay="0"/>
                                  </p:stCondLst>
                                  <p:iterate type="lt">
                                    <p:tmPct val="0"/>
                                  </p:iterate>
                                  <p:childTnLst>
                                    <p:animRot by="600000">
                                      <p:cBhvr>
                                        <p:cTn id="281" dur="250" fill="hold"/>
                                        <p:tgtEl>
                                          <p:spTgt spid="150"/>
                                        </p:tgtEl>
                                        <p:attrNameLst>
                                          <p:attrName>r</p:attrName>
                                        </p:attrNameLst>
                                      </p:cBhvr>
                                    </p:animRot>
                                  </p:childTnLst>
                                </p:cTn>
                              </p:par>
                              <p:par>
                                <p:cTn id="282" presetID="1" presetClass="mediacall" presetSubtype="0" fill="hold" nodeType="withEffect">
                                  <p:stCondLst>
                                    <p:cond delay="0"/>
                                  </p:stCondLst>
                                  <p:childTnLst>
                                    <p:cmd type="call" cmd="playFrom(0.0)">
                                      <p:cBhvr>
                                        <p:cTn id="283" dur="552" fill="hold"/>
                                        <p:tgtEl>
                                          <p:spTgt spid="13"/>
                                        </p:tgtEl>
                                      </p:cBhvr>
                                    </p:cmd>
                                  </p:childTnLst>
                                </p:cTn>
                              </p:par>
                            </p:childTnLst>
                          </p:cTn>
                        </p:par>
                        <p:par>
                          <p:cTn id="284" fill="hold">
                            <p:stCondLst>
                              <p:cond delay="552"/>
                            </p:stCondLst>
                            <p:childTnLst>
                              <p:par>
                                <p:cTn id="285" presetID="42" presetClass="path" presetSubtype="0" accel="50000" decel="50000" fill="hold" grpId="0" nodeType="afterEffect">
                                  <p:stCondLst>
                                    <p:cond delay="0"/>
                                  </p:stCondLst>
                                  <p:childTnLst>
                                    <p:animMotion origin="layout" path="M -2.29167E-6 3.82716E-6 L -0.00011 1.00559 " pathEditMode="relative" rAng="0" ptsTypes="AA">
                                      <p:cBhvr>
                                        <p:cTn id="286" dur="1000" fill="hold"/>
                                        <p:tgtEl>
                                          <p:spTgt spid="151"/>
                                        </p:tgtEl>
                                        <p:attrNameLst>
                                          <p:attrName>ppt_x</p:attrName>
                                          <p:attrName>ppt_y</p:attrName>
                                        </p:attrNameLst>
                                      </p:cBhvr>
                                      <p:rCtr x="-11" y="50289"/>
                                    </p:animMotion>
                                  </p:childTnLst>
                                </p:cTn>
                              </p:par>
                              <p:par>
                                <p:cTn id="287" presetID="63" presetClass="path" presetSubtype="0" accel="50000" decel="50000" fill="hold" grpId="0" nodeType="withEffect">
                                  <p:stCondLst>
                                    <p:cond delay="0"/>
                                  </p:stCondLst>
                                  <p:childTnLst>
                                    <p:animMotion origin="layout" path="M -4.93056E-6 4.93827E-6 L 1.00098 -0.0002 " pathEditMode="relative" rAng="0" ptsTypes="AA">
                                      <p:cBhvr>
                                        <p:cTn id="288" dur="1000" fill="hold"/>
                                        <p:tgtEl>
                                          <p:spTgt spid="152"/>
                                        </p:tgtEl>
                                        <p:attrNameLst>
                                          <p:attrName>ppt_x</p:attrName>
                                          <p:attrName>ppt_y</p:attrName>
                                        </p:attrNameLst>
                                      </p:cBhvr>
                                      <p:rCtr x="50054" y="-19"/>
                                    </p:animMotion>
                                  </p:childTnLst>
                                </p:cTn>
                              </p:par>
                              <p:par>
                                <p:cTn id="289" presetID="2" presetClass="exit" presetSubtype="1" fill="hold" grpId="1" nodeType="withEffect">
                                  <p:stCondLst>
                                    <p:cond delay="6000"/>
                                  </p:stCondLst>
                                  <p:childTnLst>
                                    <p:anim calcmode="lin" valueType="num">
                                      <p:cBhvr additive="base">
                                        <p:cTn id="290" dur="500"/>
                                        <p:tgtEl>
                                          <p:spTgt spid="151"/>
                                        </p:tgtEl>
                                        <p:attrNameLst>
                                          <p:attrName>ppt_x</p:attrName>
                                        </p:attrNameLst>
                                      </p:cBhvr>
                                      <p:tavLst>
                                        <p:tav tm="0">
                                          <p:val>
                                            <p:strVal val="ppt_x"/>
                                          </p:val>
                                        </p:tav>
                                        <p:tav tm="100000">
                                          <p:val>
                                            <p:strVal val="ppt_x"/>
                                          </p:val>
                                        </p:tav>
                                      </p:tavLst>
                                    </p:anim>
                                    <p:anim calcmode="lin" valueType="num">
                                      <p:cBhvr additive="base">
                                        <p:cTn id="291" dur="500"/>
                                        <p:tgtEl>
                                          <p:spTgt spid="151"/>
                                        </p:tgtEl>
                                        <p:attrNameLst>
                                          <p:attrName>ppt_y</p:attrName>
                                        </p:attrNameLst>
                                      </p:cBhvr>
                                      <p:tavLst>
                                        <p:tav tm="0">
                                          <p:val>
                                            <p:strVal val="ppt_y"/>
                                          </p:val>
                                        </p:tav>
                                        <p:tav tm="100000">
                                          <p:val>
                                            <p:strVal val="0-ppt_h/2"/>
                                          </p:val>
                                        </p:tav>
                                      </p:tavLst>
                                    </p:anim>
                                    <p:set>
                                      <p:cBhvr>
                                        <p:cTn id="292" dur="1" fill="hold">
                                          <p:stCondLst>
                                            <p:cond delay="499"/>
                                          </p:stCondLst>
                                        </p:cTn>
                                        <p:tgtEl>
                                          <p:spTgt spid="151"/>
                                        </p:tgtEl>
                                        <p:attrNameLst>
                                          <p:attrName>style.visibility</p:attrName>
                                        </p:attrNameLst>
                                      </p:cBhvr>
                                      <p:to>
                                        <p:strVal val="hidden"/>
                                      </p:to>
                                    </p:set>
                                  </p:childTnLst>
                                </p:cTn>
                              </p:par>
                              <p:par>
                                <p:cTn id="293" presetID="2" presetClass="exit" presetSubtype="8" fill="hold" grpId="1" nodeType="withEffect">
                                  <p:stCondLst>
                                    <p:cond delay="6000"/>
                                  </p:stCondLst>
                                  <p:childTnLst>
                                    <p:anim calcmode="lin" valueType="num">
                                      <p:cBhvr additive="base">
                                        <p:cTn id="294" dur="500"/>
                                        <p:tgtEl>
                                          <p:spTgt spid="152"/>
                                        </p:tgtEl>
                                        <p:attrNameLst>
                                          <p:attrName>ppt_x</p:attrName>
                                        </p:attrNameLst>
                                      </p:cBhvr>
                                      <p:tavLst>
                                        <p:tav tm="0">
                                          <p:val>
                                            <p:strVal val="ppt_x"/>
                                          </p:val>
                                        </p:tav>
                                        <p:tav tm="100000">
                                          <p:val>
                                            <p:strVal val="0-ppt_w/2"/>
                                          </p:val>
                                        </p:tav>
                                      </p:tavLst>
                                    </p:anim>
                                    <p:anim calcmode="lin" valueType="num">
                                      <p:cBhvr additive="base">
                                        <p:cTn id="295" dur="500"/>
                                        <p:tgtEl>
                                          <p:spTgt spid="152"/>
                                        </p:tgtEl>
                                        <p:attrNameLst>
                                          <p:attrName>ppt_y</p:attrName>
                                        </p:attrNameLst>
                                      </p:cBhvr>
                                      <p:tavLst>
                                        <p:tav tm="0">
                                          <p:val>
                                            <p:strVal val="ppt_y"/>
                                          </p:val>
                                        </p:tav>
                                        <p:tav tm="100000">
                                          <p:val>
                                            <p:strVal val="ppt_y"/>
                                          </p:val>
                                        </p:tav>
                                      </p:tavLst>
                                    </p:anim>
                                    <p:set>
                                      <p:cBhvr>
                                        <p:cTn id="296" dur="1" fill="hold">
                                          <p:stCondLst>
                                            <p:cond delay="499"/>
                                          </p:stCondLst>
                                        </p:cTn>
                                        <p:tgtEl>
                                          <p:spTgt spid="152"/>
                                        </p:tgtEl>
                                        <p:attrNameLst>
                                          <p:attrName>style.visibility</p:attrName>
                                        </p:attrNameLst>
                                      </p:cBhvr>
                                      <p:to>
                                        <p:strVal val="hidden"/>
                                      </p:to>
                                    </p:set>
                                  </p:childTnLst>
                                </p:cTn>
                              </p:par>
                              <p:par>
                                <p:cTn id="297" presetID="1" presetClass="mediacall" presetSubtype="0" fill="hold" nodeType="withEffect">
                                  <p:stCondLst>
                                    <p:cond delay="6500"/>
                                  </p:stCondLst>
                                  <p:childTnLst>
                                    <p:cmd type="call" cmd="playFrom(0.0)">
                                      <p:cBhvr>
                                        <p:cTn id="298" dur="1008" fill="hold"/>
                                        <p:tgtEl>
                                          <p:spTgt spid="2"/>
                                        </p:tgtEl>
                                      </p:cBhvr>
                                    </p:cmd>
                                  </p:childTnLst>
                                </p:cTn>
                              </p:par>
                              <p:par>
                                <p:cTn id="299" presetID="22" presetClass="entr" presetSubtype="1" fill="hold" nodeType="withEffect">
                                  <p:stCondLst>
                                    <p:cond delay="6700"/>
                                  </p:stCondLst>
                                  <p:childTnLst>
                                    <p:set>
                                      <p:cBhvr>
                                        <p:cTn id="300" dur="1" fill="hold">
                                          <p:stCondLst>
                                            <p:cond delay="0"/>
                                          </p:stCondLst>
                                        </p:cTn>
                                        <p:tgtEl>
                                          <p:spTgt spid="41"/>
                                        </p:tgtEl>
                                        <p:attrNameLst>
                                          <p:attrName>style.visibility</p:attrName>
                                        </p:attrNameLst>
                                      </p:cBhvr>
                                      <p:to>
                                        <p:strVal val="visible"/>
                                      </p:to>
                                    </p:set>
                                    <p:animEffect transition="in" filter="wipe(up)">
                                      <p:cBhvr>
                                        <p:cTn id="301" dur="200"/>
                                        <p:tgtEl>
                                          <p:spTgt spid="41"/>
                                        </p:tgtEl>
                                      </p:cBhvr>
                                    </p:animEffect>
                                  </p:childTnLst>
                                </p:cTn>
                              </p:par>
                              <p:par>
                                <p:cTn id="302" presetID="42" presetClass="path" presetSubtype="0" fill="hold" nodeType="withEffect">
                                  <p:stCondLst>
                                    <p:cond delay="6700"/>
                                  </p:stCondLst>
                                  <p:childTnLst>
                                    <p:animMotion origin="layout" path="M 8.68056E-7 4.07407E-6 L 0.00076 0.08545 " pathEditMode="relative" rAng="0" ptsTypes="AA">
                                      <p:cBhvr>
                                        <p:cTn id="303" dur="200" spd="-100000" fill="hold"/>
                                        <p:tgtEl>
                                          <p:spTgt spid="41"/>
                                        </p:tgtEl>
                                        <p:attrNameLst>
                                          <p:attrName>ppt_x</p:attrName>
                                          <p:attrName>ppt_y</p:attrName>
                                        </p:attrNameLst>
                                      </p:cBhvr>
                                      <p:rCtr x="33" y="4263"/>
                                    </p:animMotion>
                                  </p:childTnLst>
                                </p:cTn>
                              </p:par>
                            </p:childTnLst>
                          </p:cTn>
                        </p:par>
                      </p:childTnLst>
                    </p:cTn>
                  </p:par>
                  <p:par>
                    <p:cTn id="304" fill="hold">
                      <p:stCondLst>
                        <p:cond delay="indefinite"/>
                      </p:stCondLst>
                      <p:childTnLst>
                        <p:par>
                          <p:cTn id="305" fill="hold">
                            <p:stCondLst>
                              <p:cond delay="0"/>
                            </p:stCondLst>
                            <p:childTnLst>
                              <p:par>
                                <p:cTn id="306" presetID="2" presetClass="entr" presetSubtype="2" fill="hold" grpId="0" nodeType="clickEffect">
                                  <p:stCondLst>
                                    <p:cond delay="0"/>
                                  </p:stCondLst>
                                  <p:iterate type="lt">
                                    <p:tmPct val="0"/>
                                  </p:iterate>
                                  <p:childTnLst>
                                    <p:set>
                                      <p:cBhvr>
                                        <p:cTn id="307" dur="1" fill="hold">
                                          <p:stCondLst>
                                            <p:cond delay="0"/>
                                          </p:stCondLst>
                                        </p:cTn>
                                        <p:tgtEl>
                                          <p:spTgt spid="158"/>
                                        </p:tgtEl>
                                        <p:attrNameLst>
                                          <p:attrName>style.visibility</p:attrName>
                                        </p:attrNameLst>
                                      </p:cBhvr>
                                      <p:to>
                                        <p:strVal val="visible"/>
                                      </p:to>
                                    </p:set>
                                    <p:anim calcmode="lin" valueType="num">
                                      <p:cBhvr additive="base">
                                        <p:cTn id="308" dur="500" fill="hold"/>
                                        <p:tgtEl>
                                          <p:spTgt spid="158"/>
                                        </p:tgtEl>
                                        <p:attrNameLst>
                                          <p:attrName>ppt_x</p:attrName>
                                        </p:attrNameLst>
                                      </p:cBhvr>
                                      <p:tavLst>
                                        <p:tav tm="0">
                                          <p:val>
                                            <p:strVal val="1+#ppt_w/2"/>
                                          </p:val>
                                        </p:tav>
                                        <p:tav tm="100000">
                                          <p:val>
                                            <p:strVal val="#ppt_x"/>
                                          </p:val>
                                        </p:tav>
                                      </p:tavLst>
                                    </p:anim>
                                    <p:anim calcmode="lin" valueType="num">
                                      <p:cBhvr additive="base">
                                        <p:cTn id="309" dur="500" fill="hold"/>
                                        <p:tgtEl>
                                          <p:spTgt spid="158"/>
                                        </p:tgtEl>
                                        <p:attrNameLst>
                                          <p:attrName>ppt_y</p:attrName>
                                        </p:attrNameLst>
                                      </p:cBhvr>
                                      <p:tavLst>
                                        <p:tav tm="0">
                                          <p:val>
                                            <p:strVal val="#ppt_y"/>
                                          </p:val>
                                        </p:tav>
                                        <p:tav tm="100000">
                                          <p:val>
                                            <p:strVal val="#ppt_y"/>
                                          </p:val>
                                        </p:tav>
                                      </p:tavLst>
                                    </p:anim>
                                  </p:childTnLst>
                                </p:cTn>
                              </p:par>
                              <p:par>
                                <p:cTn id="310" presetID="8" presetClass="emph" presetSubtype="0" autoRev="1" fill="hold" grpId="1" nodeType="withEffect">
                                  <p:stCondLst>
                                    <p:cond delay="0"/>
                                  </p:stCondLst>
                                  <p:iterate type="lt">
                                    <p:tmPct val="0"/>
                                  </p:iterate>
                                  <p:childTnLst>
                                    <p:animRot by="600000">
                                      <p:cBhvr>
                                        <p:cTn id="311" dur="250" fill="hold"/>
                                        <p:tgtEl>
                                          <p:spTgt spid="158"/>
                                        </p:tgtEl>
                                        <p:attrNameLst>
                                          <p:attrName>r</p:attrName>
                                        </p:attrNameLst>
                                      </p:cBhvr>
                                    </p:animRot>
                                  </p:childTnLst>
                                </p:cTn>
                              </p:par>
                              <p:par>
                                <p:cTn id="312" presetID="1" presetClass="mediacall" presetSubtype="0" fill="hold" nodeType="withEffect">
                                  <p:stCondLst>
                                    <p:cond delay="0"/>
                                  </p:stCondLst>
                                  <p:childTnLst>
                                    <p:cmd type="call" cmd="playFrom(0.0)">
                                      <p:cBhvr>
                                        <p:cTn id="313" dur="552" fill="hold"/>
                                        <p:tgtEl>
                                          <p:spTgt spid="13"/>
                                        </p:tgtEl>
                                      </p:cBhvr>
                                    </p:cmd>
                                  </p:childTnLst>
                                </p:cTn>
                              </p:par>
                            </p:childTnLst>
                          </p:cTn>
                        </p:par>
                        <p:par>
                          <p:cTn id="314" fill="hold">
                            <p:stCondLst>
                              <p:cond delay="552"/>
                            </p:stCondLst>
                            <p:childTnLst>
                              <p:par>
                                <p:cTn id="315" presetID="10" presetClass="entr" presetSubtype="0" fill="hold" grpId="0" nodeType="afterEffect">
                                  <p:stCondLst>
                                    <p:cond delay="500"/>
                                  </p:stCondLst>
                                  <p:childTnLst>
                                    <p:set>
                                      <p:cBhvr>
                                        <p:cTn id="316" dur="1" fill="hold">
                                          <p:stCondLst>
                                            <p:cond delay="0"/>
                                          </p:stCondLst>
                                        </p:cTn>
                                        <p:tgtEl>
                                          <p:spTgt spid="157"/>
                                        </p:tgtEl>
                                        <p:attrNameLst>
                                          <p:attrName>style.visibility</p:attrName>
                                        </p:attrNameLst>
                                      </p:cBhvr>
                                      <p:to>
                                        <p:strVal val="visible"/>
                                      </p:to>
                                    </p:set>
                                    <p:animEffect transition="in" filter="fade">
                                      <p:cBhvr>
                                        <p:cTn id="317" dur="500"/>
                                        <p:tgtEl>
                                          <p:spTgt spid="157"/>
                                        </p:tgtEl>
                                      </p:cBhvr>
                                    </p:animEffect>
                                  </p:childTnLst>
                                </p:cTn>
                              </p:par>
                            </p:childTnLst>
                          </p:cTn>
                        </p:par>
                      </p:childTnLst>
                    </p:cTn>
                  </p:par>
                  <p:par>
                    <p:cTn id="318" fill="hold">
                      <p:stCondLst>
                        <p:cond delay="indefinite"/>
                      </p:stCondLst>
                      <p:childTnLst>
                        <p:par>
                          <p:cTn id="319" fill="hold">
                            <p:stCondLst>
                              <p:cond delay="0"/>
                            </p:stCondLst>
                            <p:childTnLst>
                              <p:par>
                                <p:cTn id="320" presetID="2" presetClass="entr" presetSubtype="2" fill="hold" grpId="0" nodeType="clickEffect">
                                  <p:stCondLst>
                                    <p:cond delay="0"/>
                                  </p:stCondLst>
                                  <p:iterate type="lt">
                                    <p:tmPct val="0"/>
                                  </p:iterate>
                                  <p:childTnLst>
                                    <p:set>
                                      <p:cBhvr>
                                        <p:cTn id="321" dur="1" fill="hold">
                                          <p:stCondLst>
                                            <p:cond delay="0"/>
                                          </p:stCondLst>
                                        </p:cTn>
                                        <p:tgtEl>
                                          <p:spTgt spid="159"/>
                                        </p:tgtEl>
                                        <p:attrNameLst>
                                          <p:attrName>style.visibility</p:attrName>
                                        </p:attrNameLst>
                                      </p:cBhvr>
                                      <p:to>
                                        <p:strVal val="visible"/>
                                      </p:to>
                                    </p:set>
                                    <p:anim calcmode="lin" valueType="num">
                                      <p:cBhvr additive="base">
                                        <p:cTn id="322" dur="500" fill="hold"/>
                                        <p:tgtEl>
                                          <p:spTgt spid="159"/>
                                        </p:tgtEl>
                                        <p:attrNameLst>
                                          <p:attrName>ppt_x</p:attrName>
                                        </p:attrNameLst>
                                      </p:cBhvr>
                                      <p:tavLst>
                                        <p:tav tm="0">
                                          <p:val>
                                            <p:strVal val="1+#ppt_w/2"/>
                                          </p:val>
                                        </p:tav>
                                        <p:tav tm="100000">
                                          <p:val>
                                            <p:strVal val="#ppt_x"/>
                                          </p:val>
                                        </p:tav>
                                      </p:tavLst>
                                    </p:anim>
                                    <p:anim calcmode="lin" valueType="num">
                                      <p:cBhvr additive="base">
                                        <p:cTn id="323" dur="500" fill="hold"/>
                                        <p:tgtEl>
                                          <p:spTgt spid="159"/>
                                        </p:tgtEl>
                                        <p:attrNameLst>
                                          <p:attrName>ppt_y</p:attrName>
                                        </p:attrNameLst>
                                      </p:cBhvr>
                                      <p:tavLst>
                                        <p:tav tm="0">
                                          <p:val>
                                            <p:strVal val="#ppt_y"/>
                                          </p:val>
                                        </p:tav>
                                        <p:tav tm="100000">
                                          <p:val>
                                            <p:strVal val="#ppt_y"/>
                                          </p:val>
                                        </p:tav>
                                      </p:tavLst>
                                    </p:anim>
                                  </p:childTnLst>
                                </p:cTn>
                              </p:par>
                              <p:par>
                                <p:cTn id="324" presetID="8" presetClass="emph" presetSubtype="0" autoRev="1" fill="hold" grpId="1" nodeType="withEffect">
                                  <p:stCondLst>
                                    <p:cond delay="0"/>
                                  </p:stCondLst>
                                  <p:iterate type="lt">
                                    <p:tmPct val="0"/>
                                  </p:iterate>
                                  <p:childTnLst>
                                    <p:animRot by="600000">
                                      <p:cBhvr>
                                        <p:cTn id="325" dur="250" fill="hold"/>
                                        <p:tgtEl>
                                          <p:spTgt spid="159"/>
                                        </p:tgtEl>
                                        <p:attrNameLst>
                                          <p:attrName>r</p:attrName>
                                        </p:attrNameLst>
                                      </p:cBhvr>
                                    </p:animRot>
                                  </p:childTnLst>
                                </p:cTn>
                              </p:par>
                              <p:par>
                                <p:cTn id="326" presetID="1" presetClass="mediacall" presetSubtype="0" fill="hold" nodeType="withEffect">
                                  <p:stCondLst>
                                    <p:cond delay="0"/>
                                  </p:stCondLst>
                                  <p:childTnLst>
                                    <p:cmd type="call" cmd="playFrom(0.0)">
                                      <p:cBhvr>
                                        <p:cTn id="327" dur="552" fill="hold"/>
                                        <p:tgtEl>
                                          <p:spTgt spid="13"/>
                                        </p:tgtEl>
                                      </p:cBhvr>
                                    </p:cmd>
                                  </p:childTnLst>
                                </p:cTn>
                              </p:par>
                            </p:childTnLst>
                          </p:cTn>
                        </p:par>
                        <p:par>
                          <p:cTn id="328" fill="hold">
                            <p:stCondLst>
                              <p:cond delay="552"/>
                            </p:stCondLst>
                            <p:childTnLst>
                              <p:par>
                                <p:cTn id="329" presetID="42" presetClass="path" presetSubtype="0" accel="50000" decel="50000" fill="hold" grpId="0" nodeType="afterEffect">
                                  <p:stCondLst>
                                    <p:cond delay="0"/>
                                  </p:stCondLst>
                                  <p:childTnLst>
                                    <p:animMotion origin="layout" path="M -2.29167E-6 3.82716E-6 L -0.00011 1.00559 " pathEditMode="relative" rAng="0" ptsTypes="AA">
                                      <p:cBhvr>
                                        <p:cTn id="330" dur="1000" fill="hold"/>
                                        <p:tgtEl>
                                          <p:spTgt spid="160"/>
                                        </p:tgtEl>
                                        <p:attrNameLst>
                                          <p:attrName>ppt_x</p:attrName>
                                          <p:attrName>ppt_y</p:attrName>
                                        </p:attrNameLst>
                                      </p:cBhvr>
                                      <p:rCtr x="-11" y="50289"/>
                                    </p:animMotion>
                                  </p:childTnLst>
                                </p:cTn>
                              </p:par>
                              <p:par>
                                <p:cTn id="331" presetID="63" presetClass="path" presetSubtype="0" accel="50000" decel="50000" fill="hold" grpId="0" nodeType="withEffect">
                                  <p:stCondLst>
                                    <p:cond delay="0"/>
                                  </p:stCondLst>
                                  <p:childTnLst>
                                    <p:animMotion origin="layout" path="M -4.93056E-6 4.93827E-6 L 1.00098 -0.0002 " pathEditMode="relative" rAng="0" ptsTypes="AA">
                                      <p:cBhvr>
                                        <p:cTn id="332" dur="1000" fill="hold"/>
                                        <p:tgtEl>
                                          <p:spTgt spid="161"/>
                                        </p:tgtEl>
                                        <p:attrNameLst>
                                          <p:attrName>ppt_x</p:attrName>
                                          <p:attrName>ppt_y</p:attrName>
                                        </p:attrNameLst>
                                      </p:cBhvr>
                                      <p:rCtr x="50054" y="-19"/>
                                    </p:animMotion>
                                  </p:childTnLst>
                                </p:cTn>
                              </p:par>
                              <p:par>
                                <p:cTn id="333" presetID="2" presetClass="exit" presetSubtype="1" fill="hold" grpId="1" nodeType="withEffect">
                                  <p:stCondLst>
                                    <p:cond delay="6000"/>
                                  </p:stCondLst>
                                  <p:childTnLst>
                                    <p:anim calcmode="lin" valueType="num">
                                      <p:cBhvr additive="base">
                                        <p:cTn id="334" dur="500"/>
                                        <p:tgtEl>
                                          <p:spTgt spid="160"/>
                                        </p:tgtEl>
                                        <p:attrNameLst>
                                          <p:attrName>ppt_x</p:attrName>
                                        </p:attrNameLst>
                                      </p:cBhvr>
                                      <p:tavLst>
                                        <p:tav tm="0">
                                          <p:val>
                                            <p:strVal val="ppt_x"/>
                                          </p:val>
                                        </p:tav>
                                        <p:tav tm="100000">
                                          <p:val>
                                            <p:strVal val="ppt_x"/>
                                          </p:val>
                                        </p:tav>
                                      </p:tavLst>
                                    </p:anim>
                                    <p:anim calcmode="lin" valueType="num">
                                      <p:cBhvr additive="base">
                                        <p:cTn id="335" dur="500"/>
                                        <p:tgtEl>
                                          <p:spTgt spid="160"/>
                                        </p:tgtEl>
                                        <p:attrNameLst>
                                          <p:attrName>ppt_y</p:attrName>
                                        </p:attrNameLst>
                                      </p:cBhvr>
                                      <p:tavLst>
                                        <p:tav tm="0">
                                          <p:val>
                                            <p:strVal val="ppt_y"/>
                                          </p:val>
                                        </p:tav>
                                        <p:tav tm="100000">
                                          <p:val>
                                            <p:strVal val="0-ppt_h/2"/>
                                          </p:val>
                                        </p:tav>
                                      </p:tavLst>
                                    </p:anim>
                                    <p:set>
                                      <p:cBhvr>
                                        <p:cTn id="336" dur="1" fill="hold">
                                          <p:stCondLst>
                                            <p:cond delay="499"/>
                                          </p:stCondLst>
                                        </p:cTn>
                                        <p:tgtEl>
                                          <p:spTgt spid="160"/>
                                        </p:tgtEl>
                                        <p:attrNameLst>
                                          <p:attrName>style.visibility</p:attrName>
                                        </p:attrNameLst>
                                      </p:cBhvr>
                                      <p:to>
                                        <p:strVal val="hidden"/>
                                      </p:to>
                                    </p:set>
                                  </p:childTnLst>
                                </p:cTn>
                              </p:par>
                              <p:par>
                                <p:cTn id="337" presetID="2" presetClass="exit" presetSubtype="8" fill="hold" grpId="1" nodeType="withEffect">
                                  <p:stCondLst>
                                    <p:cond delay="6000"/>
                                  </p:stCondLst>
                                  <p:childTnLst>
                                    <p:anim calcmode="lin" valueType="num">
                                      <p:cBhvr additive="base">
                                        <p:cTn id="338" dur="500"/>
                                        <p:tgtEl>
                                          <p:spTgt spid="161"/>
                                        </p:tgtEl>
                                        <p:attrNameLst>
                                          <p:attrName>ppt_x</p:attrName>
                                        </p:attrNameLst>
                                      </p:cBhvr>
                                      <p:tavLst>
                                        <p:tav tm="0">
                                          <p:val>
                                            <p:strVal val="ppt_x"/>
                                          </p:val>
                                        </p:tav>
                                        <p:tav tm="100000">
                                          <p:val>
                                            <p:strVal val="0-ppt_w/2"/>
                                          </p:val>
                                        </p:tav>
                                      </p:tavLst>
                                    </p:anim>
                                    <p:anim calcmode="lin" valueType="num">
                                      <p:cBhvr additive="base">
                                        <p:cTn id="339" dur="500"/>
                                        <p:tgtEl>
                                          <p:spTgt spid="161"/>
                                        </p:tgtEl>
                                        <p:attrNameLst>
                                          <p:attrName>ppt_y</p:attrName>
                                        </p:attrNameLst>
                                      </p:cBhvr>
                                      <p:tavLst>
                                        <p:tav tm="0">
                                          <p:val>
                                            <p:strVal val="ppt_y"/>
                                          </p:val>
                                        </p:tav>
                                        <p:tav tm="100000">
                                          <p:val>
                                            <p:strVal val="ppt_y"/>
                                          </p:val>
                                        </p:tav>
                                      </p:tavLst>
                                    </p:anim>
                                    <p:set>
                                      <p:cBhvr>
                                        <p:cTn id="340" dur="1" fill="hold">
                                          <p:stCondLst>
                                            <p:cond delay="499"/>
                                          </p:stCondLst>
                                        </p:cTn>
                                        <p:tgtEl>
                                          <p:spTgt spid="161"/>
                                        </p:tgtEl>
                                        <p:attrNameLst>
                                          <p:attrName>style.visibility</p:attrName>
                                        </p:attrNameLst>
                                      </p:cBhvr>
                                      <p:to>
                                        <p:strVal val="hidden"/>
                                      </p:to>
                                    </p:set>
                                  </p:childTnLst>
                                </p:cTn>
                              </p:par>
                              <p:par>
                                <p:cTn id="341" presetID="1" presetClass="mediacall" presetSubtype="0" fill="hold" nodeType="withEffect">
                                  <p:stCondLst>
                                    <p:cond delay="6500"/>
                                  </p:stCondLst>
                                  <p:childTnLst>
                                    <p:cmd type="call" cmd="playFrom(0.0)">
                                      <p:cBhvr>
                                        <p:cTn id="342" dur="2352" fill="hold"/>
                                        <p:tgtEl>
                                          <p:spTgt spid="12"/>
                                        </p:tgtEl>
                                      </p:cBhvr>
                                    </p:cmd>
                                  </p:childTnLst>
                                </p:cTn>
                              </p:par>
                              <p:par>
                                <p:cTn id="343" presetID="22" presetClass="entr" presetSubtype="1" fill="hold" nodeType="withEffect">
                                  <p:stCondLst>
                                    <p:cond delay="6700"/>
                                  </p:stCondLst>
                                  <p:childTnLst>
                                    <p:set>
                                      <p:cBhvr>
                                        <p:cTn id="344" dur="1" fill="hold">
                                          <p:stCondLst>
                                            <p:cond delay="0"/>
                                          </p:stCondLst>
                                        </p:cTn>
                                        <p:tgtEl>
                                          <p:spTgt spid="3"/>
                                        </p:tgtEl>
                                        <p:attrNameLst>
                                          <p:attrName>style.visibility</p:attrName>
                                        </p:attrNameLst>
                                      </p:cBhvr>
                                      <p:to>
                                        <p:strVal val="visible"/>
                                      </p:to>
                                    </p:set>
                                    <p:animEffect transition="in" filter="wipe(up)">
                                      <p:cBhvr>
                                        <p:cTn id="345" dur="200"/>
                                        <p:tgtEl>
                                          <p:spTgt spid="3"/>
                                        </p:tgtEl>
                                      </p:cBhvr>
                                    </p:animEffect>
                                  </p:childTnLst>
                                </p:cTn>
                              </p:par>
                              <p:par>
                                <p:cTn id="346" presetID="42" presetClass="path" presetSubtype="0" fill="hold" nodeType="withEffect">
                                  <p:stCondLst>
                                    <p:cond delay="6700"/>
                                  </p:stCondLst>
                                  <p:childTnLst>
                                    <p:animMotion origin="layout" path="M 8.68056E-7 4.07407E-6 L 0.00076 0.08545 " pathEditMode="relative" rAng="0" ptsTypes="AA">
                                      <p:cBhvr>
                                        <p:cTn id="347" dur="200" spd="-100000" fill="hold"/>
                                        <p:tgtEl>
                                          <p:spTgt spid="3"/>
                                        </p:tgtEl>
                                        <p:attrNameLst>
                                          <p:attrName>ppt_x</p:attrName>
                                          <p:attrName>ppt_y</p:attrName>
                                        </p:attrNameLst>
                                      </p:cBhvr>
                                      <p:rCtr x="33" y="4263"/>
                                    </p:animMotion>
                                  </p:childTnLst>
                                </p:cTn>
                              </p:par>
                            </p:childTnLst>
                          </p:cTn>
                        </p:par>
                      </p:childTnLst>
                    </p:cTn>
                  </p:par>
                  <p:par>
                    <p:cTn id="348" fill="hold">
                      <p:stCondLst>
                        <p:cond delay="indefinite"/>
                      </p:stCondLst>
                      <p:childTnLst>
                        <p:par>
                          <p:cTn id="349" fill="hold">
                            <p:stCondLst>
                              <p:cond delay="0"/>
                            </p:stCondLst>
                            <p:childTnLst>
                              <p:par>
                                <p:cTn id="350" presetID="2" presetClass="entr" presetSubtype="2" fill="hold" grpId="0" nodeType="clickEffect">
                                  <p:stCondLst>
                                    <p:cond delay="0"/>
                                  </p:stCondLst>
                                  <p:iterate type="lt">
                                    <p:tmPct val="0"/>
                                  </p:iterate>
                                  <p:childTnLst>
                                    <p:set>
                                      <p:cBhvr>
                                        <p:cTn id="351" dur="1" fill="hold">
                                          <p:stCondLst>
                                            <p:cond delay="0"/>
                                          </p:stCondLst>
                                        </p:cTn>
                                        <p:tgtEl>
                                          <p:spTgt spid="163"/>
                                        </p:tgtEl>
                                        <p:attrNameLst>
                                          <p:attrName>style.visibility</p:attrName>
                                        </p:attrNameLst>
                                      </p:cBhvr>
                                      <p:to>
                                        <p:strVal val="visible"/>
                                      </p:to>
                                    </p:set>
                                    <p:anim calcmode="lin" valueType="num">
                                      <p:cBhvr additive="base">
                                        <p:cTn id="352" dur="500" fill="hold"/>
                                        <p:tgtEl>
                                          <p:spTgt spid="163"/>
                                        </p:tgtEl>
                                        <p:attrNameLst>
                                          <p:attrName>ppt_x</p:attrName>
                                        </p:attrNameLst>
                                      </p:cBhvr>
                                      <p:tavLst>
                                        <p:tav tm="0">
                                          <p:val>
                                            <p:strVal val="1+#ppt_w/2"/>
                                          </p:val>
                                        </p:tav>
                                        <p:tav tm="100000">
                                          <p:val>
                                            <p:strVal val="#ppt_x"/>
                                          </p:val>
                                        </p:tav>
                                      </p:tavLst>
                                    </p:anim>
                                    <p:anim calcmode="lin" valueType="num">
                                      <p:cBhvr additive="base">
                                        <p:cTn id="353" dur="500" fill="hold"/>
                                        <p:tgtEl>
                                          <p:spTgt spid="163"/>
                                        </p:tgtEl>
                                        <p:attrNameLst>
                                          <p:attrName>ppt_y</p:attrName>
                                        </p:attrNameLst>
                                      </p:cBhvr>
                                      <p:tavLst>
                                        <p:tav tm="0">
                                          <p:val>
                                            <p:strVal val="#ppt_y"/>
                                          </p:val>
                                        </p:tav>
                                        <p:tav tm="100000">
                                          <p:val>
                                            <p:strVal val="#ppt_y"/>
                                          </p:val>
                                        </p:tav>
                                      </p:tavLst>
                                    </p:anim>
                                  </p:childTnLst>
                                </p:cTn>
                              </p:par>
                              <p:par>
                                <p:cTn id="354" presetID="8" presetClass="emph" presetSubtype="0" autoRev="1" fill="hold" grpId="1" nodeType="withEffect">
                                  <p:stCondLst>
                                    <p:cond delay="0"/>
                                  </p:stCondLst>
                                  <p:iterate type="lt">
                                    <p:tmPct val="0"/>
                                  </p:iterate>
                                  <p:childTnLst>
                                    <p:animRot by="600000">
                                      <p:cBhvr>
                                        <p:cTn id="355" dur="250" fill="hold"/>
                                        <p:tgtEl>
                                          <p:spTgt spid="163"/>
                                        </p:tgtEl>
                                        <p:attrNameLst>
                                          <p:attrName>r</p:attrName>
                                        </p:attrNameLst>
                                      </p:cBhvr>
                                    </p:animRot>
                                  </p:childTnLst>
                                </p:cTn>
                              </p:par>
                              <p:par>
                                <p:cTn id="356" presetID="1" presetClass="mediacall" presetSubtype="0" fill="hold" nodeType="withEffect">
                                  <p:stCondLst>
                                    <p:cond delay="0"/>
                                  </p:stCondLst>
                                  <p:childTnLst>
                                    <p:cmd type="call" cmd="playFrom(0.0)">
                                      <p:cBhvr>
                                        <p:cTn id="357" dur="552" fill="hold"/>
                                        <p:tgtEl>
                                          <p:spTgt spid="13"/>
                                        </p:tgtEl>
                                      </p:cBhvr>
                                    </p:cmd>
                                  </p:childTnLst>
                                </p:cTn>
                              </p:par>
                            </p:childTnLst>
                          </p:cTn>
                        </p:par>
                      </p:childTnLst>
                    </p:cTn>
                  </p:par>
                  <p:par>
                    <p:cTn id="358" fill="hold">
                      <p:stCondLst>
                        <p:cond delay="indefinite"/>
                      </p:stCondLst>
                      <p:childTnLst>
                        <p:par>
                          <p:cTn id="359" fill="hold">
                            <p:stCondLst>
                              <p:cond delay="0"/>
                            </p:stCondLst>
                            <p:childTnLst>
                              <p:par>
                                <p:cTn id="360" presetID="2" presetClass="entr" presetSubtype="2" fill="hold" grpId="0" nodeType="clickEffect">
                                  <p:stCondLst>
                                    <p:cond delay="0"/>
                                  </p:stCondLst>
                                  <p:iterate type="lt">
                                    <p:tmPct val="0"/>
                                  </p:iterate>
                                  <p:childTnLst>
                                    <p:set>
                                      <p:cBhvr>
                                        <p:cTn id="361" dur="1" fill="hold">
                                          <p:stCondLst>
                                            <p:cond delay="0"/>
                                          </p:stCondLst>
                                        </p:cTn>
                                        <p:tgtEl>
                                          <p:spTgt spid="164"/>
                                        </p:tgtEl>
                                        <p:attrNameLst>
                                          <p:attrName>style.visibility</p:attrName>
                                        </p:attrNameLst>
                                      </p:cBhvr>
                                      <p:to>
                                        <p:strVal val="visible"/>
                                      </p:to>
                                    </p:set>
                                    <p:anim calcmode="lin" valueType="num">
                                      <p:cBhvr additive="base">
                                        <p:cTn id="362" dur="500" fill="hold"/>
                                        <p:tgtEl>
                                          <p:spTgt spid="164"/>
                                        </p:tgtEl>
                                        <p:attrNameLst>
                                          <p:attrName>ppt_x</p:attrName>
                                        </p:attrNameLst>
                                      </p:cBhvr>
                                      <p:tavLst>
                                        <p:tav tm="0">
                                          <p:val>
                                            <p:strVal val="1+#ppt_w/2"/>
                                          </p:val>
                                        </p:tav>
                                        <p:tav tm="100000">
                                          <p:val>
                                            <p:strVal val="#ppt_x"/>
                                          </p:val>
                                        </p:tav>
                                      </p:tavLst>
                                    </p:anim>
                                    <p:anim calcmode="lin" valueType="num">
                                      <p:cBhvr additive="base">
                                        <p:cTn id="363" dur="500" fill="hold"/>
                                        <p:tgtEl>
                                          <p:spTgt spid="164"/>
                                        </p:tgtEl>
                                        <p:attrNameLst>
                                          <p:attrName>ppt_y</p:attrName>
                                        </p:attrNameLst>
                                      </p:cBhvr>
                                      <p:tavLst>
                                        <p:tav tm="0">
                                          <p:val>
                                            <p:strVal val="#ppt_y"/>
                                          </p:val>
                                        </p:tav>
                                        <p:tav tm="100000">
                                          <p:val>
                                            <p:strVal val="#ppt_y"/>
                                          </p:val>
                                        </p:tav>
                                      </p:tavLst>
                                    </p:anim>
                                  </p:childTnLst>
                                </p:cTn>
                              </p:par>
                              <p:par>
                                <p:cTn id="364" presetID="8" presetClass="emph" presetSubtype="0" autoRev="1" fill="hold" grpId="1" nodeType="withEffect">
                                  <p:stCondLst>
                                    <p:cond delay="0"/>
                                  </p:stCondLst>
                                  <p:iterate type="lt">
                                    <p:tmPct val="0"/>
                                  </p:iterate>
                                  <p:childTnLst>
                                    <p:animRot by="600000">
                                      <p:cBhvr>
                                        <p:cTn id="365" dur="250" fill="hold"/>
                                        <p:tgtEl>
                                          <p:spTgt spid="164"/>
                                        </p:tgtEl>
                                        <p:attrNameLst>
                                          <p:attrName>r</p:attrName>
                                        </p:attrNameLst>
                                      </p:cBhvr>
                                    </p:animRot>
                                  </p:childTnLst>
                                </p:cTn>
                              </p:par>
                              <p:par>
                                <p:cTn id="366" presetID="1" presetClass="mediacall" presetSubtype="0" fill="hold" nodeType="withEffect">
                                  <p:stCondLst>
                                    <p:cond delay="0"/>
                                  </p:stCondLst>
                                  <p:childTnLst>
                                    <p:cmd type="call" cmd="playFrom(0.0)">
                                      <p:cBhvr>
                                        <p:cTn id="367" dur="55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8" fill="hold" display="0">
                  <p:stCondLst>
                    <p:cond delay="indefinite"/>
                  </p:stCondLst>
                  <p:endCondLst>
                    <p:cond evt="onStopAudio" delay="0">
                      <p:tgtEl>
                        <p:sldTgt/>
                      </p:tgtEl>
                    </p:cond>
                  </p:endCondLst>
                </p:cTn>
                <p:tgtEl>
                  <p:spTgt spid="21"/>
                </p:tgtEl>
              </p:cMediaNode>
            </p:audio>
            <p:audio>
              <p:cMediaNode vol="80000">
                <p:cTn id="369" fill="hold" display="0">
                  <p:stCondLst>
                    <p:cond delay="indefinite"/>
                  </p:stCondLst>
                  <p:endCondLst>
                    <p:cond evt="onStopAudio" delay="0">
                      <p:tgtEl>
                        <p:sldTgt/>
                      </p:tgtEl>
                    </p:cond>
                  </p:endCondLst>
                </p:cTn>
                <p:tgtEl>
                  <p:spTgt spid="24"/>
                </p:tgtEl>
              </p:cMediaNode>
            </p:audio>
            <p:audio>
              <p:cMediaNode vol="80000">
                <p:cTn id="370" fill="hold" display="0">
                  <p:stCondLst>
                    <p:cond delay="indefinite"/>
                  </p:stCondLst>
                  <p:endCondLst>
                    <p:cond evt="onStopAudio" delay="0">
                      <p:tgtEl>
                        <p:sldTgt/>
                      </p:tgtEl>
                    </p:cond>
                  </p:endCondLst>
                </p:cTn>
                <p:tgtEl>
                  <p:spTgt spid="2"/>
                </p:tgtEl>
              </p:cMediaNode>
            </p:audio>
            <p:audio>
              <p:cMediaNode vol="80000">
                <p:cTn id="371" fill="hold" display="0">
                  <p:stCondLst>
                    <p:cond delay="indefinite"/>
                  </p:stCondLst>
                  <p:endCondLst>
                    <p:cond evt="onStopAudio" delay="0">
                      <p:tgtEl>
                        <p:sldTgt/>
                      </p:tgtEl>
                    </p:cond>
                  </p:endCondLst>
                </p:cTn>
                <p:tgtEl>
                  <p:spTgt spid="12"/>
                </p:tgtEl>
              </p:cMediaNode>
            </p:audio>
            <p:audio>
              <p:cMediaNode vol="80000">
                <p:cTn id="372" fill="hold" display="0">
                  <p:stCondLst>
                    <p:cond delay="indefinite"/>
                  </p:stCondLst>
                  <p:endCondLst>
                    <p:cond evt="onStopAudio" delay="0">
                      <p:tgtEl>
                        <p:sldTgt/>
                      </p:tgtEl>
                    </p:cond>
                  </p:endCondLst>
                </p:cTn>
                <p:tgtEl>
                  <p:spTgt spid="13"/>
                </p:tgtEl>
              </p:cMediaNode>
            </p:audio>
          </p:childTnLst>
        </p:cTn>
      </p:par>
    </p:tnLst>
    <p:bldLst>
      <p:bldP spid="8" grpId="0" animBg="1"/>
      <p:bldP spid="8" grpId="1" animBg="1"/>
      <p:bldP spid="44" grpId="0" animBg="1"/>
      <p:bldP spid="44" grpId="1" animBg="1"/>
      <p:bldP spid="46" grpId="0" animBg="1"/>
      <p:bldP spid="46" grpId="1" animBg="1"/>
      <p:bldP spid="50" grpId="0" animBg="1"/>
      <p:bldP spid="50" grpId="1" animBg="1"/>
      <p:bldP spid="82" grpId="0" animBg="1"/>
      <p:bldP spid="82" grpId="1" animBg="1"/>
      <p:bldP spid="53" grpId="0" animBg="1"/>
      <p:bldP spid="54" grpId="0" animBg="1"/>
      <p:bldP spid="55" grpId="0" animBg="1"/>
      <p:bldP spid="99" grpId="0" animBg="1"/>
      <p:bldP spid="100" grpId="0" animBg="1"/>
      <p:bldP spid="101" grpId="0" animBg="1"/>
      <p:bldP spid="102" grpId="0" animBg="1"/>
      <p:bldP spid="102" grpId="1" animBg="1"/>
      <p:bldP spid="103" grpId="0" animBg="1"/>
      <p:bldP spid="103" grpId="1" animBg="1"/>
      <p:bldP spid="120" grpId="0" animBg="1"/>
      <p:bldP spid="121" grpId="0" animBg="1"/>
      <p:bldP spid="122" grpId="0" animBg="1"/>
      <p:bldP spid="123" grpId="0" animBg="1"/>
      <p:bldP spid="124" grpId="0" animBg="1"/>
      <p:bldP spid="125" grpId="0" animBg="1"/>
      <p:bldP spid="126" grpId="0" animBg="1"/>
      <p:bldP spid="130" grpId="0" animBg="1"/>
      <p:bldP spid="130" grpId="1" animBg="1"/>
      <p:bldP spid="131" grpId="0" animBg="1"/>
      <p:bldP spid="131" grpId="1" animBg="1"/>
      <p:bldP spid="154" grpId="0" animBg="1"/>
      <p:bldP spid="154" grpId="1" animBg="1"/>
      <p:bldP spid="155" grpId="0" animBg="1"/>
      <p:bldP spid="155" grpId="1" animBg="1"/>
      <p:bldP spid="132" grpId="0" animBg="1"/>
      <p:bldP spid="148" grpId="0" animBg="1"/>
      <p:bldP spid="149" grpId="0" animBg="1"/>
      <p:bldP spid="151" grpId="0" animBg="1"/>
      <p:bldP spid="151" grpId="1" animBg="1"/>
      <p:bldP spid="152" grpId="0" animBg="1"/>
      <p:bldP spid="152" grpId="1" animBg="1"/>
      <p:bldP spid="157" grpId="0" animBg="1"/>
      <p:bldP spid="160" grpId="0" animBg="1"/>
      <p:bldP spid="160" grpId="1" animBg="1"/>
      <p:bldP spid="161" grpId="0" animBg="1"/>
      <p:bldP spid="161" grpId="1" animBg="1"/>
      <p:bldP spid="4" grpId="0" animBg="1"/>
      <p:bldP spid="42" grpId="0" animBg="1"/>
      <p:bldP spid="42" grpId="1" animBg="1"/>
      <p:bldP spid="43" grpId="0" animBg="1"/>
      <p:bldP spid="43" grpId="1" animBg="1"/>
      <p:bldP spid="153" grpId="0" animBg="1"/>
      <p:bldP spid="153" grpId="1" animBg="1"/>
      <p:bldP spid="156" grpId="0" animBg="1"/>
      <p:bldP spid="156" grpId="1" animBg="1"/>
      <p:bldP spid="150" grpId="0" animBg="1"/>
      <p:bldP spid="150" grpId="1" animBg="1"/>
      <p:bldP spid="158" grpId="0" animBg="1"/>
      <p:bldP spid="158" grpId="1" animBg="1"/>
      <p:bldP spid="159" grpId="0" animBg="1"/>
      <p:bldP spid="159" grpId="1" animBg="1"/>
      <p:bldP spid="163" grpId="0" animBg="1"/>
      <p:bldP spid="163" grpId="1" animBg="1"/>
      <p:bldP spid="164" grpId="0" animBg="1"/>
      <p:bldP spid="16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6" y="1353965"/>
            <a:ext cx="1399030"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1353965"/>
            <a:ext cx="1399030" cy="1086886"/>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5" y="1353965"/>
            <a:ext cx="1399030" cy="1086886"/>
          </a:xfrm>
          <a:prstGeom prst="rect">
            <a:avLst/>
          </a:prstGeom>
          <a:effectLst/>
        </p:spPr>
      </p:pic>
      <p:pic>
        <p:nvPicPr>
          <p:cNvPr id="85" name="Tile C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3" y="1353965"/>
            <a:ext cx="1399030" cy="1086886"/>
          </a:xfrm>
          <a:prstGeom prst="rect">
            <a:avLst/>
          </a:prstGeom>
          <a:effectLst/>
        </p:spPr>
      </p:pic>
      <p:pic>
        <p:nvPicPr>
          <p:cNvPr id="20" name="Tile B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4391" y="1353965"/>
            <a:ext cx="1399030" cy="1086886"/>
          </a:xfrm>
          <a:prstGeom prst="rect">
            <a:avLst/>
          </a:prstGeom>
          <a:effectLst/>
        </p:spPr>
      </p:pic>
      <p:pic>
        <p:nvPicPr>
          <p:cNvPr id="77" name="Tile A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1353965"/>
            <a:ext cx="1399030" cy="1086886"/>
          </a:xfrm>
          <a:prstGeom prst="rect">
            <a:avLst/>
          </a:prstGeom>
          <a:effectLst/>
        </p:spPr>
      </p:pic>
      <p:pic>
        <p:nvPicPr>
          <p:cNvPr id="101" name="Valence Shad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7497" y="2721841"/>
            <a:ext cx="1399028" cy="1086886"/>
          </a:xfrm>
          <a:prstGeom prst="rect">
            <a:avLst/>
          </a:prstGeom>
          <a:effectLst/>
        </p:spPr>
      </p:pic>
      <p:pic>
        <p:nvPicPr>
          <p:cNvPr id="69" name="Tile E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9" y="2721841"/>
            <a:ext cx="1399028" cy="1086886"/>
          </a:xfrm>
          <a:prstGeom prst="rect">
            <a:avLst/>
          </a:prstGeom>
          <a:effectLst/>
        </p:spPr>
      </p:pic>
      <p:pic>
        <p:nvPicPr>
          <p:cNvPr id="67" name="Tile D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6" y="2721841"/>
            <a:ext cx="1399028" cy="1086886"/>
          </a:xfrm>
          <a:prstGeom prst="rect">
            <a:avLst/>
          </a:prstGeom>
          <a:effectLst/>
        </p:spPr>
      </p:pic>
      <p:pic>
        <p:nvPicPr>
          <p:cNvPr id="65" name="Tile C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2721841"/>
            <a:ext cx="1399028" cy="1086886"/>
          </a:xfrm>
          <a:prstGeom prst="rect">
            <a:avLst/>
          </a:prstGeom>
          <a:effectLst/>
        </p:spPr>
      </p:pic>
      <p:pic>
        <p:nvPicPr>
          <p:cNvPr id="61" name="Tile B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2721841"/>
            <a:ext cx="1399028" cy="1086886"/>
          </a:xfrm>
          <a:prstGeom prst="rect">
            <a:avLst/>
          </a:prstGeom>
          <a:effectLst/>
        </p:spPr>
      </p:pic>
      <p:pic>
        <p:nvPicPr>
          <p:cNvPr id="79" name="Tile A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2721841"/>
            <a:ext cx="1399030" cy="1086886"/>
          </a:xfrm>
          <a:prstGeom prst="rect">
            <a:avLst/>
          </a:prstGeom>
          <a:effectLst/>
        </p:spPr>
      </p:pic>
      <p:pic>
        <p:nvPicPr>
          <p:cNvPr id="102" name="Valence Shad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7497" y="4082911"/>
            <a:ext cx="1399028" cy="1086886"/>
          </a:xfrm>
          <a:prstGeom prst="rect">
            <a:avLst/>
          </a:prstGeom>
          <a:effectLst/>
        </p:spPr>
      </p:pic>
      <p:pic>
        <p:nvPicPr>
          <p:cNvPr id="55" name="Tile E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9958" y="4082911"/>
            <a:ext cx="1399030" cy="1086887"/>
          </a:xfrm>
          <a:prstGeom prst="rect">
            <a:avLst/>
          </a:prstGeom>
          <a:effectLst/>
        </p:spPr>
      </p:pic>
      <p:pic>
        <p:nvPicPr>
          <p:cNvPr id="14" name="Tile D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20825" y="4082911"/>
            <a:ext cx="1399030" cy="1086887"/>
          </a:xfrm>
          <a:prstGeom prst="rect">
            <a:avLst/>
          </a:prstGeom>
          <a:effectLst/>
        </p:spPr>
      </p:pic>
      <p:pic>
        <p:nvPicPr>
          <p:cNvPr id="57" name="Tile C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1033" y="4082911"/>
            <a:ext cx="1399030" cy="1086887"/>
          </a:xfrm>
          <a:prstGeom prst="rect">
            <a:avLst/>
          </a:prstGeom>
          <a:effectLst/>
        </p:spPr>
      </p:pic>
      <p:pic>
        <p:nvPicPr>
          <p:cNvPr id="59" name="Tile B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4082911"/>
            <a:ext cx="1399028" cy="1086886"/>
          </a:xfrm>
          <a:prstGeom prst="rect">
            <a:avLst/>
          </a:prstGeom>
          <a:effectLst/>
        </p:spPr>
      </p:pic>
      <p:pic>
        <p:nvPicPr>
          <p:cNvPr id="17" name="Tile A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4082911"/>
            <a:ext cx="1399030" cy="1086886"/>
          </a:xfrm>
          <a:prstGeom prst="rect">
            <a:avLst/>
          </a:prstGeom>
          <a:effectLst/>
        </p:spPr>
      </p:pic>
      <p:pic>
        <p:nvPicPr>
          <p:cNvPr id="103" name="Valence Shad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7497" y="5450186"/>
            <a:ext cx="1399028" cy="1086886"/>
          </a:xfrm>
          <a:prstGeom prst="rect">
            <a:avLst/>
          </a:prstGeom>
          <a:effectLst/>
        </p:spPr>
      </p:pic>
      <p:pic>
        <p:nvPicPr>
          <p:cNvPr id="47" name="Tile E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9958" y="5450186"/>
            <a:ext cx="1399030" cy="1086887"/>
          </a:xfrm>
          <a:prstGeom prst="rect">
            <a:avLst/>
          </a:prstGeom>
          <a:effectLst/>
        </p:spPr>
      </p:pic>
      <p:pic>
        <p:nvPicPr>
          <p:cNvPr id="3" name="Tile D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720825" y="5450186"/>
            <a:ext cx="1399031" cy="1086887"/>
          </a:xfrm>
          <a:prstGeom prst="rect">
            <a:avLst/>
          </a:prstGeom>
          <a:effectLst/>
        </p:spPr>
      </p:pic>
      <p:pic>
        <p:nvPicPr>
          <p:cNvPr id="45" name="Tile C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1033" y="5450186"/>
            <a:ext cx="1399030" cy="1086887"/>
          </a:xfrm>
          <a:prstGeom prst="rect">
            <a:avLst/>
          </a:prstGeom>
          <a:effectLst/>
        </p:spPr>
      </p:pic>
      <p:pic>
        <p:nvPicPr>
          <p:cNvPr id="18" name="Tile B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5450186"/>
            <a:ext cx="1399028" cy="1086886"/>
          </a:xfrm>
          <a:prstGeom prst="rect">
            <a:avLst/>
          </a:prstGeom>
          <a:effectLst/>
        </p:spPr>
      </p:pic>
      <p:pic>
        <p:nvPicPr>
          <p:cNvPr id="81" name="Tile A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5450186"/>
            <a:ext cx="1399030" cy="1086886"/>
          </a:xfrm>
          <a:prstGeom prst="rect">
            <a:avLst/>
          </a:prstGeom>
          <a:effectLst/>
        </p:spPr>
      </p:pic>
      <p:pic>
        <p:nvPicPr>
          <p:cNvPr id="104" name="Valence Shad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7497" y="6812032"/>
            <a:ext cx="1399028" cy="1086886"/>
          </a:xfrm>
          <a:prstGeom prst="rect">
            <a:avLst/>
          </a:prstGeom>
          <a:effectLst/>
        </p:spPr>
      </p:pic>
      <p:pic>
        <p:nvPicPr>
          <p:cNvPr id="53" name="Tile E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9958" y="6812032"/>
            <a:ext cx="1399030" cy="1086887"/>
          </a:xfrm>
          <a:prstGeom prst="rect">
            <a:avLst/>
          </a:prstGeom>
          <a:effectLst/>
        </p:spPr>
      </p:pic>
      <p:pic>
        <p:nvPicPr>
          <p:cNvPr id="51" name="Tile 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20825" y="6812032"/>
            <a:ext cx="1399030" cy="1086887"/>
          </a:xfrm>
          <a:prstGeom prst="rect">
            <a:avLst/>
          </a:prstGeom>
          <a:effectLst/>
        </p:spPr>
      </p:pic>
      <p:pic>
        <p:nvPicPr>
          <p:cNvPr id="19" name="Tile C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1033" y="6812032"/>
            <a:ext cx="1399030" cy="1086886"/>
          </a:xfrm>
          <a:prstGeom prst="rect">
            <a:avLst/>
          </a:prstGeom>
          <a:effectLst/>
        </p:spPr>
      </p:pic>
      <p:pic>
        <p:nvPicPr>
          <p:cNvPr id="63" name="Tile B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6812032"/>
            <a:ext cx="1399028" cy="1086886"/>
          </a:xfrm>
          <a:prstGeom prst="rect">
            <a:avLst/>
          </a:prstGeom>
          <a:effectLst/>
        </p:spPr>
      </p:pic>
      <p:pic>
        <p:nvPicPr>
          <p:cNvPr id="83" name="Tile A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6812032"/>
            <a:ext cx="1399030" cy="1086886"/>
          </a:xfrm>
          <a:prstGeom prst="rect">
            <a:avLst/>
          </a:prstGeom>
          <a:effectLst/>
        </p:spPr>
      </p:pic>
      <p:pic>
        <p:nvPicPr>
          <p:cNvPr id="105"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Squirrel).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Squirrel).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Squirrel).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5" name="Button Tile Sequence (Squirrel).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6"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7" name="Button Tile Sequence (Mouse).wav"/>
            </a:hlinkClick>
          </p:cNvPr>
          <p:cNvSpPr/>
          <p:nvPr/>
        </p:nvSpPr>
        <p:spPr>
          <a:xfrm>
            <a:off x="10753243"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7" name="Button Tile Sequence (Mous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7" name="Button Tile Sequence (Mous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5" name="Button Tile Sequence (Squirrel).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6"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7" name="Button Tile Sequence (Mouse).wav"/>
            </a:hlinkClick>
          </p:cNvPr>
          <p:cNvSpPr/>
          <p:nvPr/>
        </p:nvSpPr>
        <p:spPr>
          <a:xfrm>
            <a:off x="86510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8" name="Button Tile Sequence (Rabbit).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9" name="Button Tile Sequence (Raccoon).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5" name="Button Tile Sequence (Squirrel).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6" name="Button Tile Sequence (Mol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7" name="Button Tile Sequence (Mouse).wav"/>
            </a:hlinkClick>
          </p:cNvPr>
          <p:cNvSpPr/>
          <p:nvPr/>
        </p:nvSpPr>
        <p:spPr>
          <a:xfrm>
            <a:off x="6554318"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7" name="Button Tile Sequence (Mous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7" name="Button Tile Sequence (Mouse).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5" name="Button Tile Sequence (Squirrel).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6" name="Button Tile Sequence (Mole).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Squirrel).wav"/>
            </a:hlinkClick>
          </p:cNvPr>
          <p:cNvSpPr/>
          <p:nvPr/>
        </p:nvSpPr>
        <p:spPr>
          <a:xfrm>
            <a:off x="44572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5" name="Button Tile Sequence (Squirrel).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5" name="Button Tile Sequence (Squirrel).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5" name="Button Tile Sequence (Squirrel).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20" name="Button Tile Sequence (Skunk).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6"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6"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6" name="Button Tile Sequence (Mol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6"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6"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8622983"/>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1353965"/>
            <a:ext cx="1399028" cy="1086886"/>
          </a:xfrm>
          <a:prstGeom prst="rect">
            <a:avLst/>
          </a:prstGeom>
          <a:effectLst/>
        </p:spPr>
      </p:pic>
      <p:pic>
        <p:nvPicPr>
          <p:cNvPr id="90" name="Tile E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9959" y="1353965"/>
            <a:ext cx="1399028" cy="1086886"/>
          </a:xfrm>
          <a:prstGeom prst="rect">
            <a:avLst/>
          </a:prstGeom>
          <a:effectLst/>
        </p:spPr>
      </p:pic>
      <p:pic>
        <p:nvPicPr>
          <p:cNvPr id="88" name="Tile D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1353965"/>
            <a:ext cx="1399028" cy="1086886"/>
          </a:xfrm>
          <a:prstGeom prst="rect">
            <a:avLst/>
          </a:prstGeom>
          <a:effectLst/>
        </p:spPr>
      </p:pic>
      <p:pic>
        <p:nvPicPr>
          <p:cNvPr id="85" name="Tile C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1353965"/>
            <a:ext cx="1399028" cy="1086886"/>
          </a:xfrm>
          <a:prstGeom prst="rect">
            <a:avLst/>
          </a:prstGeom>
          <a:effectLst/>
        </p:spPr>
      </p:pic>
      <p:pic>
        <p:nvPicPr>
          <p:cNvPr id="20" name="Tile B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4392" y="1353965"/>
            <a:ext cx="1399028" cy="1086886"/>
          </a:xfrm>
          <a:prstGeom prst="rect">
            <a:avLst/>
          </a:prstGeom>
          <a:effectLst/>
        </p:spPr>
      </p:pic>
      <p:pic>
        <p:nvPicPr>
          <p:cNvPr id="77" name="Tile A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0" y="1353965"/>
            <a:ext cx="1399030" cy="1086886"/>
          </a:xfrm>
          <a:prstGeom prst="rect">
            <a:avLst/>
          </a:prstGeom>
          <a:effectLst/>
        </p:spPr>
      </p:pic>
      <p:pic>
        <p:nvPicPr>
          <p:cNvPr id="100" name="Valence Shad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27497" y="2721841"/>
            <a:ext cx="1399028" cy="1086886"/>
          </a:xfrm>
          <a:prstGeom prst="rect">
            <a:avLst/>
          </a:prstGeom>
          <a:effectLst/>
        </p:spPr>
      </p:pic>
      <p:pic>
        <p:nvPicPr>
          <p:cNvPr id="69" name="Tile E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19959" y="2721841"/>
            <a:ext cx="1399028" cy="1086886"/>
          </a:xfrm>
          <a:prstGeom prst="rect">
            <a:avLst/>
          </a:prstGeom>
          <a:effectLst/>
        </p:spPr>
      </p:pic>
      <p:pic>
        <p:nvPicPr>
          <p:cNvPr id="67" name="Tile D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6" y="2721841"/>
            <a:ext cx="1399028" cy="1086886"/>
          </a:xfrm>
          <a:prstGeom prst="rect">
            <a:avLst/>
          </a:prstGeom>
          <a:effectLst/>
        </p:spPr>
      </p:pic>
      <p:pic>
        <p:nvPicPr>
          <p:cNvPr id="65" name="Tile C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2721841"/>
            <a:ext cx="1399028" cy="1086886"/>
          </a:xfrm>
          <a:prstGeom prst="rect">
            <a:avLst/>
          </a:prstGeom>
          <a:effectLst/>
        </p:spPr>
      </p:pic>
      <p:pic>
        <p:nvPicPr>
          <p:cNvPr id="61" name="Tile B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4392" y="2721841"/>
            <a:ext cx="1399028" cy="1086886"/>
          </a:xfrm>
          <a:prstGeom prst="rect">
            <a:avLst/>
          </a:prstGeom>
          <a:effectLst/>
        </p:spPr>
      </p:pic>
      <p:pic>
        <p:nvPicPr>
          <p:cNvPr id="79" name="Tile A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0" y="2721841"/>
            <a:ext cx="1399030" cy="1086886"/>
          </a:xfrm>
          <a:prstGeom prst="rect">
            <a:avLst/>
          </a:prstGeom>
          <a:effectLst/>
        </p:spPr>
      </p:pic>
      <p:pic>
        <p:nvPicPr>
          <p:cNvPr id="101" name="Valence Shad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27497" y="4082911"/>
            <a:ext cx="1399028" cy="1086886"/>
          </a:xfrm>
          <a:prstGeom prst="rect">
            <a:avLst/>
          </a:prstGeom>
          <a:effectLst/>
        </p:spPr>
      </p:pic>
      <p:pic>
        <p:nvPicPr>
          <p:cNvPr id="55" name="Tile E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4082911"/>
            <a:ext cx="1399030" cy="1086886"/>
          </a:xfrm>
          <a:prstGeom prst="rect">
            <a:avLst/>
          </a:prstGeom>
          <a:effectLst/>
        </p:spPr>
      </p:pic>
      <p:pic>
        <p:nvPicPr>
          <p:cNvPr id="59" name="Tile B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4392" y="4082911"/>
            <a:ext cx="1399028" cy="1086886"/>
          </a:xfrm>
          <a:prstGeom prst="rect">
            <a:avLst/>
          </a:prstGeom>
          <a:effectLst/>
        </p:spPr>
      </p:pic>
      <p:pic>
        <p:nvPicPr>
          <p:cNvPr id="17" name="Tile A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21221" y="4082911"/>
            <a:ext cx="1399028" cy="1086886"/>
          </a:xfrm>
          <a:prstGeom prst="rect">
            <a:avLst/>
          </a:prstGeom>
          <a:effectLst/>
        </p:spPr>
      </p:pic>
      <p:pic>
        <p:nvPicPr>
          <p:cNvPr id="102" name="Valence Shade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927497" y="5450186"/>
            <a:ext cx="1399028" cy="1086886"/>
          </a:xfrm>
          <a:prstGeom prst="rect">
            <a:avLst/>
          </a:prstGeom>
          <a:effectLst/>
        </p:spPr>
      </p:pic>
      <p:pic>
        <p:nvPicPr>
          <p:cNvPr id="47" name="Tile E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9958" y="5450186"/>
            <a:ext cx="1399030" cy="1086886"/>
          </a:xfrm>
          <a:prstGeom prst="rect">
            <a:avLst/>
          </a:prstGeom>
          <a:effectLst/>
        </p:spPr>
      </p:pic>
      <p:pic>
        <p:nvPicPr>
          <p:cNvPr id="3" name="Tile D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720825" y="5450186"/>
            <a:ext cx="1399030" cy="1086887"/>
          </a:xfrm>
          <a:prstGeom prst="rect">
            <a:avLst/>
          </a:prstGeom>
          <a:effectLst/>
        </p:spPr>
      </p:pic>
      <p:pic>
        <p:nvPicPr>
          <p:cNvPr id="45" name="Tile C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1033" y="5450186"/>
            <a:ext cx="1399030" cy="1086886"/>
          </a:xfrm>
          <a:prstGeom prst="rect">
            <a:avLst/>
          </a:prstGeom>
          <a:effectLst/>
        </p:spPr>
      </p:pic>
      <p:pic>
        <p:nvPicPr>
          <p:cNvPr id="18" name="Tile B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4392" y="5450186"/>
            <a:ext cx="1399028" cy="1086886"/>
          </a:xfrm>
          <a:prstGeom prst="rect">
            <a:avLst/>
          </a:prstGeom>
          <a:effectLst/>
        </p:spPr>
      </p:pic>
      <p:pic>
        <p:nvPicPr>
          <p:cNvPr id="81" name="Tile A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0" y="5450186"/>
            <a:ext cx="1399030" cy="1086886"/>
          </a:xfrm>
          <a:prstGeom prst="rect">
            <a:avLst/>
          </a:prstGeom>
          <a:effectLst/>
        </p:spPr>
      </p:pic>
      <p:pic>
        <p:nvPicPr>
          <p:cNvPr id="103" name="Valence Shad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927497" y="6812032"/>
            <a:ext cx="1399028" cy="1086886"/>
          </a:xfrm>
          <a:prstGeom prst="rect">
            <a:avLst/>
          </a:prstGeom>
          <a:effectLst/>
        </p:spPr>
      </p:pic>
      <p:pic>
        <p:nvPicPr>
          <p:cNvPr id="53" name="Tile E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8620" y="6812032"/>
            <a:ext cx="1399030" cy="1086886"/>
          </a:xfrm>
          <a:prstGeom prst="rect">
            <a:avLst/>
          </a:prstGeom>
          <a:effectLst/>
        </p:spPr>
      </p:pic>
      <p:pic>
        <p:nvPicPr>
          <p:cNvPr id="51" name="Tile 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19269" y="6812032"/>
            <a:ext cx="1399030" cy="1086886"/>
          </a:xfrm>
          <a:prstGeom prst="rect">
            <a:avLst/>
          </a:prstGeom>
          <a:effectLst/>
        </p:spPr>
      </p:pic>
      <p:pic>
        <p:nvPicPr>
          <p:cNvPr id="19" name="Tile C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19920" y="6812032"/>
            <a:ext cx="1399028" cy="1086886"/>
          </a:xfrm>
          <a:prstGeom prst="rect">
            <a:avLst/>
          </a:prstGeom>
          <a:effectLst/>
        </p:spPr>
      </p:pic>
      <p:pic>
        <p:nvPicPr>
          <p:cNvPr id="63" name="Tile B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0571" y="6812032"/>
            <a:ext cx="1399028" cy="1086886"/>
          </a:xfrm>
          <a:prstGeom prst="rect">
            <a:avLst/>
          </a:prstGeom>
          <a:effectLst/>
        </p:spPr>
      </p:pic>
      <p:pic>
        <p:nvPicPr>
          <p:cNvPr id="83" name="Tile A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21220" y="6812032"/>
            <a:ext cx="1399030"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6" name="Button Tile Sequence (Squirrel).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7" name="Button Tile Sequence (Mous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8" name="Button Tile Sequence (Raccoon).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5"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5" name="Button Tile Sequence (Mol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6" name="Button Tile Sequence (Squirrel).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7" name="Button Tile Sequence (Mous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9" name="Button Tile Sequence (Rabbit).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5" name="Button Tile Sequence (Mole).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20" name="Button Tile Sequence (Skunk).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6"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7" name="Button Tile Sequence (Mous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7" name="Button Tile Sequence (Mous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5" name="Button Tile Sequence (Mole).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5" name="Button Tile Sequence (Mol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6" name="Button Tile Sequence (Squirrel).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6" name="Button Tile Sequence (Squirrel).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6" name="Button Tile Sequence (Squirrel).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5" name="Button Tile Sequence (Mol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5" name="Button Tile Sequence (Mol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5" name="Button Tile Sequence (Mole).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5" name="Button Tile Sequence (Mol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5" name="Button Tile Sequence (Mol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5"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5"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20" name="Button Tile Sequence (Skunk).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5"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5"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9994810"/>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6" y="1353965"/>
            <a:ext cx="1399030"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1353965"/>
            <a:ext cx="1399030" cy="1086886"/>
          </a:xfrm>
          <a:prstGeom prst="rect">
            <a:avLst/>
          </a:prstGeom>
          <a:effectLst/>
        </p:spPr>
      </p:pic>
      <p:pic>
        <p:nvPicPr>
          <p:cNvPr id="88" name="Tile D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20826" y="1353965"/>
            <a:ext cx="1399028" cy="1086886"/>
          </a:xfrm>
          <a:prstGeom prst="rect">
            <a:avLst/>
          </a:prstGeom>
          <a:effectLst/>
        </p:spPr>
      </p:pic>
      <p:pic>
        <p:nvPicPr>
          <p:cNvPr id="85" name="Tile C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34" y="1353965"/>
            <a:ext cx="1399028" cy="1086886"/>
          </a:xfrm>
          <a:prstGeom prst="rect">
            <a:avLst/>
          </a:prstGeom>
          <a:effectLst/>
        </p:spPr>
      </p:pic>
      <p:pic>
        <p:nvPicPr>
          <p:cNvPr id="20" name="Tile B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4392" y="1353965"/>
            <a:ext cx="1399028" cy="1086886"/>
          </a:xfrm>
          <a:prstGeom prst="rect">
            <a:avLst/>
          </a:prstGeom>
          <a:effectLst/>
        </p:spPr>
      </p:pic>
      <p:pic>
        <p:nvPicPr>
          <p:cNvPr id="77" name="Tile A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1353965"/>
            <a:ext cx="1399028" cy="1086886"/>
          </a:xfrm>
          <a:prstGeom prst="rect">
            <a:avLst/>
          </a:prstGeom>
          <a:effectLst/>
        </p:spPr>
      </p:pic>
      <p:pic>
        <p:nvPicPr>
          <p:cNvPr id="100" name="Valence Shad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2721841"/>
            <a:ext cx="1399028" cy="1086885"/>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20826" y="2721841"/>
            <a:ext cx="1399028" cy="1086886"/>
          </a:xfrm>
          <a:prstGeom prst="rect">
            <a:avLst/>
          </a:prstGeom>
          <a:effectLst/>
        </p:spPr>
      </p:pic>
      <p:pic>
        <p:nvPicPr>
          <p:cNvPr id="65" name="Tile C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2721841"/>
            <a:ext cx="1399028" cy="1086885"/>
          </a:xfrm>
          <a:prstGeom prst="rect">
            <a:avLst/>
          </a:prstGeom>
          <a:effectLst/>
        </p:spPr>
      </p:pic>
      <p:pic>
        <p:nvPicPr>
          <p:cNvPr id="61" name="Tile B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2721841"/>
            <a:ext cx="1399028" cy="1086885"/>
          </a:xfrm>
          <a:prstGeom prst="rect">
            <a:avLst/>
          </a:prstGeom>
          <a:effectLst/>
        </p:spPr>
      </p:pic>
      <p:pic>
        <p:nvPicPr>
          <p:cNvPr id="79" name="Tile A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2721841"/>
            <a:ext cx="1399028" cy="1086886"/>
          </a:xfrm>
          <a:prstGeom prst="rect">
            <a:avLst/>
          </a:prstGeom>
          <a:effectLst/>
        </p:spPr>
      </p:pic>
      <p:pic>
        <p:nvPicPr>
          <p:cNvPr id="101" name="Valence Shad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4082911"/>
            <a:ext cx="1399028" cy="1086885"/>
          </a:xfrm>
          <a:prstGeom prst="rect">
            <a:avLst/>
          </a:prstGeom>
          <a:effectLst/>
        </p:spPr>
      </p:pic>
      <p:pic>
        <p:nvPicPr>
          <p:cNvPr id="55" name="Tile E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4082911"/>
            <a:ext cx="1399030" cy="1086887"/>
          </a:xfrm>
          <a:prstGeom prst="rect">
            <a:avLst/>
          </a:prstGeom>
          <a:effectLst/>
        </p:spPr>
      </p:pic>
      <p:pic>
        <p:nvPicPr>
          <p:cNvPr id="59" name="Tile B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4392" y="4082911"/>
            <a:ext cx="1399028" cy="1086885"/>
          </a:xfrm>
          <a:prstGeom prst="rect">
            <a:avLst/>
          </a:prstGeom>
          <a:effectLst/>
        </p:spPr>
      </p:pic>
      <p:pic>
        <p:nvPicPr>
          <p:cNvPr id="17" name="Tile A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4082911"/>
            <a:ext cx="1399028" cy="1086886"/>
          </a:xfrm>
          <a:prstGeom prst="rect">
            <a:avLst/>
          </a:prstGeom>
          <a:effectLst/>
        </p:spPr>
      </p:pic>
      <p:pic>
        <p:nvPicPr>
          <p:cNvPr id="102" name="Valence Shad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5450186"/>
            <a:ext cx="1399028" cy="1086885"/>
          </a:xfrm>
          <a:prstGeom prst="rect">
            <a:avLst/>
          </a:prstGeom>
          <a:effectLst/>
        </p:spPr>
      </p:pic>
      <p:pic>
        <p:nvPicPr>
          <p:cNvPr id="47" name="Tile E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5450186"/>
            <a:ext cx="1399030" cy="1086886"/>
          </a:xfrm>
          <a:prstGeom prst="rect">
            <a:avLst/>
          </a:prstGeom>
          <a:effectLst/>
        </p:spPr>
      </p:pic>
      <p:pic>
        <p:nvPicPr>
          <p:cNvPr id="3" name="Tile D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20825" y="5450186"/>
            <a:ext cx="1399030" cy="1086887"/>
          </a:xfrm>
          <a:prstGeom prst="rect">
            <a:avLst/>
          </a:prstGeom>
          <a:effectLst/>
        </p:spPr>
      </p:pic>
      <p:pic>
        <p:nvPicPr>
          <p:cNvPr id="45" name="Tile C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5450186"/>
            <a:ext cx="1399030" cy="1086887"/>
          </a:xfrm>
          <a:prstGeom prst="rect">
            <a:avLst/>
          </a:prstGeom>
          <a:effectLst/>
        </p:spPr>
      </p:pic>
      <p:pic>
        <p:nvPicPr>
          <p:cNvPr id="18" name="Tile B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5450186"/>
            <a:ext cx="1399028" cy="1086885"/>
          </a:xfrm>
          <a:prstGeom prst="rect">
            <a:avLst/>
          </a:prstGeom>
          <a:effectLst/>
        </p:spPr>
      </p:pic>
      <p:pic>
        <p:nvPicPr>
          <p:cNvPr id="81" name="Tile A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21221" y="5450186"/>
            <a:ext cx="1399028" cy="1086886"/>
          </a:xfrm>
          <a:prstGeom prst="rect">
            <a:avLst/>
          </a:prstGeom>
          <a:effectLst/>
        </p:spPr>
      </p:pic>
      <p:pic>
        <p:nvPicPr>
          <p:cNvPr id="103" name="Valence Shad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927497" y="6812032"/>
            <a:ext cx="1399028" cy="1086885"/>
          </a:xfrm>
          <a:prstGeom prst="rect">
            <a:avLst/>
          </a:prstGeom>
          <a:effectLst/>
        </p:spPr>
      </p:pic>
      <p:pic>
        <p:nvPicPr>
          <p:cNvPr id="53" name="Tile E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8619" y="6812032"/>
            <a:ext cx="1399030" cy="1086886"/>
          </a:xfrm>
          <a:prstGeom prst="rect">
            <a:avLst/>
          </a:prstGeom>
          <a:effectLst/>
        </p:spPr>
      </p:pic>
      <p:pic>
        <p:nvPicPr>
          <p:cNvPr id="51" name="Tile 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19268" y="6812032"/>
            <a:ext cx="1399030" cy="1086886"/>
          </a:xfrm>
          <a:prstGeom prst="rect">
            <a:avLst/>
          </a:prstGeom>
          <a:effectLst/>
        </p:spPr>
      </p:pic>
      <p:pic>
        <p:nvPicPr>
          <p:cNvPr id="19" name="Tile C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19919" y="6812032"/>
            <a:ext cx="1399028" cy="1086886"/>
          </a:xfrm>
          <a:prstGeom prst="rect">
            <a:avLst/>
          </a:prstGeom>
          <a:effectLst/>
        </p:spPr>
      </p:pic>
      <p:pic>
        <p:nvPicPr>
          <p:cNvPr id="63" name="Tile B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0570" y="6812032"/>
            <a:ext cx="1399028" cy="1086886"/>
          </a:xfrm>
          <a:prstGeom prst="rect">
            <a:avLst/>
          </a:prstGeom>
          <a:effectLst/>
        </p:spPr>
      </p:pic>
      <p:pic>
        <p:nvPicPr>
          <p:cNvPr id="83" name="Tile A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1221" y="6812032"/>
            <a:ext cx="1399028"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Skunk).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6"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6" name="Button Tile Sequence (Mol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6" name="Button Tile Sequence (Mol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6"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6" name="Button Tile Sequence (Mole).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6" name="Button Tile Sequence (Mol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6" name="Button Tile Sequence (Mole).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6" name="Button Tile Sequence (Mol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6"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7" name="Button Tile Sequence (Squirrel).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7" name="Button Tile Sequence (Squirrel).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7"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7" name="Button Tile Sequence (Squirrel).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7" name="Button Tile Sequence (Squirrel).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7" name="Button Tile Sequence (Squirrel).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8" name="Button Tile Sequence (Mous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8" name="Button Tile Sequence (Mouse).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8" name="Button Tile Sequence (Mouse).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7" name="Button Tile Sequence (Squirrel).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7" name="Button Tile Sequence (Squirrel).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8" name="Button Tile Sequence (Mous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9" name="Button Tile Sequence (Rabbit).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8" name="Button Tile Sequence (Mous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7" name="Button Tile Sequence (Squirrel).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7" name="Button Tile Sequence (Squirrel).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20" name="Button Tile Sequence (Raccoon).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8" name="Button Tile Sequence (Mous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8" name="Button Tile Sequence (Mous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7" name="Button Tile Sequence (Squirrel).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506807"/>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1353965"/>
            <a:ext cx="1399028" cy="1086885"/>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1353965"/>
            <a:ext cx="1399028" cy="1086885"/>
          </a:xfrm>
          <a:prstGeom prst="rect">
            <a:avLst/>
          </a:prstGeom>
          <a:effectLst/>
        </p:spPr>
      </p:pic>
      <p:pic>
        <p:nvPicPr>
          <p:cNvPr id="88" name="Tile D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1353965"/>
            <a:ext cx="1399028" cy="1086885"/>
          </a:xfrm>
          <a:prstGeom prst="rect">
            <a:avLst/>
          </a:prstGeom>
          <a:effectLst/>
        </p:spPr>
      </p:pic>
      <p:pic>
        <p:nvPicPr>
          <p:cNvPr id="85" name="Tile C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1353965"/>
            <a:ext cx="1399028" cy="1086885"/>
          </a:xfrm>
          <a:prstGeom prst="rect">
            <a:avLst/>
          </a:prstGeom>
          <a:effectLst/>
        </p:spPr>
      </p:pic>
      <p:pic>
        <p:nvPicPr>
          <p:cNvPr id="20" name="Tile B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1353965"/>
            <a:ext cx="1399028" cy="1086886"/>
          </a:xfrm>
          <a:prstGeom prst="rect">
            <a:avLst/>
          </a:prstGeom>
          <a:effectLst/>
        </p:spPr>
      </p:pic>
      <p:pic>
        <p:nvPicPr>
          <p:cNvPr id="77" name="Tile A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1353965"/>
            <a:ext cx="1399030" cy="1086886"/>
          </a:xfrm>
          <a:prstGeom prst="rect">
            <a:avLst/>
          </a:prstGeom>
          <a:effectLst/>
        </p:spPr>
      </p:pic>
      <p:pic>
        <p:nvPicPr>
          <p:cNvPr id="100" name="Valence Shad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2721841"/>
            <a:ext cx="1399028" cy="1086885"/>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2721841"/>
            <a:ext cx="1399028" cy="1086885"/>
          </a:xfrm>
          <a:prstGeom prst="rect">
            <a:avLst/>
          </a:prstGeom>
          <a:effectLst/>
        </p:spPr>
      </p:pic>
      <p:pic>
        <p:nvPicPr>
          <p:cNvPr id="65" name="Tile C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2721841"/>
            <a:ext cx="1399028" cy="1086885"/>
          </a:xfrm>
          <a:prstGeom prst="rect">
            <a:avLst/>
          </a:prstGeom>
          <a:effectLst/>
        </p:spPr>
      </p:pic>
      <p:pic>
        <p:nvPicPr>
          <p:cNvPr id="61" name="Tile B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2721841"/>
            <a:ext cx="1399028" cy="1086886"/>
          </a:xfrm>
          <a:prstGeom prst="rect">
            <a:avLst/>
          </a:prstGeom>
          <a:effectLst/>
        </p:spPr>
      </p:pic>
      <p:pic>
        <p:nvPicPr>
          <p:cNvPr id="79" name="Tile A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2721841"/>
            <a:ext cx="1399030" cy="1086886"/>
          </a:xfrm>
          <a:prstGeom prst="rect">
            <a:avLst/>
          </a:prstGeom>
          <a:effectLst/>
        </p:spPr>
      </p:pic>
      <p:pic>
        <p:nvPicPr>
          <p:cNvPr id="101" name="Valence Shad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27497" y="4082911"/>
            <a:ext cx="1399028" cy="1086886"/>
          </a:xfrm>
          <a:prstGeom prst="rect">
            <a:avLst/>
          </a:prstGeom>
          <a:effectLst/>
        </p:spPr>
      </p:pic>
      <p:pic>
        <p:nvPicPr>
          <p:cNvPr id="55" name="Tile E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19958" y="4082911"/>
            <a:ext cx="1399030" cy="1086886"/>
          </a:xfrm>
          <a:prstGeom prst="rect">
            <a:avLst/>
          </a:prstGeom>
          <a:effectLst/>
        </p:spPr>
      </p:pic>
      <p:pic>
        <p:nvPicPr>
          <p:cNvPr id="14" name="Tile D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4" y="4082911"/>
            <a:ext cx="1399028" cy="1086886"/>
          </a:xfrm>
          <a:prstGeom prst="rect">
            <a:avLst/>
          </a:prstGeom>
          <a:effectLst/>
        </p:spPr>
      </p:pic>
      <p:pic>
        <p:nvPicPr>
          <p:cNvPr id="59" name="Tile B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4082911"/>
            <a:ext cx="1399028" cy="1086886"/>
          </a:xfrm>
          <a:prstGeom prst="rect">
            <a:avLst/>
          </a:prstGeom>
          <a:effectLst/>
        </p:spPr>
      </p:pic>
      <p:pic>
        <p:nvPicPr>
          <p:cNvPr id="17" name="Tile A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4082911"/>
            <a:ext cx="1399028" cy="1086885"/>
          </a:xfrm>
          <a:prstGeom prst="rect">
            <a:avLst/>
          </a:prstGeom>
          <a:effectLst/>
        </p:spPr>
      </p:pic>
      <p:pic>
        <p:nvPicPr>
          <p:cNvPr id="102" name="Valence Shad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927497" y="5450186"/>
            <a:ext cx="1399028" cy="1086885"/>
          </a:xfrm>
          <a:prstGeom prst="rect">
            <a:avLst/>
          </a:prstGeom>
          <a:effectLst/>
        </p:spPr>
      </p:pic>
      <p:pic>
        <p:nvPicPr>
          <p:cNvPr id="47" name="Tile E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19959" y="5450186"/>
            <a:ext cx="1399028" cy="1086886"/>
          </a:xfrm>
          <a:prstGeom prst="rect">
            <a:avLst/>
          </a:prstGeom>
          <a:effectLst/>
        </p:spPr>
      </p:pic>
      <p:pic>
        <p:nvPicPr>
          <p:cNvPr id="3" name="Tile D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0825" y="5450186"/>
            <a:ext cx="1399030" cy="1086886"/>
          </a:xfrm>
          <a:prstGeom prst="rect">
            <a:avLst/>
          </a:prstGeom>
          <a:effectLst/>
        </p:spPr>
      </p:pic>
      <p:pic>
        <p:nvPicPr>
          <p:cNvPr id="45" name="Tile C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3" y="5450186"/>
            <a:ext cx="1399030" cy="1086886"/>
          </a:xfrm>
          <a:prstGeom prst="rect">
            <a:avLst/>
          </a:prstGeom>
          <a:effectLst/>
        </p:spPr>
      </p:pic>
      <p:pic>
        <p:nvPicPr>
          <p:cNvPr id="18" name="Tile B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5450186"/>
            <a:ext cx="1399028" cy="1086886"/>
          </a:xfrm>
          <a:prstGeom prst="rect">
            <a:avLst/>
          </a:prstGeom>
          <a:effectLst/>
        </p:spPr>
      </p:pic>
      <p:pic>
        <p:nvPicPr>
          <p:cNvPr id="81" name="Tile A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5450186"/>
            <a:ext cx="1399030" cy="1086886"/>
          </a:xfrm>
          <a:prstGeom prst="rect">
            <a:avLst/>
          </a:prstGeom>
          <a:effectLst/>
        </p:spPr>
      </p:pic>
      <p:pic>
        <p:nvPicPr>
          <p:cNvPr id="103" name="Valence Shad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927497" y="6812032"/>
            <a:ext cx="1399028" cy="1086885"/>
          </a:xfrm>
          <a:prstGeom prst="rect">
            <a:avLst/>
          </a:prstGeom>
          <a:effectLst/>
        </p:spPr>
      </p:pic>
      <p:pic>
        <p:nvPicPr>
          <p:cNvPr id="53" name="Tile E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18622" y="6812032"/>
            <a:ext cx="1399028" cy="1086886"/>
          </a:xfrm>
          <a:prstGeom prst="rect">
            <a:avLst/>
          </a:prstGeom>
          <a:effectLst/>
        </p:spPr>
      </p:pic>
      <p:pic>
        <p:nvPicPr>
          <p:cNvPr id="51" name="Tile 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19272" y="6812032"/>
            <a:ext cx="1399028" cy="1086886"/>
          </a:xfrm>
          <a:prstGeom prst="rect">
            <a:avLst/>
          </a:prstGeom>
          <a:effectLst/>
        </p:spPr>
      </p:pic>
      <p:pic>
        <p:nvPicPr>
          <p:cNvPr id="19" name="Tile C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9922" y="6812032"/>
            <a:ext cx="1399028" cy="1086886"/>
          </a:xfrm>
          <a:prstGeom prst="rect">
            <a:avLst/>
          </a:prstGeom>
          <a:effectLst/>
        </p:spPr>
      </p:pic>
      <p:pic>
        <p:nvPicPr>
          <p:cNvPr id="63" name="Tile B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0572" y="6812032"/>
            <a:ext cx="1399028" cy="1086885"/>
          </a:xfrm>
          <a:prstGeom prst="rect">
            <a:avLst/>
          </a:prstGeom>
          <a:effectLst/>
        </p:spPr>
      </p:pic>
      <p:pic>
        <p:nvPicPr>
          <p:cNvPr id="83" name="Tile A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0" y="6812032"/>
            <a:ext cx="1399030"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Rabbit).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6" name="Button Tile Sequence (Mous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7" name="Button Tile Sequence (Squirrel).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8" name="Button Tile Sequence (Mol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8"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9" name="Button Tile Sequence (Raccoon).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6" name="Button Tile Sequence (Mouse).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7" name="Button Tile Sequence (Squirrel).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8" name="Button Tile Sequence (Mol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8"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7" name="Button Tile Sequence (Squirrel).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7" name="Button Tile Sequence (Squirrel).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7"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8" name="Button Tile Sequence (Mol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8" name="Button Tile Sequence (Mole).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18" name="Button Tile Sequence (Mole).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8" name="Button Tile Sequence (Mol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20" name="Button Tile Sequence (Skunk).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8" name="Button Tile Sequence (Mole).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8" name="Button Tile Sequence (Mole).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20" name="Button Tile Sequence (Skunk).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8" name="Button Tile Sequence (Mol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8" name="Button Tile Sequence (Mole).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8" name="Button Tile Sequence (Mol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8" name="Button Tile Sequence (Mol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8" name="Button Tile Sequence (Mole).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8" name="Button Tile Sequence (Mole).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8" name="Button Tile Sequence (Mole).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8"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8"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8620741"/>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ckground"/>
          <p:cNvSpPr/>
          <p:nvPr/>
        </p:nvSpPr>
        <p:spPr>
          <a:xfrm>
            <a:off x="0" y="0"/>
            <a:ext cx="14630400" cy="8229600"/>
          </a:xfrm>
          <a:prstGeom prst="rect">
            <a:avLst/>
          </a:prstGeom>
          <a:solidFill>
            <a:srgbClr val="3A27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Board 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2093976" y="1372593"/>
            <a:ext cx="12536424" cy="6858000"/>
          </a:xfrm>
          <a:prstGeom prst="rect">
            <a:avLst/>
          </a:prstGeom>
        </p:spPr>
      </p:pic>
      <p:sp>
        <p:nvSpPr>
          <p:cNvPr id="38" name="Logo Plate"/>
          <p:cNvSpPr/>
          <p:nvPr/>
        </p:nvSpPr>
        <p:spPr>
          <a:xfrm>
            <a:off x="-12700" y="-113561"/>
            <a:ext cx="2093976" cy="1517904"/>
          </a:xfrm>
          <a:prstGeom prst="rect">
            <a:avLst/>
          </a:prstGeom>
          <a:solidFill>
            <a:schemeClr val="accent6"/>
          </a:solidFill>
          <a:ln>
            <a:noFill/>
          </a:ln>
          <a:scene3d>
            <a:camera prst="orthographicFront">
              <a:rot lat="20040000" lon="0" rev="0"/>
            </a:camera>
            <a:lightRig rig="soft" dir="t">
              <a:rot lat="0" lon="0" rev="600000"/>
            </a:lightRig>
          </a:scene3d>
          <a:sp3d prstMaterial="plastic">
            <a:bevelT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ox 1"/>
          <p:cNvSpPr/>
          <p:nvPr/>
        </p:nvSpPr>
        <p:spPr>
          <a:xfrm>
            <a:off x="-12700" y="128115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Box 2"/>
          <p:cNvSpPr/>
          <p:nvPr/>
        </p:nvSpPr>
        <p:spPr>
          <a:xfrm>
            <a:off x="-12700" y="265208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ox 3"/>
          <p:cNvSpPr/>
          <p:nvPr/>
        </p:nvSpPr>
        <p:spPr>
          <a:xfrm>
            <a:off x="-12700" y="4023021"/>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Box 4"/>
          <p:cNvSpPr/>
          <p:nvPr/>
        </p:nvSpPr>
        <p:spPr>
          <a:xfrm>
            <a:off x="-12700" y="5393956"/>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eft Box 5"/>
          <p:cNvSpPr/>
          <p:nvPr/>
        </p:nvSpPr>
        <p:spPr>
          <a:xfrm>
            <a:off x="-12700" y="6764890"/>
            <a:ext cx="2103120"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op Box 6"/>
          <p:cNvSpPr/>
          <p:nvPr/>
        </p:nvSpPr>
        <p:spPr>
          <a:xfrm>
            <a:off x="12561824"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op Box 5"/>
          <p:cNvSpPr/>
          <p:nvPr/>
        </p:nvSpPr>
        <p:spPr>
          <a:xfrm>
            <a:off x="10468255"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op Box 4"/>
          <p:cNvSpPr/>
          <p:nvPr/>
        </p:nvSpPr>
        <p:spPr>
          <a:xfrm>
            <a:off x="8374686"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op Box 3"/>
          <p:cNvSpPr/>
          <p:nvPr/>
        </p:nvSpPr>
        <p:spPr>
          <a:xfrm>
            <a:off x="6281117"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p Box 2"/>
          <p:cNvSpPr/>
          <p:nvPr/>
        </p:nvSpPr>
        <p:spPr>
          <a:xfrm>
            <a:off x="4187548"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op Box 1"/>
          <p:cNvSpPr/>
          <p:nvPr/>
        </p:nvSpPr>
        <p:spPr>
          <a:xfrm>
            <a:off x="2093979" y="-113561"/>
            <a:ext cx="2093976" cy="1517904"/>
          </a:xfrm>
          <a:prstGeom prst="rect">
            <a:avLst/>
          </a:prstGeom>
          <a:solidFill>
            <a:srgbClr val="996827"/>
          </a:solidFill>
          <a:ln>
            <a:noFill/>
          </a:ln>
          <a:scene3d>
            <a:camera prst="orthographicFront">
              <a:rot lat="20040000" lon="0" rev="0"/>
            </a:camera>
            <a:lightRig rig="soft" dir="t">
              <a:rot lat="0" lon="0" rev="600000"/>
            </a:lightRig>
          </a:scene3d>
          <a:sp3d prstMaterial="plastic">
            <a:bevelT w="114300" h="698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tic Grid"/>
          <p:cNvPicPr>
            <a:picLocks/>
          </p:cNvPicPr>
          <p:nvPr/>
        </p:nvPicPr>
        <p:blipFill>
          <a:blip r:embed="rId4">
            <a:extLst>
              <a:ext uri="{28A0092B-C50C-407E-A947-70E740481C1C}">
                <a14:useLocalDpi xmlns:a14="http://schemas.microsoft.com/office/drawing/2010/main" val="0"/>
              </a:ext>
            </a:extLst>
          </a:blip>
          <a:stretch>
            <a:fillRect/>
          </a:stretch>
        </p:blipFill>
        <p:spPr>
          <a:xfrm>
            <a:off x="2093976" y="1372253"/>
            <a:ext cx="12545567" cy="6865837"/>
          </a:xfrm>
          <a:prstGeom prst="rect">
            <a:avLst/>
          </a:prstGeom>
          <a:effectLst/>
        </p:spPr>
      </p:pic>
      <p:pic>
        <p:nvPicPr>
          <p:cNvPr id="92" name="Tile F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6" y="1353965"/>
            <a:ext cx="1399030" cy="1086886"/>
          </a:xfrm>
          <a:prstGeom prst="rect">
            <a:avLst/>
          </a:prstGeom>
          <a:effectLst/>
        </p:spPr>
      </p:pic>
      <p:pic>
        <p:nvPicPr>
          <p:cNvPr id="90" name="Tile E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8" y="1353965"/>
            <a:ext cx="1399030" cy="1086886"/>
          </a:xfrm>
          <a:prstGeom prst="rect">
            <a:avLst/>
          </a:prstGeom>
          <a:effectLst/>
        </p:spPr>
      </p:pic>
      <p:pic>
        <p:nvPicPr>
          <p:cNvPr id="88" name="Tile D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20826" y="1353965"/>
            <a:ext cx="1399028" cy="1086885"/>
          </a:xfrm>
          <a:prstGeom prst="rect">
            <a:avLst/>
          </a:prstGeom>
          <a:effectLst/>
        </p:spPr>
      </p:pic>
      <p:pic>
        <p:nvPicPr>
          <p:cNvPr id="85" name="Tile C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1353965"/>
            <a:ext cx="1399028" cy="1086885"/>
          </a:xfrm>
          <a:prstGeom prst="rect">
            <a:avLst/>
          </a:prstGeom>
          <a:effectLst/>
        </p:spPr>
      </p:pic>
      <p:pic>
        <p:nvPicPr>
          <p:cNvPr id="20" name="Tile B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1353965"/>
            <a:ext cx="1399028" cy="1086885"/>
          </a:xfrm>
          <a:prstGeom prst="rect">
            <a:avLst/>
          </a:prstGeom>
          <a:effectLst/>
        </p:spPr>
      </p:pic>
      <p:pic>
        <p:nvPicPr>
          <p:cNvPr id="77" name="Tile A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1353965"/>
            <a:ext cx="1399028" cy="1086885"/>
          </a:xfrm>
          <a:prstGeom prst="rect">
            <a:avLst/>
          </a:prstGeom>
          <a:effectLst/>
        </p:spPr>
      </p:pic>
      <p:pic>
        <p:nvPicPr>
          <p:cNvPr id="100" name="Valence Shad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2050584"/>
            <a:ext cx="12545550" cy="679268"/>
          </a:xfrm>
          <a:prstGeom prst="rect">
            <a:avLst/>
          </a:prstGeom>
        </p:spPr>
      </p:pic>
      <p:pic>
        <p:nvPicPr>
          <p:cNvPr id="71" name="Tile F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2721841"/>
            <a:ext cx="1399028" cy="1086885"/>
          </a:xfrm>
          <a:prstGeom prst="rect">
            <a:avLst/>
          </a:prstGeom>
          <a:effectLst/>
        </p:spPr>
      </p:pic>
      <p:pic>
        <p:nvPicPr>
          <p:cNvPr id="69" name="Tile E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9959" y="2721841"/>
            <a:ext cx="1399028" cy="1086885"/>
          </a:xfrm>
          <a:prstGeom prst="rect">
            <a:avLst/>
          </a:prstGeom>
          <a:effectLst/>
        </p:spPr>
      </p:pic>
      <p:pic>
        <p:nvPicPr>
          <p:cNvPr id="67" name="Tile D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0826" y="2721841"/>
            <a:ext cx="1399028" cy="1086885"/>
          </a:xfrm>
          <a:prstGeom prst="rect">
            <a:avLst/>
          </a:prstGeom>
          <a:effectLst/>
        </p:spPr>
      </p:pic>
      <p:pic>
        <p:nvPicPr>
          <p:cNvPr id="65" name="Tile C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1034" y="2721841"/>
            <a:ext cx="1399027" cy="1086885"/>
          </a:xfrm>
          <a:prstGeom prst="rect">
            <a:avLst/>
          </a:prstGeom>
          <a:effectLst/>
        </p:spPr>
      </p:pic>
      <p:pic>
        <p:nvPicPr>
          <p:cNvPr id="61" name="Tile B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392" y="2721841"/>
            <a:ext cx="1399027" cy="1086885"/>
          </a:xfrm>
          <a:prstGeom prst="rect">
            <a:avLst/>
          </a:prstGeom>
          <a:effectLst/>
        </p:spPr>
      </p:pic>
      <p:pic>
        <p:nvPicPr>
          <p:cNvPr id="79" name="Tile A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221" y="2721841"/>
            <a:ext cx="1399028" cy="1086885"/>
          </a:xfrm>
          <a:prstGeom prst="rect">
            <a:avLst/>
          </a:prstGeom>
          <a:effectLst/>
        </p:spPr>
      </p:pic>
      <p:pic>
        <p:nvPicPr>
          <p:cNvPr id="101" name="Valence Shad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76" y="3416890"/>
            <a:ext cx="12545550" cy="679268"/>
          </a:xfrm>
          <a:prstGeom prst="rect">
            <a:avLst/>
          </a:prstGeom>
        </p:spPr>
      </p:pic>
      <p:pic>
        <p:nvPicPr>
          <p:cNvPr id="73" name="Tile F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4082911"/>
            <a:ext cx="1399028" cy="1086885"/>
          </a:xfrm>
          <a:prstGeom prst="rect">
            <a:avLst/>
          </a:prstGeom>
          <a:effectLst/>
        </p:spPr>
      </p:pic>
      <p:pic>
        <p:nvPicPr>
          <p:cNvPr id="55" name="Tile E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9" y="4082911"/>
            <a:ext cx="1399028" cy="1086886"/>
          </a:xfrm>
          <a:prstGeom prst="rect">
            <a:avLst/>
          </a:prstGeom>
          <a:effectLst/>
        </p:spPr>
      </p:pic>
      <p:pic>
        <p:nvPicPr>
          <p:cNvPr id="14" name="Tile D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0825" y="4082911"/>
            <a:ext cx="1399030" cy="1086886"/>
          </a:xfrm>
          <a:prstGeom prst="rect">
            <a:avLst/>
          </a:prstGeom>
          <a:effectLst/>
        </p:spPr>
      </p:pic>
      <p:pic>
        <p:nvPicPr>
          <p:cNvPr id="57" name="Tile C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1033" y="4082911"/>
            <a:ext cx="1399030" cy="1086886"/>
          </a:xfrm>
          <a:prstGeom prst="rect">
            <a:avLst/>
          </a:prstGeom>
          <a:effectLst/>
        </p:spPr>
      </p:pic>
      <p:pic>
        <p:nvPicPr>
          <p:cNvPr id="59" name="Tile B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4392" y="4082911"/>
            <a:ext cx="1399027" cy="1086885"/>
          </a:xfrm>
          <a:prstGeom prst="rect">
            <a:avLst/>
          </a:prstGeom>
          <a:effectLst/>
        </p:spPr>
      </p:pic>
      <p:pic>
        <p:nvPicPr>
          <p:cNvPr id="17" name="Tile A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4082911"/>
            <a:ext cx="1399028" cy="1086885"/>
          </a:xfrm>
          <a:prstGeom prst="rect">
            <a:avLst/>
          </a:prstGeom>
          <a:effectLst/>
        </p:spPr>
      </p:pic>
      <p:pic>
        <p:nvPicPr>
          <p:cNvPr id="102" name="Valence Shad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4783196"/>
            <a:ext cx="12545550" cy="679268"/>
          </a:xfrm>
          <a:prstGeom prst="rect">
            <a:avLst/>
          </a:prstGeom>
        </p:spPr>
      </p:pic>
      <p:pic>
        <p:nvPicPr>
          <p:cNvPr id="49" name="Tile F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5450186"/>
            <a:ext cx="1399028" cy="1086885"/>
          </a:xfrm>
          <a:prstGeom prst="rect">
            <a:avLst/>
          </a:prstGeom>
          <a:effectLst/>
        </p:spPr>
      </p:pic>
      <p:pic>
        <p:nvPicPr>
          <p:cNvPr id="47" name="Tile E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9959" y="5450186"/>
            <a:ext cx="1399028" cy="1086886"/>
          </a:xfrm>
          <a:prstGeom prst="rect">
            <a:avLst/>
          </a:prstGeom>
          <a:effectLst/>
        </p:spPr>
      </p:pic>
      <p:pic>
        <p:nvPicPr>
          <p:cNvPr id="3" name="Tile D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20825" y="5450186"/>
            <a:ext cx="1399030" cy="1086886"/>
          </a:xfrm>
          <a:prstGeom prst="rect">
            <a:avLst/>
          </a:prstGeom>
          <a:effectLst/>
        </p:spPr>
      </p:pic>
      <p:pic>
        <p:nvPicPr>
          <p:cNvPr id="45" name="Tile C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21033" y="5450186"/>
            <a:ext cx="1399030" cy="1086887"/>
          </a:xfrm>
          <a:prstGeom prst="rect">
            <a:avLst/>
          </a:prstGeom>
          <a:effectLst/>
        </p:spPr>
      </p:pic>
      <p:pic>
        <p:nvPicPr>
          <p:cNvPr id="18" name="Tile B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4392" y="5450186"/>
            <a:ext cx="1399028" cy="1086885"/>
          </a:xfrm>
          <a:prstGeom prst="rect">
            <a:avLst/>
          </a:prstGeom>
          <a:effectLst/>
        </p:spPr>
      </p:pic>
      <p:pic>
        <p:nvPicPr>
          <p:cNvPr id="81" name="Tile A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5450186"/>
            <a:ext cx="1399028" cy="1086885"/>
          </a:xfrm>
          <a:prstGeom prst="rect">
            <a:avLst/>
          </a:prstGeom>
          <a:effectLst/>
        </p:spPr>
      </p:pic>
      <p:pic>
        <p:nvPicPr>
          <p:cNvPr id="103" name="Valence Shad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985" y="6149503"/>
            <a:ext cx="12545550" cy="679268"/>
          </a:xfrm>
          <a:prstGeom prst="rect">
            <a:avLst/>
          </a:prstGeom>
        </p:spPr>
      </p:pic>
      <p:pic>
        <p:nvPicPr>
          <p:cNvPr id="75" name="Tile F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7497" y="6812032"/>
            <a:ext cx="1399027" cy="1086885"/>
          </a:xfrm>
          <a:prstGeom prst="rect">
            <a:avLst/>
          </a:prstGeom>
          <a:effectLst/>
        </p:spPr>
      </p:pic>
      <p:pic>
        <p:nvPicPr>
          <p:cNvPr id="53" name="Tile E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18621" y="6812032"/>
            <a:ext cx="1399028" cy="1086886"/>
          </a:xfrm>
          <a:prstGeom prst="rect">
            <a:avLst/>
          </a:prstGeom>
          <a:effectLst/>
        </p:spPr>
      </p:pic>
      <p:pic>
        <p:nvPicPr>
          <p:cNvPr id="51" name="Tile 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19271" y="6812032"/>
            <a:ext cx="1399028" cy="1086886"/>
          </a:xfrm>
          <a:prstGeom prst="rect">
            <a:avLst/>
          </a:prstGeom>
          <a:effectLst/>
        </p:spPr>
      </p:pic>
      <p:pic>
        <p:nvPicPr>
          <p:cNvPr id="19" name="Tile C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19921" y="6812032"/>
            <a:ext cx="1399028" cy="1086885"/>
          </a:xfrm>
          <a:prstGeom prst="rect">
            <a:avLst/>
          </a:prstGeom>
          <a:effectLst/>
        </p:spPr>
      </p:pic>
      <p:pic>
        <p:nvPicPr>
          <p:cNvPr id="63" name="Tile B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0571" y="6812032"/>
            <a:ext cx="1399028" cy="1086885"/>
          </a:xfrm>
          <a:prstGeom prst="rect">
            <a:avLst/>
          </a:prstGeom>
          <a:effectLst/>
        </p:spPr>
      </p:pic>
      <p:pic>
        <p:nvPicPr>
          <p:cNvPr id="83" name="Tile A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21221" y="6812032"/>
            <a:ext cx="1399028" cy="1086886"/>
          </a:xfrm>
          <a:prstGeom prst="rect">
            <a:avLst/>
          </a:prstGeom>
          <a:effectLst/>
        </p:spPr>
      </p:pic>
      <p:pic>
        <p:nvPicPr>
          <p:cNvPr id="104" name="Valence Shad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3976" y="7506571"/>
            <a:ext cx="12545568" cy="731519"/>
          </a:xfrm>
          <a:prstGeom prst="rect">
            <a:avLst/>
          </a:prstGeom>
        </p:spPr>
      </p:pic>
      <p:pic>
        <p:nvPicPr>
          <p:cNvPr id="7" name="Speaker Holes"/>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0452" y="334495"/>
            <a:ext cx="1956816" cy="621792"/>
          </a:xfrm>
          <a:prstGeom prst="rect">
            <a:avLst/>
          </a:prstGeom>
        </p:spPr>
      </p:pic>
      <p:pic>
        <p:nvPicPr>
          <p:cNvPr id="40" name="Logo Sticke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765" y="123898"/>
            <a:ext cx="1474425" cy="1061386"/>
          </a:xfrm>
          <a:prstGeom prst="rect">
            <a:avLst/>
          </a:prstGeom>
        </p:spPr>
      </p:pic>
      <p:sp>
        <p:nvSpPr>
          <p:cNvPr id="76" name="Click Oval F5">
            <a:hlinkClick r:id="" action="ppaction://noaction">
              <a:snd r:embed="rId15" name="Button Tile Sequence (Mole).wav"/>
            </a:hlinkClick>
          </p:cNvPr>
          <p:cNvSpPr/>
          <p:nvPr/>
        </p:nvSpPr>
        <p:spPr>
          <a:xfrm>
            <a:off x="128508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lick Oval F4">
            <a:hlinkClick r:id="" action="ppaction://noaction">
              <a:snd r:embed="rId15" name="Button Tile Sequence (Mole).wav"/>
            </a:hlinkClick>
          </p:cNvPr>
          <p:cNvSpPr/>
          <p:nvPr/>
        </p:nvSpPr>
        <p:spPr>
          <a:xfrm>
            <a:off x="128508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Click Oval F3">
            <a:hlinkClick r:id="" action="ppaction://noaction">
              <a:snd r:embed="rId15" name="Button Tile Sequence (Mole).wav"/>
            </a:hlinkClick>
          </p:cNvPr>
          <p:cNvSpPr/>
          <p:nvPr/>
        </p:nvSpPr>
        <p:spPr>
          <a:xfrm>
            <a:off x="128508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lick Oval F2">
            <a:hlinkClick r:id="" action="ppaction://noaction">
              <a:snd r:embed="rId15" name="Button Tile Sequence (Mole).wav"/>
            </a:hlinkClick>
          </p:cNvPr>
          <p:cNvSpPr/>
          <p:nvPr/>
        </p:nvSpPr>
        <p:spPr>
          <a:xfrm>
            <a:off x="128508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lick Oval F1">
            <a:hlinkClick r:id="" action="ppaction://noaction">
              <a:snd r:embed="rId15" name="Button Tile Sequence (Mole).wav"/>
            </a:hlinkClick>
          </p:cNvPr>
          <p:cNvSpPr/>
          <p:nvPr/>
        </p:nvSpPr>
        <p:spPr>
          <a:xfrm>
            <a:off x="128508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lick Oval E5">
            <a:hlinkClick r:id="" action="ppaction://noaction">
              <a:snd r:embed="rId16" name="Button Tile Sequence (Squirrel).wav"/>
            </a:hlinkClick>
          </p:cNvPr>
          <p:cNvSpPr/>
          <p:nvPr/>
        </p:nvSpPr>
        <p:spPr>
          <a:xfrm>
            <a:off x="1075121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lick Oval E4">
            <a:hlinkClick r:id="" action="ppaction://noaction">
              <a:snd r:embed="rId16" name="Button Tile Sequence (Squirrel).wav"/>
            </a:hlinkClick>
          </p:cNvPr>
          <p:cNvSpPr/>
          <p:nvPr/>
        </p:nvSpPr>
        <p:spPr>
          <a:xfrm>
            <a:off x="10753243"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Click Oval E3">
            <a:hlinkClick r:id="" action="ppaction://noaction">
              <a:snd r:embed="rId16" name="Button Tile Sequence (Squirrel).wav"/>
            </a:hlinkClick>
          </p:cNvPr>
          <p:cNvSpPr/>
          <p:nvPr/>
        </p:nvSpPr>
        <p:spPr>
          <a:xfrm>
            <a:off x="10753243"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lick Oval E2">
            <a:hlinkClick r:id="" action="ppaction://noaction">
              <a:snd r:embed="rId15" name="Button Tile Sequence (Mole).wav"/>
            </a:hlinkClick>
          </p:cNvPr>
          <p:cNvSpPr/>
          <p:nvPr/>
        </p:nvSpPr>
        <p:spPr>
          <a:xfrm>
            <a:off x="10753243"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ick Oval E1">
            <a:hlinkClick r:id="" action="ppaction://noaction">
              <a:snd r:embed="rId15" name="Button Tile Sequence (Mole).wav"/>
            </a:hlinkClick>
          </p:cNvPr>
          <p:cNvSpPr/>
          <p:nvPr/>
        </p:nvSpPr>
        <p:spPr>
          <a:xfrm>
            <a:off x="10753243"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lick Oval D5">
            <a:hlinkClick r:id="" action="ppaction://noaction">
              <a:snd r:embed="rId17" name="Button Tile Sequence (Mouse).wav"/>
            </a:hlinkClick>
          </p:cNvPr>
          <p:cNvSpPr/>
          <p:nvPr/>
        </p:nvSpPr>
        <p:spPr>
          <a:xfrm>
            <a:off x="865155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lick Oval D4">
            <a:hlinkClick r:id="" action="ppaction://noaction">
              <a:snd r:embed="rId18" name="Button Tile Sequence (Raccoon).wav"/>
            </a:hlinkClick>
          </p:cNvPr>
          <p:cNvSpPr/>
          <p:nvPr/>
        </p:nvSpPr>
        <p:spPr>
          <a:xfrm>
            <a:off x="86510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ick Oval D3">
            <a:hlinkClick r:id="" action="ppaction://noaction">
              <a:snd r:embed="rId16" name="Button Tile Sequence (Squirrel).wav"/>
            </a:hlinkClick>
          </p:cNvPr>
          <p:cNvSpPr/>
          <p:nvPr/>
        </p:nvSpPr>
        <p:spPr>
          <a:xfrm>
            <a:off x="86510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lick Oval D2">
            <a:hlinkClick r:id="" action="ppaction://noaction">
              <a:snd r:embed="rId15" name="Button Tile Sequence (Mole).wav"/>
            </a:hlinkClick>
          </p:cNvPr>
          <p:cNvSpPr/>
          <p:nvPr/>
        </p:nvSpPr>
        <p:spPr>
          <a:xfrm>
            <a:off x="86510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Click Oval D1">
            <a:hlinkClick r:id="" action="ppaction://noaction">
              <a:snd r:embed="rId19" name="Button Tile Sequence (Skunk).wav"/>
            </a:hlinkClick>
          </p:cNvPr>
          <p:cNvSpPr/>
          <p:nvPr/>
        </p:nvSpPr>
        <p:spPr>
          <a:xfrm>
            <a:off x="86510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Click Oval C5">
            <a:hlinkClick r:id="" action="ppaction://noaction">
              <a:snd r:embed="rId20" name="Button Tile Sequence (Rabbit).wav"/>
            </a:hlinkClick>
          </p:cNvPr>
          <p:cNvSpPr/>
          <p:nvPr/>
        </p:nvSpPr>
        <p:spPr>
          <a:xfrm>
            <a:off x="655189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lick Oval C4">
            <a:hlinkClick r:id="" action="ppaction://noaction">
              <a:snd r:embed="rId17" name="Button Tile Sequence (Mouse).wav"/>
            </a:hlinkClick>
          </p:cNvPr>
          <p:cNvSpPr/>
          <p:nvPr/>
        </p:nvSpPr>
        <p:spPr>
          <a:xfrm>
            <a:off x="6554318"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lick Oval C3">
            <a:hlinkClick r:id="" action="ppaction://noaction">
              <a:snd r:embed="rId16" name="Button Tile Sequence (Squirrel).wav"/>
            </a:hlinkClick>
          </p:cNvPr>
          <p:cNvSpPr/>
          <p:nvPr/>
        </p:nvSpPr>
        <p:spPr>
          <a:xfrm>
            <a:off x="6554318"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lick Oval C2">
            <a:hlinkClick r:id="" action="ppaction://noaction">
              <a:snd r:embed="rId15" name="Button Tile Sequence (Mole).wav"/>
            </a:hlinkClick>
          </p:cNvPr>
          <p:cNvSpPr/>
          <p:nvPr/>
        </p:nvSpPr>
        <p:spPr>
          <a:xfrm>
            <a:off x="6554318"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ick Oval C1">
            <a:hlinkClick r:id="" action="ppaction://noaction">
              <a:snd r:embed="rId15" name="Button Tile Sequence (Mole).wav"/>
            </a:hlinkClick>
          </p:cNvPr>
          <p:cNvSpPr/>
          <p:nvPr/>
        </p:nvSpPr>
        <p:spPr>
          <a:xfrm>
            <a:off x="6554318"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lick Oval B5">
            <a:hlinkClick r:id="" action="ppaction://noaction">
              <a:snd r:embed="rId17" name="Button Tile Sequence (Mouse).wav"/>
            </a:hlinkClick>
          </p:cNvPr>
          <p:cNvSpPr/>
          <p:nvPr/>
        </p:nvSpPr>
        <p:spPr>
          <a:xfrm>
            <a:off x="445223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lick Oval B4">
            <a:hlinkClick r:id="" action="ppaction://noaction">
              <a:snd r:embed="rId17" name="Button Tile Sequence (Mouse).wav"/>
            </a:hlinkClick>
          </p:cNvPr>
          <p:cNvSpPr/>
          <p:nvPr/>
        </p:nvSpPr>
        <p:spPr>
          <a:xfrm>
            <a:off x="445729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lick Oval B3">
            <a:hlinkClick r:id="" action="ppaction://noaction">
              <a:snd r:embed="rId16" name="Button Tile Sequence (Squirrel).wav"/>
            </a:hlinkClick>
          </p:cNvPr>
          <p:cNvSpPr/>
          <p:nvPr/>
        </p:nvSpPr>
        <p:spPr>
          <a:xfrm>
            <a:off x="445729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lick Oval B2">
            <a:hlinkClick r:id="" action="ppaction://noaction">
              <a:snd r:embed="rId15" name="Button Tile Sequence (Mole).wav"/>
            </a:hlinkClick>
          </p:cNvPr>
          <p:cNvSpPr/>
          <p:nvPr/>
        </p:nvSpPr>
        <p:spPr>
          <a:xfrm>
            <a:off x="445729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lick Oval B1">
            <a:hlinkClick r:id="" action="ppaction://noaction">
              <a:snd r:embed="rId15" name="Button Tile Sequence (Mole).wav"/>
            </a:hlinkClick>
          </p:cNvPr>
          <p:cNvSpPr/>
          <p:nvPr/>
        </p:nvSpPr>
        <p:spPr>
          <a:xfrm>
            <a:off x="445729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Click Oval A5">
            <a:hlinkClick r:id="" action="ppaction://noaction">
              <a:snd r:embed="rId16" name="Button Tile Sequence (Squirrel).wav"/>
            </a:hlinkClick>
          </p:cNvPr>
          <p:cNvSpPr/>
          <p:nvPr/>
        </p:nvSpPr>
        <p:spPr>
          <a:xfrm>
            <a:off x="2352576" y="6912864"/>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lick Oval A4">
            <a:hlinkClick r:id="" action="ppaction://noaction">
              <a:snd r:embed="rId16" name="Button Tile Sequence (Squirrel).wav"/>
            </a:hlinkClick>
          </p:cNvPr>
          <p:cNvSpPr/>
          <p:nvPr/>
        </p:nvSpPr>
        <p:spPr>
          <a:xfrm>
            <a:off x="2352576" y="5552573"/>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lick Oval A3">
            <a:hlinkClick r:id="" action="ppaction://noaction">
              <a:snd r:embed="rId16" name="Button Tile Sequence (Squirrel).wav"/>
            </a:hlinkClick>
          </p:cNvPr>
          <p:cNvSpPr/>
          <p:nvPr/>
        </p:nvSpPr>
        <p:spPr>
          <a:xfrm>
            <a:off x="2352576" y="4187952"/>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lick Oval A2">
            <a:hlinkClick r:id="" action="ppaction://noaction">
              <a:snd r:embed="rId15" name="Button Tile Sequence (Mole).wav"/>
            </a:hlinkClick>
          </p:cNvPr>
          <p:cNvSpPr/>
          <p:nvPr/>
        </p:nvSpPr>
        <p:spPr>
          <a:xfrm>
            <a:off x="2352576" y="282422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lick Oval A1">
            <a:hlinkClick r:id="" action="ppaction://noaction">
              <a:snd r:embed="rId15" name="Button Tile Sequence (Mole).wav"/>
            </a:hlinkClick>
          </p:cNvPr>
          <p:cNvSpPr/>
          <p:nvPr/>
        </p:nvSpPr>
        <p:spPr>
          <a:xfrm>
            <a:off x="2352576" y="1454318"/>
            <a:ext cx="1536192" cy="1234440"/>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8160113"/>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200"/>
                                        <p:tgtEl>
                                          <p:spTgt spid="14"/>
                                        </p:tgtEl>
                                      </p:cBhvr>
                                    </p:animEffect>
                                  </p:childTnLst>
                                </p:cTn>
                              </p:par>
                              <p:par>
                                <p:cTn id="8" presetID="42" presetClass="path" presetSubtype="0" fill="hold" nodeType="withEffect">
                                  <p:stCondLst>
                                    <p:cond delay="200"/>
                                  </p:stCondLst>
                                  <p:childTnLst>
                                    <p:animMotion origin="layout" path="M 8.68056E-7 4.07407E-6 L 0.00076 0.08545 " pathEditMode="relative" rAng="0" ptsTypes="AA">
                                      <p:cBhvr>
                                        <p:cTn id="9" dur="200" spd="-100000" fill="hold"/>
                                        <p:tgtEl>
                                          <p:spTgt spid="14"/>
                                        </p:tgtEl>
                                        <p:attrNameLst>
                                          <p:attrName>ppt_x</p:attrName>
                                          <p:attrName>ppt_y</p:attrName>
                                        </p:attrNameLst>
                                      </p:cBhvr>
                                      <p:rCtr x="33" y="4263"/>
                                    </p:animMotion>
                                  </p:childTnLst>
                                </p:cTn>
                              </p:par>
                              <p:par>
                                <p:cTn id="10" presetID="1" presetClass="exit"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39"/>
                    </p:tgtEl>
                  </p:cond>
                </p:stCondLst>
                <p:endSync evt="end" delay="0">
                  <p:rtn val="all"/>
                </p:endSync>
                <p:childTnLst>
                  <p:par>
                    <p:cTn id="13" fill="hold">
                      <p:stCondLst>
                        <p:cond delay="0"/>
                      </p:stCondLst>
                      <p:childTnLst>
                        <p:par>
                          <p:cTn id="14" fill="hold">
                            <p:stCondLst>
                              <p:cond delay="0"/>
                            </p:stCondLst>
                            <p:childTnLst>
                              <p:par>
                                <p:cTn id="15" presetID="22" presetClass="entr" presetSubtype="1"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200"/>
                                        <p:tgtEl>
                                          <p:spTgt spid="3"/>
                                        </p:tgtEl>
                                      </p:cBhvr>
                                    </p:animEffect>
                                  </p:childTnLst>
                                </p:cTn>
                              </p:par>
                              <p:par>
                                <p:cTn id="18" presetID="42" presetClass="path" presetSubtype="0" fill="hold" nodeType="withEffect">
                                  <p:stCondLst>
                                    <p:cond delay="200"/>
                                  </p:stCondLst>
                                  <p:childTnLst>
                                    <p:animMotion origin="layout" path="M 8.68056E-7 4.07407E-6 L 0.00076 0.08545 " pathEditMode="relative" rAng="0" ptsTypes="AA">
                                      <p:cBhvr>
                                        <p:cTn id="19" dur="200" spd="-100000" fill="hold"/>
                                        <p:tgtEl>
                                          <p:spTgt spid="3"/>
                                        </p:tgtEl>
                                        <p:attrNameLst>
                                          <p:attrName>ppt_x</p:attrName>
                                          <p:attrName>ppt_y</p:attrName>
                                        </p:attrNameLst>
                                      </p:cBhvr>
                                      <p:rCtr x="33" y="4263"/>
                                    </p:animMotion>
                                  </p:childTnLst>
                                </p:cTn>
                              </p:par>
                              <p:par>
                                <p:cTn id="20" presetID="1" presetClass="exit" presetSubtype="0" fill="hold" grpId="0" nodeType="withEffect">
                                  <p:stCondLst>
                                    <p:cond delay="200"/>
                                  </p:stCondLst>
                                  <p:childTnLst>
                                    <p:set>
                                      <p:cBhvr>
                                        <p:cTn id="2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1"/>
                    </p:tgtEl>
                  </p:cond>
                </p:stCondLst>
                <p:endSync evt="end" delay="0">
                  <p:rtn val="all"/>
                </p:endSync>
                <p:childTnLst>
                  <p:par>
                    <p:cTn id="23" fill="hold">
                      <p:stCondLst>
                        <p:cond delay="0"/>
                      </p:stCondLst>
                      <p:childTnLst>
                        <p:par>
                          <p:cTn id="24" fill="hold">
                            <p:stCondLst>
                              <p:cond delay="0"/>
                            </p:stCondLst>
                            <p:childTnLst>
                              <p:par>
                                <p:cTn id="25" presetID="22" presetClass="entr" presetSubtype="1" fill="hold"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
                                        <p:tgtEl>
                                          <p:spTgt spid="17"/>
                                        </p:tgtEl>
                                      </p:cBhvr>
                                    </p:animEffect>
                                  </p:childTnLst>
                                </p:cTn>
                              </p:par>
                              <p:par>
                                <p:cTn id="28" presetID="42" presetClass="path" presetSubtype="0" fill="hold" nodeType="withEffect">
                                  <p:stCondLst>
                                    <p:cond delay="200"/>
                                  </p:stCondLst>
                                  <p:childTnLst>
                                    <p:animMotion origin="layout" path="M 8.68056E-7 4.07407E-6 L 0.00076 0.08545 " pathEditMode="relative" rAng="0" ptsTypes="AA">
                                      <p:cBhvr>
                                        <p:cTn id="29" dur="200" spd="-100000" fill="hold"/>
                                        <p:tgtEl>
                                          <p:spTgt spid="17"/>
                                        </p:tgtEl>
                                        <p:attrNameLst>
                                          <p:attrName>ppt_x</p:attrName>
                                          <p:attrName>ppt_y</p:attrName>
                                        </p:attrNameLst>
                                      </p:cBhvr>
                                      <p:rCtr x="33" y="4263"/>
                                    </p:animMotion>
                                  </p:childTnLst>
                                </p:cTn>
                              </p:par>
                              <p:par>
                                <p:cTn id="30" presetID="1" presetClass="exit"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2" restart="whenNotActive" fill="hold" evtFilter="cancelBubble" nodeType="interactiveSeq">
                <p:stCondLst>
                  <p:cond evt="onClick" delay="0">
                    <p:tgtEl>
                      <p:spTgt spid="42"/>
                    </p:tgtEl>
                  </p:cond>
                </p:stCondLst>
                <p:endSync evt="end" delay="0">
                  <p:rtn val="all"/>
                </p:endSync>
                <p:childTnLst>
                  <p:par>
                    <p:cTn id="33" fill="hold">
                      <p:stCondLst>
                        <p:cond delay="0"/>
                      </p:stCondLst>
                      <p:childTnLst>
                        <p:par>
                          <p:cTn id="34" fill="hold">
                            <p:stCondLst>
                              <p:cond delay="0"/>
                            </p:stCondLst>
                            <p:childTnLst>
                              <p:par>
                                <p:cTn id="35" presetID="22" presetClass="entr" presetSubtype="1" fill="hold" nodeType="withEffect">
                                  <p:stCondLst>
                                    <p:cond delay="20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par>
                                <p:cTn id="38" presetID="42" presetClass="path" presetSubtype="0" fill="hold" nodeType="withEffect">
                                  <p:stCondLst>
                                    <p:cond delay="200"/>
                                  </p:stCondLst>
                                  <p:childTnLst>
                                    <p:animMotion origin="layout" path="M 8.68056E-7 4.07407E-6 L 0.00076 0.08545 " pathEditMode="relative" rAng="0" ptsTypes="AA">
                                      <p:cBhvr>
                                        <p:cTn id="39" dur="200" spd="-100000" fill="hold"/>
                                        <p:tgtEl>
                                          <p:spTgt spid="18"/>
                                        </p:tgtEl>
                                        <p:attrNameLst>
                                          <p:attrName>ppt_x</p:attrName>
                                          <p:attrName>ppt_y</p:attrName>
                                        </p:attrNameLst>
                                      </p:cBhvr>
                                      <p:rCtr x="33" y="4263"/>
                                    </p:animMotion>
                                  </p:childTnLst>
                                </p:cTn>
                              </p:par>
                              <p:par>
                                <p:cTn id="40" presetID="1" presetClass="exit" presetSubtype="0" fill="hold" grpId="0" nodeType="withEffect">
                                  <p:stCondLst>
                                    <p:cond delay="200"/>
                                  </p:stCondLst>
                                  <p:childTnLst>
                                    <p:set>
                                      <p:cBhvr>
                                        <p:cTn id="41"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2" restart="whenNotActive" fill="hold" evtFilter="cancelBubble" nodeType="interactiveSeq">
                <p:stCondLst>
                  <p:cond evt="onClick" delay="0">
                    <p:tgtEl>
                      <p:spTgt spid="43"/>
                    </p:tgtEl>
                  </p:cond>
                </p:stCondLst>
                <p:endSync evt="end" delay="0">
                  <p:rtn val="all"/>
                </p:endSync>
                <p:childTnLst>
                  <p:par>
                    <p:cTn id="43" fill="hold">
                      <p:stCondLst>
                        <p:cond delay="0"/>
                      </p:stCondLst>
                      <p:childTnLst>
                        <p:par>
                          <p:cTn id="44" fill="hold">
                            <p:stCondLst>
                              <p:cond delay="0"/>
                            </p:stCondLst>
                            <p:childTnLst>
                              <p:par>
                                <p:cTn id="45" presetID="22" presetClass="entr" presetSubtype="1" fill="hold"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200"/>
                                        <p:tgtEl>
                                          <p:spTgt spid="19"/>
                                        </p:tgtEl>
                                      </p:cBhvr>
                                    </p:animEffect>
                                  </p:childTnLst>
                                </p:cTn>
                              </p:par>
                              <p:par>
                                <p:cTn id="48" presetID="42" presetClass="path" presetSubtype="0" fill="hold" nodeType="withEffect">
                                  <p:stCondLst>
                                    <p:cond delay="200"/>
                                  </p:stCondLst>
                                  <p:childTnLst>
                                    <p:animMotion origin="layout" path="M 8.68056E-7 4.07407E-6 L 0.00076 0.08545 " pathEditMode="relative" rAng="0" ptsTypes="AA">
                                      <p:cBhvr>
                                        <p:cTn id="49" dur="200" spd="-100000" fill="hold"/>
                                        <p:tgtEl>
                                          <p:spTgt spid="19"/>
                                        </p:tgtEl>
                                        <p:attrNameLst>
                                          <p:attrName>ppt_x</p:attrName>
                                          <p:attrName>ppt_y</p:attrName>
                                        </p:attrNameLst>
                                      </p:cBhvr>
                                      <p:rCtr x="33" y="4263"/>
                                    </p:animMotion>
                                  </p:childTnLst>
                                </p:cTn>
                              </p:par>
                              <p:par>
                                <p:cTn id="50" presetID="1" presetClass="exit" presetSubtype="0" fill="hold" grpId="0" nodeType="withEffect">
                                  <p:stCondLst>
                                    <p:cond delay="200"/>
                                  </p:stCondLst>
                                  <p:childTnLst>
                                    <p:set>
                                      <p:cBhvr>
                                        <p:cTn id="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2" restart="whenNotActive" fill="hold" evtFilter="cancelBubble" nodeType="interactiveSeq">
                <p:stCondLst>
                  <p:cond evt="onClick" delay="0">
                    <p:tgtEl>
                      <p:spTgt spid="44"/>
                    </p:tgtEl>
                  </p:cond>
                </p:stCondLst>
                <p:endSync evt="end" delay="0">
                  <p:rtn val="all"/>
                </p:endSync>
                <p:childTnLst>
                  <p:par>
                    <p:cTn id="53" fill="hold">
                      <p:stCondLst>
                        <p:cond delay="0"/>
                      </p:stCondLst>
                      <p:childTnLst>
                        <p:par>
                          <p:cTn id="54" fill="hold">
                            <p:stCondLst>
                              <p:cond delay="0"/>
                            </p:stCondLst>
                            <p:childTnLst>
                              <p:par>
                                <p:cTn id="55" presetID="22" presetClass="entr" presetSubtype="1" fill="hold" nodeType="withEffect">
                                  <p:stCondLst>
                                    <p:cond delay="20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200"/>
                                        <p:tgtEl>
                                          <p:spTgt spid="20"/>
                                        </p:tgtEl>
                                      </p:cBhvr>
                                    </p:animEffect>
                                  </p:childTnLst>
                                </p:cTn>
                              </p:par>
                              <p:par>
                                <p:cTn id="58" presetID="42" presetClass="path" presetSubtype="0" fill="hold" nodeType="withEffect">
                                  <p:stCondLst>
                                    <p:cond delay="200"/>
                                  </p:stCondLst>
                                  <p:childTnLst>
                                    <p:animMotion origin="layout" path="M 8.68056E-7 4.07407E-6 L 0.00076 0.08545 " pathEditMode="relative" rAng="0" ptsTypes="AA">
                                      <p:cBhvr>
                                        <p:cTn id="59" dur="200" spd="-100000" fill="hold"/>
                                        <p:tgtEl>
                                          <p:spTgt spid="20"/>
                                        </p:tgtEl>
                                        <p:attrNameLst>
                                          <p:attrName>ppt_x</p:attrName>
                                          <p:attrName>ppt_y</p:attrName>
                                        </p:attrNameLst>
                                      </p:cBhvr>
                                      <p:rCtr x="33" y="4263"/>
                                    </p:animMotion>
                                  </p:childTnLst>
                                </p:cTn>
                              </p:par>
                              <p:par>
                                <p:cTn id="60" presetID="1" presetClass="exit" presetSubtype="0" fill="hold" grpId="0" nodeType="withEffect">
                                  <p:stCondLst>
                                    <p:cond delay="200"/>
                                  </p:stCondLst>
                                  <p:childTnLst>
                                    <p:set>
                                      <p:cBhvr>
                                        <p:cTn id="61"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6"/>
                    </p:tgtEl>
                  </p:cond>
                </p:stCondLst>
                <p:endSync evt="end" delay="0">
                  <p:rtn val="all"/>
                </p:endSync>
                <p:childTnLst>
                  <p:par>
                    <p:cTn id="63" fill="hold">
                      <p:stCondLst>
                        <p:cond delay="0"/>
                      </p:stCondLst>
                      <p:childTnLst>
                        <p:par>
                          <p:cTn id="64" fill="hold">
                            <p:stCondLst>
                              <p:cond delay="0"/>
                            </p:stCondLst>
                            <p:childTnLst>
                              <p:par>
                                <p:cTn id="65" presetID="22" presetClass="entr" presetSubtype="1" fill="hold" nodeType="withEffect">
                                  <p:stCondLst>
                                    <p:cond delay="20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par>
                                <p:cTn id="68" presetID="42" presetClass="path" presetSubtype="0" fill="hold" nodeType="withEffect">
                                  <p:stCondLst>
                                    <p:cond delay="200"/>
                                  </p:stCondLst>
                                  <p:childTnLst>
                                    <p:animMotion origin="layout" path="M 8.68056E-7 4.07407E-6 L 0.00076 0.08545 " pathEditMode="relative" rAng="0" ptsTypes="AA">
                                      <p:cBhvr>
                                        <p:cTn id="69" dur="200" spd="-100000" fill="hold"/>
                                        <p:tgtEl>
                                          <p:spTgt spid="45"/>
                                        </p:tgtEl>
                                        <p:attrNameLst>
                                          <p:attrName>ppt_x</p:attrName>
                                          <p:attrName>ppt_y</p:attrName>
                                        </p:attrNameLst>
                                      </p:cBhvr>
                                      <p:rCtr x="33" y="4263"/>
                                    </p:animMotion>
                                  </p:childTnLst>
                                </p:cTn>
                              </p:par>
                              <p:par>
                                <p:cTn id="70" presetID="1" presetClass="exit" presetSubtype="0" fill="hold" grpId="0" nodeType="withEffect">
                                  <p:stCondLst>
                                    <p:cond delay="200"/>
                                  </p:stCondLst>
                                  <p:childTnLst>
                                    <p:set>
                                      <p:cBhvr>
                                        <p:cTn id="7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22" presetClass="entr" presetSubtype="1" fill="hold"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200"/>
                                        <p:tgtEl>
                                          <p:spTgt spid="47"/>
                                        </p:tgtEl>
                                      </p:cBhvr>
                                    </p:animEffect>
                                  </p:childTnLst>
                                </p:cTn>
                              </p:par>
                              <p:par>
                                <p:cTn id="78" presetID="42" presetClass="path" presetSubtype="0" fill="hold" nodeType="withEffect">
                                  <p:stCondLst>
                                    <p:cond delay="200"/>
                                  </p:stCondLst>
                                  <p:childTnLst>
                                    <p:animMotion origin="layout" path="M 8.68056E-7 4.07407E-6 L 0.00076 0.08545 " pathEditMode="relative" rAng="0" ptsTypes="AA">
                                      <p:cBhvr>
                                        <p:cTn id="79" dur="200" spd="-100000" fill="hold"/>
                                        <p:tgtEl>
                                          <p:spTgt spid="47"/>
                                        </p:tgtEl>
                                        <p:attrNameLst>
                                          <p:attrName>ppt_x</p:attrName>
                                          <p:attrName>ppt_y</p:attrName>
                                        </p:attrNameLst>
                                      </p:cBhvr>
                                      <p:rCtr x="33" y="4263"/>
                                    </p:animMotion>
                                  </p:childTnLst>
                                </p:cTn>
                              </p:par>
                              <p:par>
                                <p:cTn id="80" presetID="1" presetClass="exit" presetSubtype="0" fill="hold" grpId="0" nodeType="withEffect">
                                  <p:stCondLst>
                                    <p:cond delay="200"/>
                                  </p:stCondLst>
                                  <p:childTnLst>
                                    <p:set>
                                      <p:cBhvr>
                                        <p:cTn id="8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2" restart="whenNotActive" fill="hold" evtFilter="cancelBubble" nodeType="interactiveSeq">
                <p:stCondLst>
                  <p:cond evt="onClick" delay="0">
                    <p:tgtEl>
                      <p:spTgt spid="50"/>
                    </p:tgtEl>
                  </p:cond>
                </p:stCondLst>
                <p:endSync evt="end" delay="0">
                  <p:rtn val="all"/>
                </p:endSync>
                <p:childTnLst>
                  <p:par>
                    <p:cTn id="83" fill="hold">
                      <p:stCondLst>
                        <p:cond delay="0"/>
                      </p:stCondLst>
                      <p:childTnLst>
                        <p:par>
                          <p:cTn id="84" fill="hold">
                            <p:stCondLst>
                              <p:cond delay="0"/>
                            </p:stCondLst>
                            <p:childTnLst>
                              <p:par>
                                <p:cTn id="85" presetID="22" presetClass="entr" presetSubtype="1" fill="hold" nodeType="withEffect">
                                  <p:stCondLst>
                                    <p:cond delay="20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200"/>
                                        <p:tgtEl>
                                          <p:spTgt spid="49"/>
                                        </p:tgtEl>
                                      </p:cBhvr>
                                    </p:animEffect>
                                  </p:childTnLst>
                                </p:cTn>
                              </p:par>
                              <p:par>
                                <p:cTn id="88" presetID="42" presetClass="path" presetSubtype="0" fill="hold" nodeType="withEffect">
                                  <p:stCondLst>
                                    <p:cond delay="200"/>
                                  </p:stCondLst>
                                  <p:childTnLst>
                                    <p:animMotion origin="layout" path="M 8.68056E-7 4.07407E-6 L 0.00076 0.08545 " pathEditMode="relative" rAng="0" ptsTypes="AA">
                                      <p:cBhvr>
                                        <p:cTn id="89" dur="200" spd="-100000" fill="hold"/>
                                        <p:tgtEl>
                                          <p:spTgt spid="49"/>
                                        </p:tgtEl>
                                        <p:attrNameLst>
                                          <p:attrName>ppt_x</p:attrName>
                                          <p:attrName>ppt_y</p:attrName>
                                        </p:attrNameLst>
                                      </p:cBhvr>
                                      <p:rCtr x="33" y="4263"/>
                                    </p:animMotion>
                                  </p:childTnLst>
                                </p:cTn>
                              </p:par>
                              <p:par>
                                <p:cTn id="90" presetID="1" presetClass="exit" presetSubtype="0" fill="hold" grpId="0" nodeType="withEffect">
                                  <p:stCondLst>
                                    <p:cond delay="200"/>
                                  </p:stCondLst>
                                  <p:childTnLst>
                                    <p:set>
                                      <p:cBhvr>
                                        <p:cTn id="9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22" presetClass="entr" presetSubtype="1" fill="hold"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200"/>
                                        <p:tgtEl>
                                          <p:spTgt spid="51"/>
                                        </p:tgtEl>
                                      </p:cBhvr>
                                    </p:animEffect>
                                  </p:childTnLst>
                                </p:cTn>
                              </p:par>
                              <p:par>
                                <p:cTn id="98" presetID="42" presetClass="path" presetSubtype="0" fill="hold" nodeType="withEffect">
                                  <p:stCondLst>
                                    <p:cond delay="200"/>
                                  </p:stCondLst>
                                  <p:childTnLst>
                                    <p:animMotion origin="layout" path="M 8.68056E-7 4.07407E-6 L 0.00076 0.08545 " pathEditMode="relative" rAng="0" ptsTypes="AA">
                                      <p:cBhvr>
                                        <p:cTn id="99" dur="200" spd="-100000" fill="hold"/>
                                        <p:tgtEl>
                                          <p:spTgt spid="51"/>
                                        </p:tgtEl>
                                        <p:attrNameLst>
                                          <p:attrName>ppt_x</p:attrName>
                                          <p:attrName>ppt_y</p:attrName>
                                        </p:attrNameLst>
                                      </p:cBhvr>
                                      <p:rCtr x="33" y="4263"/>
                                    </p:animMotion>
                                  </p:childTnLst>
                                </p:cTn>
                              </p:par>
                              <p:par>
                                <p:cTn id="100" presetID="1" presetClass="exit"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02" restart="whenNotActive" fill="hold" evtFilter="cancelBubble" nodeType="interactiveSeq">
                <p:stCondLst>
                  <p:cond evt="onClick" delay="0">
                    <p:tgtEl>
                      <p:spTgt spid="54"/>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1" fill="hold" nodeType="withEffect">
                                  <p:stCondLst>
                                    <p:cond delay="200"/>
                                  </p:stCondLst>
                                  <p:childTnLst>
                                    <p:set>
                                      <p:cBhvr>
                                        <p:cTn id="106" dur="1" fill="hold">
                                          <p:stCondLst>
                                            <p:cond delay="0"/>
                                          </p:stCondLst>
                                        </p:cTn>
                                        <p:tgtEl>
                                          <p:spTgt spid="53"/>
                                        </p:tgtEl>
                                        <p:attrNameLst>
                                          <p:attrName>style.visibility</p:attrName>
                                        </p:attrNameLst>
                                      </p:cBhvr>
                                      <p:to>
                                        <p:strVal val="visible"/>
                                      </p:to>
                                    </p:set>
                                    <p:animEffect transition="in" filter="wipe(up)">
                                      <p:cBhvr>
                                        <p:cTn id="107" dur="200"/>
                                        <p:tgtEl>
                                          <p:spTgt spid="53"/>
                                        </p:tgtEl>
                                      </p:cBhvr>
                                    </p:animEffect>
                                  </p:childTnLst>
                                </p:cTn>
                              </p:par>
                              <p:par>
                                <p:cTn id="108" presetID="42" presetClass="path" presetSubtype="0" fill="hold" nodeType="withEffect">
                                  <p:stCondLst>
                                    <p:cond delay="200"/>
                                  </p:stCondLst>
                                  <p:childTnLst>
                                    <p:animMotion origin="layout" path="M 8.68056E-7 4.07407E-6 L 0.00076 0.08545 " pathEditMode="relative" rAng="0" ptsTypes="AA">
                                      <p:cBhvr>
                                        <p:cTn id="109" dur="200" spd="-100000" fill="hold"/>
                                        <p:tgtEl>
                                          <p:spTgt spid="53"/>
                                        </p:tgtEl>
                                        <p:attrNameLst>
                                          <p:attrName>ppt_x</p:attrName>
                                          <p:attrName>ppt_y</p:attrName>
                                        </p:attrNameLst>
                                      </p:cBhvr>
                                      <p:rCtr x="33" y="4263"/>
                                    </p:animMotion>
                                  </p:childTnLst>
                                </p:cTn>
                              </p:par>
                              <p:par>
                                <p:cTn id="110" presetID="1" presetClass="exit" presetSubtype="0" fill="hold" grpId="0" nodeType="withEffect">
                                  <p:stCondLst>
                                    <p:cond delay="200"/>
                                  </p:stCondLst>
                                  <p:childTnLst>
                                    <p:set>
                                      <p:cBhvr>
                                        <p:cTn id="11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12" restart="whenNotActive" fill="hold" evtFilter="cancelBubble" nodeType="interactiveSeq">
                <p:stCondLst>
                  <p:cond evt="onClick" delay="0">
                    <p:tgtEl>
                      <p:spTgt spid="56"/>
                    </p:tgtEl>
                  </p:cond>
                </p:stCondLst>
                <p:endSync evt="end" delay="0">
                  <p:rtn val="all"/>
                </p:endSync>
                <p:childTnLst>
                  <p:par>
                    <p:cTn id="113" fill="hold">
                      <p:stCondLst>
                        <p:cond delay="0"/>
                      </p:stCondLst>
                      <p:childTnLst>
                        <p:par>
                          <p:cTn id="114" fill="hold">
                            <p:stCondLst>
                              <p:cond delay="0"/>
                            </p:stCondLst>
                            <p:childTnLst>
                              <p:par>
                                <p:cTn id="115" presetID="22" presetClass="entr" presetSubtype="1" fill="hold" nodeType="withEffect">
                                  <p:stCondLst>
                                    <p:cond delay="20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200"/>
                                        <p:tgtEl>
                                          <p:spTgt spid="55"/>
                                        </p:tgtEl>
                                      </p:cBhvr>
                                    </p:animEffect>
                                  </p:childTnLst>
                                </p:cTn>
                              </p:par>
                              <p:par>
                                <p:cTn id="118" presetID="42" presetClass="path" presetSubtype="0" fill="hold" nodeType="withEffect">
                                  <p:stCondLst>
                                    <p:cond delay="200"/>
                                  </p:stCondLst>
                                  <p:childTnLst>
                                    <p:animMotion origin="layout" path="M 8.68056E-7 4.07407E-6 L 0.00076 0.08545 " pathEditMode="relative" rAng="0" ptsTypes="AA">
                                      <p:cBhvr>
                                        <p:cTn id="119" dur="200" spd="-100000" fill="hold"/>
                                        <p:tgtEl>
                                          <p:spTgt spid="55"/>
                                        </p:tgtEl>
                                        <p:attrNameLst>
                                          <p:attrName>ppt_x</p:attrName>
                                          <p:attrName>ppt_y</p:attrName>
                                        </p:attrNameLst>
                                      </p:cBhvr>
                                      <p:rCtr x="33" y="4263"/>
                                    </p:animMotion>
                                  </p:childTnLst>
                                </p:cTn>
                              </p:par>
                              <p:par>
                                <p:cTn id="120" presetID="1" presetClass="exit" presetSubtype="0" fill="hold" grpId="0" nodeType="withEffect">
                                  <p:stCondLst>
                                    <p:cond delay="200"/>
                                  </p:stCondLst>
                                  <p:childTnLst>
                                    <p:set>
                                      <p:cBhvr>
                                        <p:cTn id="121"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8"/>
                    </p:tgtEl>
                  </p:cond>
                </p:stCondLst>
                <p:endSync evt="end" delay="0">
                  <p:rtn val="all"/>
                </p:endSync>
                <p:childTnLst>
                  <p:par>
                    <p:cTn id="123" fill="hold">
                      <p:stCondLst>
                        <p:cond delay="0"/>
                      </p:stCondLst>
                      <p:childTnLst>
                        <p:par>
                          <p:cTn id="124" fill="hold">
                            <p:stCondLst>
                              <p:cond delay="0"/>
                            </p:stCondLst>
                            <p:childTnLst>
                              <p:par>
                                <p:cTn id="125" presetID="22" presetClass="entr" presetSubtype="1" fill="hold" nodeType="withEffect">
                                  <p:stCondLst>
                                    <p:cond delay="200"/>
                                  </p:stCondLst>
                                  <p:childTnLst>
                                    <p:set>
                                      <p:cBhvr>
                                        <p:cTn id="126" dur="1" fill="hold">
                                          <p:stCondLst>
                                            <p:cond delay="0"/>
                                          </p:stCondLst>
                                        </p:cTn>
                                        <p:tgtEl>
                                          <p:spTgt spid="57"/>
                                        </p:tgtEl>
                                        <p:attrNameLst>
                                          <p:attrName>style.visibility</p:attrName>
                                        </p:attrNameLst>
                                      </p:cBhvr>
                                      <p:to>
                                        <p:strVal val="visible"/>
                                      </p:to>
                                    </p:set>
                                    <p:animEffect transition="in" filter="wipe(up)">
                                      <p:cBhvr>
                                        <p:cTn id="127" dur="200"/>
                                        <p:tgtEl>
                                          <p:spTgt spid="57"/>
                                        </p:tgtEl>
                                      </p:cBhvr>
                                    </p:animEffect>
                                  </p:childTnLst>
                                </p:cTn>
                              </p:par>
                              <p:par>
                                <p:cTn id="128" presetID="42" presetClass="path" presetSubtype="0" fill="hold" nodeType="withEffect">
                                  <p:stCondLst>
                                    <p:cond delay="200"/>
                                  </p:stCondLst>
                                  <p:childTnLst>
                                    <p:animMotion origin="layout" path="M 8.68056E-7 4.07407E-6 L 0.00076 0.08545 " pathEditMode="relative" rAng="0" ptsTypes="AA">
                                      <p:cBhvr>
                                        <p:cTn id="129" dur="200" spd="-100000" fill="hold"/>
                                        <p:tgtEl>
                                          <p:spTgt spid="57"/>
                                        </p:tgtEl>
                                        <p:attrNameLst>
                                          <p:attrName>ppt_x</p:attrName>
                                          <p:attrName>ppt_y</p:attrName>
                                        </p:attrNameLst>
                                      </p:cBhvr>
                                      <p:rCtr x="33" y="4263"/>
                                    </p:animMotion>
                                  </p:childTnLst>
                                </p:cTn>
                              </p:par>
                              <p:par>
                                <p:cTn id="130" presetID="1" presetClass="exit" presetSubtype="0" fill="hold" grpId="0" nodeType="withEffect">
                                  <p:stCondLst>
                                    <p:cond delay="200"/>
                                  </p:stCondLst>
                                  <p:childTnLst>
                                    <p:set>
                                      <p:cBhvr>
                                        <p:cTn id="13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32" restart="whenNotActive" fill="hold" evtFilter="cancelBubble" nodeType="interactiveSeq">
                <p:stCondLst>
                  <p:cond evt="onClick" delay="0">
                    <p:tgtEl>
                      <p:spTgt spid="60"/>
                    </p:tgtEl>
                  </p:cond>
                </p:stCondLst>
                <p:endSync evt="end" delay="0">
                  <p:rtn val="all"/>
                </p:endSync>
                <p:childTnLst>
                  <p:par>
                    <p:cTn id="133" fill="hold">
                      <p:stCondLst>
                        <p:cond delay="0"/>
                      </p:stCondLst>
                      <p:childTnLst>
                        <p:par>
                          <p:cTn id="134" fill="hold">
                            <p:stCondLst>
                              <p:cond delay="0"/>
                            </p:stCondLst>
                            <p:childTnLst>
                              <p:par>
                                <p:cTn id="135" presetID="22" presetClass="entr" presetSubtype="1" fill="hold" nodeType="withEffect">
                                  <p:stCondLst>
                                    <p:cond delay="200"/>
                                  </p:stCondLst>
                                  <p:childTnLst>
                                    <p:set>
                                      <p:cBhvr>
                                        <p:cTn id="136" dur="1" fill="hold">
                                          <p:stCondLst>
                                            <p:cond delay="0"/>
                                          </p:stCondLst>
                                        </p:cTn>
                                        <p:tgtEl>
                                          <p:spTgt spid="59"/>
                                        </p:tgtEl>
                                        <p:attrNameLst>
                                          <p:attrName>style.visibility</p:attrName>
                                        </p:attrNameLst>
                                      </p:cBhvr>
                                      <p:to>
                                        <p:strVal val="visible"/>
                                      </p:to>
                                    </p:set>
                                    <p:animEffect transition="in" filter="wipe(up)">
                                      <p:cBhvr>
                                        <p:cTn id="137" dur="200"/>
                                        <p:tgtEl>
                                          <p:spTgt spid="59"/>
                                        </p:tgtEl>
                                      </p:cBhvr>
                                    </p:animEffect>
                                  </p:childTnLst>
                                </p:cTn>
                              </p:par>
                              <p:par>
                                <p:cTn id="138" presetID="42" presetClass="path" presetSubtype="0" fill="hold" nodeType="withEffect">
                                  <p:stCondLst>
                                    <p:cond delay="200"/>
                                  </p:stCondLst>
                                  <p:childTnLst>
                                    <p:animMotion origin="layout" path="M 8.68056E-7 4.07407E-6 L 0.00076 0.08545 " pathEditMode="relative" rAng="0" ptsTypes="AA">
                                      <p:cBhvr>
                                        <p:cTn id="139" dur="200" spd="-100000" fill="hold"/>
                                        <p:tgtEl>
                                          <p:spTgt spid="59"/>
                                        </p:tgtEl>
                                        <p:attrNameLst>
                                          <p:attrName>ppt_x</p:attrName>
                                          <p:attrName>ppt_y</p:attrName>
                                        </p:attrNameLst>
                                      </p:cBhvr>
                                      <p:rCtr x="33" y="4263"/>
                                    </p:animMotion>
                                  </p:childTnLst>
                                </p:cTn>
                              </p:par>
                              <p:par>
                                <p:cTn id="140" presetID="1" presetClass="exit" presetSubtype="0" fill="hold" grpId="0" nodeType="withEffect">
                                  <p:stCondLst>
                                    <p:cond delay="200"/>
                                  </p:stCondLst>
                                  <p:childTnLst>
                                    <p:set>
                                      <p:cBhvr>
                                        <p:cTn id="141"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2" restart="whenNotActive" fill="hold" evtFilter="cancelBubble" nodeType="interactiveSeq">
                <p:stCondLst>
                  <p:cond evt="onClick" delay="0">
                    <p:tgtEl>
                      <p:spTgt spid="62"/>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1" fill="hold" nodeType="withEffect">
                                  <p:stCondLst>
                                    <p:cond delay="20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200"/>
                                        <p:tgtEl>
                                          <p:spTgt spid="61"/>
                                        </p:tgtEl>
                                      </p:cBhvr>
                                    </p:animEffect>
                                  </p:childTnLst>
                                </p:cTn>
                              </p:par>
                              <p:par>
                                <p:cTn id="148" presetID="42" presetClass="path" presetSubtype="0" fill="hold" nodeType="withEffect">
                                  <p:stCondLst>
                                    <p:cond delay="200"/>
                                  </p:stCondLst>
                                  <p:childTnLst>
                                    <p:animMotion origin="layout" path="M 8.68056E-7 4.07407E-6 L 0.00076 0.08545 " pathEditMode="relative" rAng="0" ptsTypes="AA">
                                      <p:cBhvr>
                                        <p:cTn id="149" dur="200" spd="-100000" fill="hold"/>
                                        <p:tgtEl>
                                          <p:spTgt spid="61"/>
                                        </p:tgtEl>
                                        <p:attrNameLst>
                                          <p:attrName>ppt_x</p:attrName>
                                          <p:attrName>ppt_y</p:attrName>
                                        </p:attrNameLst>
                                      </p:cBhvr>
                                      <p:rCtr x="33" y="4263"/>
                                    </p:animMotion>
                                  </p:childTnLst>
                                </p:cTn>
                              </p:par>
                              <p:par>
                                <p:cTn id="150" presetID="1" presetClass="exit" presetSubtype="0" fill="hold" grpId="0" nodeType="withEffect">
                                  <p:stCondLst>
                                    <p:cond delay="200"/>
                                  </p:stCondLst>
                                  <p:childTnLst>
                                    <p:set>
                                      <p:cBhvr>
                                        <p:cTn id="15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52" restart="whenNotActive" fill="hold" evtFilter="cancelBubble" nodeType="interactiveSeq">
                <p:stCondLst>
                  <p:cond evt="onClick" delay="0">
                    <p:tgtEl>
                      <p:spTgt spid="64"/>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1" fill="hold" nodeType="withEffect">
                                  <p:stCondLst>
                                    <p:cond delay="200"/>
                                  </p:stCondLst>
                                  <p:childTnLst>
                                    <p:set>
                                      <p:cBhvr>
                                        <p:cTn id="156" dur="1" fill="hold">
                                          <p:stCondLst>
                                            <p:cond delay="0"/>
                                          </p:stCondLst>
                                        </p:cTn>
                                        <p:tgtEl>
                                          <p:spTgt spid="63"/>
                                        </p:tgtEl>
                                        <p:attrNameLst>
                                          <p:attrName>style.visibility</p:attrName>
                                        </p:attrNameLst>
                                      </p:cBhvr>
                                      <p:to>
                                        <p:strVal val="visible"/>
                                      </p:to>
                                    </p:set>
                                    <p:animEffect transition="in" filter="wipe(up)">
                                      <p:cBhvr>
                                        <p:cTn id="157" dur="200"/>
                                        <p:tgtEl>
                                          <p:spTgt spid="63"/>
                                        </p:tgtEl>
                                      </p:cBhvr>
                                    </p:animEffect>
                                  </p:childTnLst>
                                </p:cTn>
                              </p:par>
                              <p:par>
                                <p:cTn id="158" presetID="42" presetClass="path" presetSubtype="0" fill="hold" nodeType="withEffect">
                                  <p:stCondLst>
                                    <p:cond delay="200"/>
                                  </p:stCondLst>
                                  <p:childTnLst>
                                    <p:animMotion origin="layout" path="M 8.68056E-7 4.07407E-6 L 0.00076 0.08545 " pathEditMode="relative" rAng="0" ptsTypes="AA">
                                      <p:cBhvr>
                                        <p:cTn id="159" dur="200" spd="-100000" fill="hold"/>
                                        <p:tgtEl>
                                          <p:spTgt spid="63"/>
                                        </p:tgtEl>
                                        <p:attrNameLst>
                                          <p:attrName>ppt_x</p:attrName>
                                          <p:attrName>ppt_y</p:attrName>
                                        </p:attrNameLst>
                                      </p:cBhvr>
                                      <p:rCtr x="33" y="4263"/>
                                    </p:animMotion>
                                  </p:childTnLst>
                                </p:cTn>
                              </p:par>
                              <p:par>
                                <p:cTn id="160" presetID="1" presetClass="exit" presetSubtype="0" fill="hold" grpId="0" nodeType="withEffect">
                                  <p:stCondLst>
                                    <p:cond delay="200"/>
                                  </p:stCondLst>
                                  <p:childTnLst>
                                    <p:set>
                                      <p:cBhvr>
                                        <p:cTn id="1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62" restart="whenNotActive" fill="hold" evtFilter="cancelBubble" nodeType="interactiveSeq">
                <p:stCondLst>
                  <p:cond evt="onClick" delay="0">
                    <p:tgtEl>
                      <p:spTgt spid="66"/>
                    </p:tgtEl>
                  </p:cond>
                </p:stCondLst>
                <p:endSync evt="end" delay="0">
                  <p:rtn val="all"/>
                </p:endSync>
                <p:childTnLst>
                  <p:par>
                    <p:cTn id="163" fill="hold">
                      <p:stCondLst>
                        <p:cond delay="0"/>
                      </p:stCondLst>
                      <p:childTnLst>
                        <p:par>
                          <p:cTn id="164" fill="hold">
                            <p:stCondLst>
                              <p:cond delay="0"/>
                            </p:stCondLst>
                            <p:childTnLst>
                              <p:par>
                                <p:cTn id="165" presetID="22" presetClass="entr" presetSubtype="1" fill="hold" nodeType="withEffect">
                                  <p:stCondLst>
                                    <p:cond delay="20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200"/>
                                        <p:tgtEl>
                                          <p:spTgt spid="65"/>
                                        </p:tgtEl>
                                      </p:cBhvr>
                                    </p:animEffect>
                                  </p:childTnLst>
                                </p:cTn>
                              </p:par>
                              <p:par>
                                <p:cTn id="168" presetID="42" presetClass="path" presetSubtype="0" fill="hold" nodeType="withEffect">
                                  <p:stCondLst>
                                    <p:cond delay="200"/>
                                  </p:stCondLst>
                                  <p:childTnLst>
                                    <p:animMotion origin="layout" path="M 8.68056E-7 4.07407E-6 L 0.00076 0.08545 " pathEditMode="relative" rAng="0" ptsTypes="AA">
                                      <p:cBhvr>
                                        <p:cTn id="169" dur="200" spd="-100000" fill="hold"/>
                                        <p:tgtEl>
                                          <p:spTgt spid="65"/>
                                        </p:tgtEl>
                                        <p:attrNameLst>
                                          <p:attrName>ppt_x</p:attrName>
                                          <p:attrName>ppt_y</p:attrName>
                                        </p:attrNameLst>
                                      </p:cBhvr>
                                      <p:rCtr x="33" y="4263"/>
                                    </p:animMotion>
                                  </p:childTnLst>
                                </p:cTn>
                              </p:par>
                              <p:par>
                                <p:cTn id="170" presetID="1" presetClass="exit" presetSubtype="0" fill="hold" grpId="0" nodeType="withEffect">
                                  <p:stCondLst>
                                    <p:cond delay="200"/>
                                  </p:stCondLst>
                                  <p:childTnLst>
                                    <p:set>
                                      <p:cBhvr>
                                        <p:cTn id="171"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2" restart="whenNotActive" fill="hold" evtFilter="cancelBubble" nodeType="interactiveSeq">
                <p:stCondLst>
                  <p:cond evt="onClick" delay="0">
                    <p:tgtEl>
                      <p:spTgt spid="68"/>
                    </p:tgtEl>
                  </p:cond>
                </p:stCondLst>
                <p:endSync evt="end" delay="0">
                  <p:rtn val="all"/>
                </p:endSync>
                <p:childTnLst>
                  <p:par>
                    <p:cTn id="173" fill="hold">
                      <p:stCondLst>
                        <p:cond delay="0"/>
                      </p:stCondLst>
                      <p:childTnLst>
                        <p:par>
                          <p:cTn id="174" fill="hold">
                            <p:stCondLst>
                              <p:cond delay="0"/>
                            </p:stCondLst>
                            <p:childTnLst>
                              <p:par>
                                <p:cTn id="175" presetID="22" presetClass="entr" presetSubtype="1" fill="hold" nodeType="withEffect">
                                  <p:stCondLst>
                                    <p:cond delay="200"/>
                                  </p:stCondLst>
                                  <p:childTnLst>
                                    <p:set>
                                      <p:cBhvr>
                                        <p:cTn id="176" dur="1" fill="hold">
                                          <p:stCondLst>
                                            <p:cond delay="0"/>
                                          </p:stCondLst>
                                        </p:cTn>
                                        <p:tgtEl>
                                          <p:spTgt spid="67"/>
                                        </p:tgtEl>
                                        <p:attrNameLst>
                                          <p:attrName>style.visibility</p:attrName>
                                        </p:attrNameLst>
                                      </p:cBhvr>
                                      <p:to>
                                        <p:strVal val="visible"/>
                                      </p:to>
                                    </p:set>
                                    <p:animEffect transition="in" filter="wipe(up)">
                                      <p:cBhvr>
                                        <p:cTn id="177" dur="200"/>
                                        <p:tgtEl>
                                          <p:spTgt spid="67"/>
                                        </p:tgtEl>
                                      </p:cBhvr>
                                    </p:animEffect>
                                  </p:childTnLst>
                                </p:cTn>
                              </p:par>
                              <p:par>
                                <p:cTn id="178" presetID="42" presetClass="path" presetSubtype="0" fill="hold" nodeType="withEffect">
                                  <p:stCondLst>
                                    <p:cond delay="200"/>
                                  </p:stCondLst>
                                  <p:childTnLst>
                                    <p:animMotion origin="layout" path="M 8.68056E-7 4.07407E-6 L 0.00076 0.08545 " pathEditMode="relative" rAng="0" ptsTypes="AA">
                                      <p:cBhvr>
                                        <p:cTn id="179" dur="200" spd="-100000" fill="hold"/>
                                        <p:tgtEl>
                                          <p:spTgt spid="67"/>
                                        </p:tgtEl>
                                        <p:attrNameLst>
                                          <p:attrName>ppt_x</p:attrName>
                                          <p:attrName>ppt_y</p:attrName>
                                        </p:attrNameLst>
                                      </p:cBhvr>
                                      <p:rCtr x="33" y="4263"/>
                                    </p:animMotion>
                                  </p:childTnLst>
                                </p:cTn>
                              </p:par>
                              <p:par>
                                <p:cTn id="180" presetID="1" presetClass="exit" presetSubtype="0" fill="hold" grpId="0" nodeType="withEffect">
                                  <p:stCondLst>
                                    <p:cond delay="200"/>
                                  </p:stCondLst>
                                  <p:childTnLst>
                                    <p:set>
                                      <p:cBhvr>
                                        <p:cTn id="18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82" restart="whenNotActive" fill="hold" evtFilter="cancelBubble" nodeType="interactiveSeq">
                <p:stCondLst>
                  <p:cond evt="onClick" delay="0">
                    <p:tgtEl>
                      <p:spTgt spid="70"/>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1" fill="hold" nodeType="withEffect">
                                  <p:stCondLst>
                                    <p:cond delay="20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200"/>
                                        <p:tgtEl>
                                          <p:spTgt spid="69"/>
                                        </p:tgtEl>
                                      </p:cBhvr>
                                    </p:animEffect>
                                  </p:childTnLst>
                                </p:cTn>
                              </p:par>
                              <p:par>
                                <p:cTn id="188" presetID="42" presetClass="path" presetSubtype="0" fill="hold" nodeType="withEffect">
                                  <p:stCondLst>
                                    <p:cond delay="200"/>
                                  </p:stCondLst>
                                  <p:childTnLst>
                                    <p:animMotion origin="layout" path="M 8.68056E-7 4.07407E-6 L 0.00076 0.08545 " pathEditMode="relative" rAng="0" ptsTypes="AA">
                                      <p:cBhvr>
                                        <p:cTn id="189" dur="200" spd="-100000" fill="hold"/>
                                        <p:tgtEl>
                                          <p:spTgt spid="69"/>
                                        </p:tgtEl>
                                        <p:attrNameLst>
                                          <p:attrName>ppt_x</p:attrName>
                                          <p:attrName>ppt_y</p:attrName>
                                        </p:attrNameLst>
                                      </p:cBhvr>
                                      <p:rCtr x="33" y="4263"/>
                                    </p:animMotion>
                                  </p:childTnLst>
                                </p:cTn>
                              </p:par>
                              <p:par>
                                <p:cTn id="190" presetID="1" presetClass="exit" presetSubtype="0" fill="hold" grpId="0" nodeType="withEffect">
                                  <p:stCondLst>
                                    <p:cond delay="200"/>
                                  </p:stCondLst>
                                  <p:childTnLst>
                                    <p:set>
                                      <p:cBhvr>
                                        <p:cTn id="19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92" restart="whenNotActive" fill="hold" evtFilter="cancelBubble" nodeType="interactiveSeq">
                <p:stCondLst>
                  <p:cond evt="onClick" delay="0">
                    <p:tgtEl>
                      <p:spTgt spid="72"/>
                    </p:tgtEl>
                  </p:cond>
                </p:stCondLst>
                <p:endSync evt="end" delay="0">
                  <p:rtn val="all"/>
                </p:endSync>
                <p:childTnLst>
                  <p:par>
                    <p:cTn id="193" fill="hold">
                      <p:stCondLst>
                        <p:cond delay="0"/>
                      </p:stCondLst>
                      <p:childTnLst>
                        <p:par>
                          <p:cTn id="194" fill="hold">
                            <p:stCondLst>
                              <p:cond delay="0"/>
                            </p:stCondLst>
                            <p:childTnLst>
                              <p:par>
                                <p:cTn id="195" presetID="22" presetClass="entr" presetSubtype="1" fill="hold" nodeType="withEffect">
                                  <p:stCondLst>
                                    <p:cond delay="200"/>
                                  </p:stCondLst>
                                  <p:childTnLst>
                                    <p:set>
                                      <p:cBhvr>
                                        <p:cTn id="196" dur="1" fill="hold">
                                          <p:stCondLst>
                                            <p:cond delay="0"/>
                                          </p:stCondLst>
                                        </p:cTn>
                                        <p:tgtEl>
                                          <p:spTgt spid="71"/>
                                        </p:tgtEl>
                                        <p:attrNameLst>
                                          <p:attrName>style.visibility</p:attrName>
                                        </p:attrNameLst>
                                      </p:cBhvr>
                                      <p:to>
                                        <p:strVal val="visible"/>
                                      </p:to>
                                    </p:set>
                                    <p:animEffect transition="in" filter="wipe(up)">
                                      <p:cBhvr>
                                        <p:cTn id="197" dur="200"/>
                                        <p:tgtEl>
                                          <p:spTgt spid="71"/>
                                        </p:tgtEl>
                                      </p:cBhvr>
                                    </p:animEffect>
                                  </p:childTnLst>
                                </p:cTn>
                              </p:par>
                              <p:par>
                                <p:cTn id="198" presetID="42" presetClass="path" presetSubtype="0" fill="hold" nodeType="withEffect">
                                  <p:stCondLst>
                                    <p:cond delay="200"/>
                                  </p:stCondLst>
                                  <p:childTnLst>
                                    <p:animMotion origin="layout" path="M 8.68056E-7 4.07407E-6 L 0.00076 0.08545 " pathEditMode="relative" rAng="0" ptsTypes="AA">
                                      <p:cBhvr>
                                        <p:cTn id="199" dur="200" spd="-100000" fill="hold"/>
                                        <p:tgtEl>
                                          <p:spTgt spid="71"/>
                                        </p:tgtEl>
                                        <p:attrNameLst>
                                          <p:attrName>ppt_x</p:attrName>
                                          <p:attrName>ppt_y</p:attrName>
                                        </p:attrNameLst>
                                      </p:cBhvr>
                                      <p:rCtr x="33" y="4263"/>
                                    </p:animMotion>
                                  </p:childTnLst>
                                </p:cTn>
                              </p:par>
                              <p:par>
                                <p:cTn id="200" presetID="1" presetClass="exit" presetSubtype="0" fill="hold" grpId="0" nodeType="withEffect">
                                  <p:stCondLst>
                                    <p:cond delay="200"/>
                                  </p:stCondLst>
                                  <p:childTnLst>
                                    <p:set>
                                      <p:cBhvr>
                                        <p:cTn id="20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02" restart="whenNotActive" fill="hold" evtFilter="cancelBubble" nodeType="interactiveSeq">
                <p:stCondLst>
                  <p:cond evt="onClick" delay="0">
                    <p:tgtEl>
                      <p:spTgt spid="74"/>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1" fill="hold" nodeType="withEffect">
                                  <p:stCondLst>
                                    <p:cond delay="200"/>
                                  </p:stCondLst>
                                  <p:childTnLst>
                                    <p:set>
                                      <p:cBhvr>
                                        <p:cTn id="206" dur="1" fill="hold">
                                          <p:stCondLst>
                                            <p:cond delay="0"/>
                                          </p:stCondLst>
                                        </p:cTn>
                                        <p:tgtEl>
                                          <p:spTgt spid="73"/>
                                        </p:tgtEl>
                                        <p:attrNameLst>
                                          <p:attrName>style.visibility</p:attrName>
                                        </p:attrNameLst>
                                      </p:cBhvr>
                                      <p:to>
                                        <p:strVal val="visible"/>
                                      </p:to>
                                    </p:set>
                                    <p:animEffect transition="in" filter="wipe(up)">
                                      <p:cBhvr>
                                        <p:cTn id="207" dur="200"/>
                                        <p:tgtEl>
                                          <p:spTgt spid="73"/>
                                        </p:tgtEl>
                                      </p:cBhvr>
                                    </p:animEffect>
                                  </p:childTnLst>
                                </p:cTn>
                              </p:par>
                              <p:par>
                                <p:cTn id="208" presetID="42" presetClass="path" presetSubtype="0" fill="hold" nodeType="withEffect">
                                  <p:stCondLst>
                                    <p:cond delay="200"/>
                                  </p:stCondLst>
                                  <p:childTnLst>
                                    <p:animMotion origin="layout" path="M 8.68056E-7 4.07407E-6 L 0.00076 0.08545 " pathEditMode="relative" rAng="0" ptsTypes="AA">
                                      <p:cBhvr>
                                        <p:cTn id="209" dur="200" spd="-100000" fill="hold"/>
                                        <p:tgtEl>
                                          <p:spTgt spid="73"/>
                                        </p:tgtEl>
                                        <p:attrNameLst>
                                          <p:attrName>ppt_x</p:attrName>
                                          <p:attrName>ppt_y</p:attrName>
                                        </p:attrNameLst>
                                      </p:cBhvr>
                                      <p:rCtr x="33" y="4263"/>
                                    </p:animMotion>
                                  </p:childTnLst>
                                </p:cTn>
                              </p:par>
                              <p:par>
                                <p:cTn id="210" presetID="1" presetClass="exit" presetSubtype="0" fill="hold" grpId="0" nodeType="withEffect">
                                  <p:stCondLst>
                                    <p:cond delay="200"/>
                                  </p:stCondLst>
                                  <p:childTnLst>
                                    <p:set>
                                      <p:cBhvr>
                                        <p:cTn id="21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12" restart="whenNotActive" fill="hold" evtFilter="cancelBubble" nodeType="interactiveSeq">
                <p:stCondLst>
                  <p:cond evt="onClick" delay="0">
                    <p:tgtEl>
                      <p:spTgt spid="76"/>
                    </p:tgtEl>
                  </p:cond>
                </p:stCondLst>
                <p:endSync evt="end" delay="0">
                  <p:rtn val="all"/>
                </p:endSync>
                <p:childTnLst>
                  <p:par>
                    <p:cTn id="213" fill="hold">
                      <p:stCondLst>
                        <p:cond delay="0"/>
                      </p:stCondLst>
                      <p:childTnLst>
                        <p:par>
                          <p:cTn id="214" fill="hold">
                            <p:stCondLst>
                              <p:cond delay="0"/>
                            </p:stCondLst>
                            <p:childTnLst>
                              <p:par>
                                <p:cTn id="215" presetID="22" presetClass="entr" presetSubtype="1" fill="hold" nodeType="withEffect">
                                  <p:stCondLst>
                                    <p:cond delay="200"/>
                                  </p:stCondLst>
                                  <p:childTnLst>
                                    <p:set>
                                      <p:cBhvr>
                                        <p:cTn id="216" dur="1" fill="hold">
                                          <p:stCondLst>
                                            <p:cond delay="0"/>
                                          </p:stCondLst>
                                        </p:cTn>
                                        <p:tgtEl>
                                          <p:spTgt spid="75"/>
                                        </p:tgtEl>
                                        <p:attrNameLst>
                                          <p:attrName>style.visibility</p:attrName>
                                        </p:attrNameLst>
                                      </p:cBhvr>
                                      <p:to>
                                        <p:strVal val="visible"/>
                                      </p:to>
                                    </p:set>
                                    <p:animEffect transition="in" filter="wipe(up)">
                                      <p:cBhvr>
                                        <p:cTn id="217" dur="200"/>
                                        <p:tgtEl>
                                          <p:spTgt spid="75"/>
                                        </p:tgtEl>
                                      </p:cBhvr>
                                    </p:animEffect>
                                  </p:childTnLst>
                                </p:cTn>
                              </p:par>
                              <p:par>
                                <p:cTn id="218" presetID="42" presetClass="path" presetSubtype="0" fill="hold" nodeType="withEffect">
                                  <p:stCondLst>
                                    <p:cond delay="200"/>
                                  </p:stCondLst>
                                  <p:childTnLst>
                                    <p:animMotion origin="layout" path="M 8.68056E-7 4.07407E-6 L 0.00076 0.08545 " pathEditMode="relative" rAng="0" ptsTypes="AA">
                                      <p:cBhvr>
                                        <p:cTn id="219" dur="200" spd="-100000" fill="hold"/>
                                        <p:tgtEl>
                                          <p:spTgt spid="75"/>
                                        </p:tgtEl>
                                        <p:attrNameLst>
                                          <p:attrName>ppt_x</p:attrName>
                                          <p:attrName>ppt_y</p:attrName>
                                        </p:attrNameLst>
                                      </p:cBhvr>
                                      <p:rCtr x="33" y="4263"/>
                                    </p:animMotion>
                                  </p:childTnLst>
                                </p:cTn>
                              </p:par>
                              <p:par>
                                <p:cTn id="220" presetID="1" presetClass="exit" presetSubtype="0" fill="hold" grpId="0" nodeType="withEffect">
                                  <p:stCondLst>
                                    <p:cond delay="200"/>
                                  </p:stCondLst>
                                  <p:childTnLst>
                                    <p:set>
                                      <p:cBhvr>
                                        <p:cTn id="2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2" restart="whenNotActive" fill="hold" evtFilter="cancelBubble" nodeType="interactiveSeq">
                <p:stCondLst>
                  <p:cond evt="onClick" delay="0">
                    <p:tgtEl>
                      <p:spTgt spid="78"/>
                    </p:tgtEl>
                  </p:cond>
                </p:stCondLst>
                <p:endSync evt="end" delay="0">
                  <p:rtn val="all"/>
                </p:endSync>
                <p:childTnLst>
                  <p:par>
                    <p:cTn id="223" fill="hold">
                      <p:stCondLst>
                        <p:cond delay="0"/>
                      </p:stCondLst>
                      <p:childTnLst>
                        <p:par>
                          <p:cTn id="224" fill="hold">
                            <p:stCondLst>
                              <p:cond delay="0"/>
                            </p:stCondLst>
                            <p:childTnLst>
                              <p:par>
                                <p:cTn id="225" presetID="22" presetClass="entr" presetSubtype="1" fill="hold" nodeType="withEffect">
                                  <p:stCondLst>
                                    <p:cond delay="200"/>
                                  </p:stCondLst>
                                  <p:childTnLst>
                                    <p:set>
                                      <p:cBhvr>
                                        <p:cTn id="226" dur="1" fill="hold">
                                          <p:stCondLst>
                                            <p:cond delay="0"/>
                                          </p:stCondLst>
                                        </p:cTn>
                                        <p:tgtEl>
                                          <p:spTgt spid="77"/>
                                        </p:tgtEl>
                                        <p:attrNameLst>
                                          <p:attrName>style.visibility</p:attrName>
                                        </p:attrNameLst>
                                      </p:cBhvr>
                                      <p:to>
                                        <p:strVal val="visible"/>
                                      </p:to>
                                    </p:set>
                                    <p:animEffect transition="in" filter="wipe(up)">
                                      <p:cBhvr>
                                        <p:cTn id="227" dur="200"/>
                                        <p:tgtEl>
                                          <p:spTgt spid="77"/>
                                        </p:tgtEl>
                                      </p:cBhvr>
                                    </p:animEffect>
                                  </p:childTnLst>
                                </p:cTn>
                              </p:par>
                              <p:par>
                                <p:cTn id="228" presetID="42" presetClass="path" presetSubtype="0" fill="hold" nodeType="withEffect">
                                  <p:stCondLst>
                                    <p:cond delay="200"/>
                                  </p:stCondLst>
                                  <p:childTnLst>
                                    <p:animMotion origin="layout" path="M 8.68056E-7 4.07407E-6 L 0.00076 0.08545 " pathEditMode="relative" rAng="0" ptsTypes="AA">
                                      <p:cBhvr>
                                        <p:cTn id="229" dur="200" spd="-100000" fill="hold"/>
                                        <p:tgtEl>
                                          <p:spTgt spid="77"/>
                                        </p:tgtEl>
                                        <p:attrNameLst>
                                          <p:attrName>ppt_x</p:attrName>
                                          <p:attrName>ppt_y</p:attrName>
                                        </p:attrNameLst>
                                      </p:cBhvr>
                                      <p:rCtr x="33" y="4263"/>
                                    </p:animMotion>
                                  </p:childTnLst>
                                </p:cTn>
                              </p:par>
                              <p:par>
                                <p:cTn id="230" presetID="1" presetClass="exit" presetSubtype="0" fill="hold" grpId="0" nodeType="withEffect">
                                  <p:stCondLst>
                                    <p:cond delay="200"/>
                                  </p:stCondLst>
                                  <p:childTnLst>
                                    <p:set>
                                      <p:cBhvr>
                                        <p:cTn id="231"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32" restart="whenNotActive" fill="hold" evtFilter="cancelBubble" nodeType="interactiveSeq">
                <p:stCondLst>
                  <p:cond evt="onClick" delay="0">
                    <p:tgtEl>
                      <p:spTgt spid="80"/>
                    </p:tgtEl>
                  </p:cond>
                </p:stCondLst>
                <p:endSync evt="end" delay="0">
                  <p:rtn val="all"/>
                </p:endSync>
                <p:childTnLst>
                  <p:par>
                    <p:cTn id="233" fill="hold">
                      <p:stCondLst>
                        <p:cond delay="0"/>
                      </p:stCondLst>
                      <p:childTnLst>
                        <p:par>
                          <p:cTn id="234" fill="hold">
                            <p:stCondLst>
                              <p:cond delay="0"/>
                            </p:stCondLst>
                            <p:childTnLst>
                              <p:par>
                                <p:cTn id="235" presetID="22" presetClass="entr" presetSubtype="1" fill="hold" nodeType="withEffect">
                                  <p:stCondLst>
                                    <p:cond delay="200"/>
                                  </p:stCondLst>
                                  <p:childTnLst>
                                    <p:set>
                                      <p:cBhvr>
                                        <p:cTn id="236" dur="1" fill="hold">
                                          <p:stCondLst>
                                            <p:cond delay="0"/>
                                          </p:stCondLst>
                                        </p:cTn>
                                        <p:tgtEl>
                                          <p:spTgt spid="79"/>
                                        </p:tgtEl>
                                        <p:attrNameLst>
                                          <p:attrName>style.visibility</p:attrName>
                                        </p:attrNameLst>
                                      </p:cBhvr>
                                      <p:to>
                                        <p:strVal val="visible"/>
                                      </p:to>
                                    </p:set>
                                    <p:animEffect transition="in" filter="wipe(up)">
                                      <p:cBhvr>
                                        <p:cTn id="237" dur="200"/>
                                        <p:tgtEl>
                                          <p:spTgt spid="79"/>
                                        </p:tgtEl>
                                      </p:cBhvr>
                                    </p:animEffect>
                                  </p:childTnLst>
                                </p:cTn>
                              </p:par>
                              <p:par>
                                <p:cTn id="238" presetID="42" presetClass="path" presetSubtype="0" fill="hold" nodeType="withEffect">
                                  <p:stCondLst>
                                    <p:cond delay="200"/>
                                  </p:stCondLst>
                                  <p:childTnLst>
                                    <p:animMotion origin="layout" path="M 8.68056E-7 4.07407E-6 L 0.00076 0.08545 " pathEditMode="relative" rAng="0" ptsTypes="AA">
                                      <p:cBhvr>
                                        <p:cTn id="239" dur="200" spd="-100000" fill="hold"/>
                                        <p:tgtEl>
                                          <p:spTgt spid="79"/>
                                        </p:tgtEl>
                                        <p:attrNameLst>
                                          <p:attrName>ppt_x</p:attrName>
                                          <p:attrName>ppt_y</p:attrName>
                                        </p:attrNameLst>
                                      </p:cBhvr>
                                      <p:rCtr x="33" y="4263"/>
                                    </p:animMotion>
                                  </p:childTnLst>
                                </p:cTn>
                              </p:par>
                              <p:par>
                                <p:cTn id="240" presetID="1" presetClass="exit" presetSubtype="0" fill="hold" grpId="0" nodeType="withEffect">
                                  <p:stCondLst>
                                    <p:cond delay="200"/>
                                  </p:stCondLst>
                                  <p:childTnLst>
                                    <p:set>
                                      <p:cBhvr>
                                        <p:cTn id="24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2" restart="whenNotActive" fill="hold" evtFilter="cancelBubble" nodeType="interactiveSeq">
                <p:stCondLst>
                  <p:cond evt="onClick" delay="0">
                    <p:tgtEl>
                      <p:spTgt spid="82"/>
                    </p:tgtEl>
                  </p:cond>
                </p:stCondLst>
                <p:endSync evt="end" delay="0">
                  <p:rtn val="all"/>
                </p:endSync>
                <p:childTnLst>
                  <p:par>
                    <p:cTn id="243" fill="hold">
                      <p:stCondLst>
                        <p:cond delay="0"/>
                      </p:stCondLst>
                      <p:childTnLst>
                        <p:par>
                          <p:cTn id="244" fill="hold">
                            <p:stCondLst>
                              <p:cond delay="0"/>
                            </p:stCondLst>
                            <p:childTnLst>
                              <p:par>
                                <p:cTn id="245" presetID="22" presetClass="entr" presetSubtype="1" fill="hold" nodeType="withEffect">
                                  <p:stCondLst>
                                    <p:cond delay="200"/>
                                  </p:stCondLst>
                                  <p:childTnLst>
                                    <p:set>
                                      <p:cBhvr>
                                        <p:cTn id="246" dur="1" fill="hold">
                                          <p:stCondLst>
                                            <p:cond delay="0"/>
                                          </p:stCondLst>
                                        </p:cTn>
                                        <p:tgtEl>
                                          <p:spTgt spid="81"/>
                                        </p:tgtEl>
                                        <p:attrNameLst>
                                          <p:attrName>style.visibility</p:attrName>
                                        </p:attrNameLst>
                                      </p:cBhvr>
                                      <p:to>
                                        <p:strVal val="visible"/>
                                      </p:to>
                                    </p:set>
                                    <p:animEffect transition="in" filter="wipe(up)">
                                      <p:cBhvr>
                                        <p:cTn id="247" dur="200"/>
                                        <p:tgtEl>
                                          <p:spTgt spid="81"/>
                                        </p:tgtEl>
                                      </p:cBhvr>
                                    </p:animEffect>
                                  </p:childTnLst>
                                </p:cTn>
                              </p:par>
                              <p:par>
                                <p:cTn id="248" presetID="42" presetClass="path" presetSubtype="0" fill="hold" nodeType="withEffect">
                                  <p:stCondLst>
                                    <p:cond delay="200"/>
                                  </p:stCondLst>
                                  <p:childTnLst>
                                    <p:animMotion origin="layout" path="M 8.68056E-7 4.07407E-6 L 0.00076 0.08545 " pathEditMode="relative" rAng="0" ptsTypes="AA">
                                      <p:cBhvr>
                                        <p:cTn id="249" dur="200" spd="-100000" fill="hold"/>
                                        <p:tgtEl>
                                          <p:spTgt spid="81"/>
                                        </p:tgtEl>
                                        <p:attrNameLst>
                                          <p:attrName>ppt_x</p:attrName>
                                          <p:attrName>ppt_y</p:attrName>
                                        </p:attrNameLst>
                                      </p:cBhvr>
                                      <p:rCtr x="33" y="4263"/>
                                    </p:animMotion>
                                  </p:childTnLst>
                                </p:cTn>
                              </p:par>
                              <p:par>
                                <p:cTn id="250" presetID="1" presetClass="exit" presetSubtype="0" fill="hold" grpId="0" nodeType="withEffect">
                                  <p:stCondLst>
                                    <p:cond delay="200"/>
                                  </p:stCondLst>
                                  <p:childTnLst>
                                    <p:set>
                                      <p:cBhvr>
                                        <p:cTn id="251"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52" restart="whenNotActive" fill="hold" evtFilter="cancelBubble" nodeType="interactiveSeq">
                <p:stCondLst>
                  <p:cond evt="onClick" delay="0">
                    <p:tgtEl>
                      <p:spTgt spid="84"/>
                    </p:tgtEl>
                  </p:cond>
                </p:stCondLst>
                <p:endSync evt="end" delay="0">
                  <p:rtn val="all"/>
                </p:endSync>
                <p:childTnLst>
                  <p:par>
                    <p:cTn id="253" fill="hold">
                      <p:stCondLst>
                        <p:cond delay="0"/>
                      </p:stCondLst>
                      <p:childTnLst>
                        <p:par>
                          <p:cTn id="254" fill="hold">
                            <p:stCondLst>
                              <p:cond delay="0"/>
                            </p:stCondLst>
                            <p:childTnLst>
                              <p:par>
                                <p:cTn id="255" presetID="22" presetClass="entr" presetSubtype="1" fill="hold" nodeType="withEffect">
                                  <p:stCondLst>
                                    <p:cond delay="200"/>
                                  </p:stCondLst>
                                  <p:childTnLst>
                                    <p:set>
                                      <p:cBhvr>
                                        <p:cTn id="256" dur="1" fill="hold">
                                          <p:stCondLst>
                                            <p:cond delay="0"/>
                                          </p:stCondLst>
                                        </p:cTn>
                                        <p:tgtEl>
                                          <p:spTgt spid="83"/>
                                        </p:tgtEl>
                                        <p:attrNameLst>
                                          <p:attrName>style.visibility</p:attrName>
                                        </p:attrNameLst>
                                      </p:cBhvr>
                                      <p:to>
                                        <p:strVal val="visible"/>
                                      </p:to>
                                    </p:set>
                                    <p:animEffect transition="in" filter="wipe(up)">
                                      <p:cBhvr>
                                        <p:cTn id="257" dur="200"/>
                                        <p:tgtEl>
                                          <p:spTgt spid="83"/>
                                        </p:tgtEl>
                                      </p:cBhvr>
                                    </p:animEffect>
                                  </p:childTnLst>
                                </p:cTn>
                              </p:par>
                              <p:par>
                                <p:cTn id="258" presetID="42" presetClass="path" presetSubtype="0" fill="hold" nodeType="withEffect">
                                  <p:stCondLst>
                                    <p:cond delay="200"/>
                                  </p:stCondLst>
                                  <p:childTnLst>
                                    <p:animMotion origin="layout" path="M 8.68056E-7 4.07407E-6 L 0.00076 0.08545 " pathEditMode="relative" rAng="0" ptsTypes="AA">
                                      <p:cBhvr>
                                        <p:cTn id="259" dur="200" spd="-100000" fill="hold"/>
                                        <p:tgtEl>
                                          <p:spTgt spid="83"/>
                                        </p:tgtEl>
                                        <p:attrNameLst>
                                          <p:attrName>ppt_x</p:attrName>
                                          <p:attrName>ppt_y</p:attrName>
                                        </p:attrNameLst>
                                      </p:cBhvr>
                                      <p:rCtr x="33" y="4263"/>
                                    </p:animMotion>
                                  </p:childTnLst>
                                </p:cTn>
                              </p:par>
                              <p:par>
                                <p:cTn id="260" presetID="1" presetClass="exit" presetSubtype="0" fill="hold" grpId="0" nodeType="withEffect">
                                  <p:stCondLst>
                                    <p:cond delay="200"/>
                                  </p:stCondLst>
                                  <p:childTnLst>
                                    <p:set>
                                      <p:cBhvr>
                                        <p:cTn id="261"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62" restart="whenNotActive" fill="hold" evtFilter="cancelBubble" nodeType="interactiveSeq">
                <p:stCondLst>
                  <p:cond evt="onClick" delay="0">
                    <p:tgtEl>
                      <p:spTgt spid="86"/>
                    </p:tgtEl>
                  </p:cond>
                </p:stCondLst>
                <p:endSync evt="end" delay="0">
                  <p:rtn val="all"/>
                </p:endSync>
                <p:childTnLst>
                  <p:par>
                    <p:cTn id="263" fill="hold">
                      <p:stCondLst>
                        <p:cond delay="0"/>
                      </p:stCondLst>
                      <p:childTnLst>
                        <p:par>
                          <p:cTn id="264" fill="hold">
                            <p:stCondLst>
                              <p:cond delay="0"/>
                            </p:stCondLst>
                            <p:childTnLst>
                              <p:par>
                                <p:cTn id="265" presetID="22" presetClass="entr" presetSubtype="1" fill="hold" nodeType="withEffect">
                                  <p:stCondLst>
                                    <p:cond delay="200"/>
                                  </p:stCondLst>
                                  <p:childTnLst>
                                    <p:set>
                                      <p:cBhvr>
                                        <p:cTn id="266" dur="1" fill="hold">
                                          <p:stCondLst>
                                            <p:cond delay="0"/>
                                          </p:stCondLst>
                                        </p:cTn>
                                        <p:tgtEl>
                                          <p:spTgt spid="85"/>
                                        </p:tgtEl>
                                        <p:attrNameLst>
                                          <p:attrName>style.visibility</p:attrName>
                                        </p:attrNameLst>
                                      </p:cBhvr>
                                      <p:to>
                                        <p:strVal val="visible"/>
                                      </p:to>
                                    </p:set>
                                    <p:animEffect transition="in" filter="wipe(up)">
                                      <p:cBhvr>
                                        <p:cTn id="267" dur="200"/>
                                        <p:tgtEl>
                                          <p:spTgt spid="85"/>
                                        </p:tgtEl>
                                      </p:cBhvr>
                                    </p:animEffect>
                                  </p:childTnLst>
                                </p:cTn>
                              </p:par>
                              <p:par>
                                <p:cTn id="268" presetID="42" presetClass="path" presetSubtype="0" fill="hold" nodeType="withEffect">
                                  <p:stCondLst>
                                    <p:cond delay="200"/>
                                  </p:stCondLst>
                                  <p:childTnLst>
                                    <p:animMotion origin="layout" path="M 8.68056E-7 4.07407E-6 L 0.00076 0.08545 " pathEditMode="relative" rAng="0" ptsTypes="AA">
                                      <p:cBhvr>
                                        <p:cTn id="269" dur="200" spd="-100000" fill="hold"/>
                                        <p:tgtEl>
                                          <p:spTgt spid="85"/>
                                        </p:tgtEl>
                                        <p:attrNameLst>
                                          <p:attrName>ppt_x</p:attrName>
                                          <p:attrName>ppt_y</p:attrName>
                                        </p:attrNameLst>
                                      </p:cBhvr>
                                      <p:rCtr x="33" y="4263"/>
                                    </p:animMotion>
                                  </p:childTnLst>
                                </p:cTn>
                              </p:par>
                              <p:par>
                                <p:cTn id="270" presetID="1" presetClass="exit" presetSubtype="0" fill="hold" grpId="0" nodeType="withEffect">
                                  <p:stCondLst>
                                    <p:cond delay="200"/>
                                  </p:stCondLst>
                                  <p:childTnLst>
                                    <p:set>
                                      <p:cBhvr>
                                        <p:cTn id="27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72" restart="whenNotActive" fill="hold" evtFilter="cancelBubble" nodeType="interactiveSeq">
                <p:stCondLst>
                  <p:cond evt="onClick" delay="0">
                    <p:tgtEl>
                      <p:spTgt spid="87"/>
                    </p:tgtEl>
                  </p:cond>
                </p:stCondLst>
                <p:endSync evt="end" delay="0">
                  <p:rtn val="all"/>
                </p:endSync>
                <p:childTnLst>
                  <p:par>
                    <p:cTn id="273" fill="hold">
                      <p:stCondLst>
                        <p:cond delay="0"/>
                      </p:stCondLst>
                      <p:childTnLst>
                        <p:par>
                          <p:cTn id="274" fill="hold">
                            <p:stCondLst>
                              <p:cond delay="0"/>
                            </p:stCondLst>
                            <p:childTnLst>
                              <p:par>
                                <p:cTn id="275" presetID="22" presetClass="entr" presetSubtype="1" fill="hold" nodeType="withEffect">
                                  <p:stCondLst>
                                    <p:cond delay="200"/>
                                  </p:stCondLst>
                                  <p:childTnLst>
                                    <p:set>
                                      <p:cBhvr>
                                        <p:cTn id="276" dur="1" fill="hold">
                                          <p:stCondLst>
                                            <p:cond delay="0"/>
                                          </p:stCondLst>
                                        </p:cTn>
                                        <p:tgtEl>
                                          <p:spTgt spid="88"/>
                                        </p:tgtEl>
                                        <p:attrNameLst>
                                          <p:attrName>style.visibility</p:attrName>
                                        </p:attrNameLst>
                                      </p:cBhvr>
                                      <p:to>
                                        <p:strVal val="visible"/>
                                      </p:to>
                                    </p:set>
                                    <p:animEffect transition="in" filter="wipe(up)">
                                      <p:cBhvr>
                                        <p:cTn id="277" dur="200"/>
                                        <p:tgtEl>
                                          <p:spTgt spid="88"/>
                                        </p:tgtEl>
                                      </p:cBhvr>
                                    </p:animEffect>
                                  </p:childTnLst>
                                </p:cTn>
                              </p:par>
                              <p:par>
                                <p:cTn id="278" presetID="42" presetClass="path" presetSubtype="0" fill="hold" nodeType="withEffect">
                                  <p:stCondLst>
                                    <p:cond delay="200"/>
                                  </p:stCondLst>
                                  <p:childTnLst>
                                    <p:animMotion origin="layout" path="M 8.68056E-7 4.07407E-6 L 0.00076 0.08545 " pathEditMode="relative" rAng="0" ptsTypes="AA">
                                      <p:cBhvr>
                                        <p:cTn id="279" dur="200" spd="-100000" fill="hold"/>
                                        <p:tgtEl>
                                          <p:spTgt spid="88"/>
                                        </p:tgtEl>
                                        <p:attrNameLst>
                                          <p:attrName>ppt_x</p:attrName>
                                          <p:attrName>ppt_y</p:attrName>
                                        </p:attrNameLst>
                                      </p:cBhvr>
                                      <p:rCtr x="33" y="4263"/>
                                    </p:animMotion>
                                  </p:childTnLst>
                                </p:cTn>
                              </p:par>
                              <p:par>
                                <p:cTn id="280" presetID="1" presetClass="exit" presetSubtype="0" fill="hold" grpId="0" nodeType="withEffect">
                                  <p:stCondLst>
                                    <p:cond delay="200"/>
                                  </p:stCondLst>
                                  <p:childTnLst>
                                    <p:set>
                                      <p:cBhvr>
                                        <p:cTn id="281"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282" restart="whenNotActive" fill="hold" evtFilter="cancelBubble" nodeType="interactiveSeq">
                <p:stCondLst>
                  <p:cond evt="onClick" delay="0">
                    <p:tgtEl>
                      <p:spTgt spid="89"/>
                    </p:tgtEl>
                  </p:cond>
                </p:stCondLst>
                <p:endSync evt="end" delay="0">
                  <p:rtn val="all"/>
                </p:endSync>
                <p:childTnLst>
                  <p:par>
                    <p:cTn id="283" fill="hold">
                      <p:stCondLst>
                        <p:cond delay="0"/>
                      </p:stCondLst>
                      <p:childTnLst>
                        <p:par>
                          <p:cTn id="284" fill="hold">
                            <p:stCondLst>
                              <p:cond delay="0"/>
                            </p:stCondLst>
                            <p:childTnLst>
                              <p:par>
                                <p:cTn id="285" presetID="22" presetClass="entr" presetSubtype="1" fill="hold" nodeType="withEffect">
                                  <p:stCondLst>
                                    <p:cond delay="200"/>
                                  </p:stCondLst>
                                  <p:childTnLst>
                                    <p:set>
                                      <p:cBhvr>
                                        <p:cTn id="286" dur="1" fill="hold">
                                          <p:stCondLst>
                                            <p:cond delay="0"/>
                                          </p:stCondLst>
                                        </p:cTn>
                                        <p:tgtEl>
                                          <p:spTgt spid="90"/>
                                        </p:tgtEl>
                                        <p:attrNameLst>
                                          <p:attrName>style.visibility</p:attrName>
                                        </p:attrNameLst>
                                      </p:cBhvr>
                                      <p:to>
                                        <p:strVal val="visible"/>
                                      </p:to>
                                    </p:set>
                                    <p:animEffect transition="in" filter="wipe(up)">
                                      <p:cBhvr>
                                        <p:cTn id="287" dur="200"/>
                                        <p:tgtEl>
                                          <p:spTgt spid="90"/>
                                        </p:tgtEl>
                                      </p:cBhvr>
                                    </p:animEffect>
                                  </p:childTnLst>
                                </p:cTn>
                              </p:par>
                              <p:par>
                                <p:cTn id="288" presetID="42" presetClass="path" presetSubtype="0" fill="hold" nodeType="withEffect">
                                  <p:stCondLst>
                                    <p:cond delay="200"/>
                                  </p:stCondLst>
                                  <p:childTnLst>
                                    <p:animMotion origin="layout" path="M 8.68056E-7 4.07407E-6 L 0.00076 0.08545 " pathEditMode="relative" rAng="0" ptsTypes="AA">
                                      <p:cBhvr>
                                        <p:cTn id="289" dur="200" spd="-100000" fill="hold"/>
                                        <p:tgtEl>
                                          <p:spTgt spid="90"/>
                                        </p:tgtEl>
                                        <p:attrNameLst>
                                          <p:attrName>ppt_x</p:attrName>
                                          <p:attrName>ppt_y</p:attrName>
                                        </p:attrNameLst>
                                      </p:cBhvr>
                                      <p:rCtr x="33" y="4263"/>
                                    </p:animMotion>
                                  </p:childTnLst>
                                </p:cTn>
                              </p:par>
                              <p:par>
                                <p:cTn id="290" presetID="1" presetClass="exit" presetSubtype="0" fill="hold" grpId="0" nodeType="withEffect">
                                  <p:stCondLst>
                                    <p:cond delay="200"/>
                                  </p:stCondLst>
                                  <p:childTnLst>
                                    <p:set>
                                      <p:cBhvr>
                                        <p:cTn id="291"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92" restart="whenNotActive" fill="hold" evtFilter="cancelBubble" nodeType="interactiveSeq">
                <p:stCondLst>
                  <p:cond evt="onClick" delay="0">
                    <p:tgtEl>
                      <p:spTgt spid="91"/>
                    </p:tgtEl>
                  </p:cond>
                </p:stCondLst>
                <p:endSync evt="end" delay="0">
                  <p:rtn val="all"/>
                </p:endSync>
                <p:childTnLst>
                  <p:par>
                    <p:cTn id="293" fill="hold">
                      <p:stCondLst>
                        <p:cond delay="0"/>
                      </p:stCondLst>
                      <p:childTnLst>
                        <p:par>
                          <p:cTn id="294" fill="hold">
                            <p:stCondLst>
                              <p:cond delay="0"/>
                            </p:stCondLst>
                            <p:childTnLst>
                              <p:par>
                                <p:cTn id="295" presetID="22" presetClass="entr" presetSubtype="1" fill="hold" nodeType="withEffect">
                                  <p:stCondLst>
                                    <p:cond delay="200"/>
                                  </p:stCondLst>
                                  <p:childTnLst>
                                    <p:set>
                                      <p:cBhvr>
                                        <p:cTn id="296" dur="1" fill="hold">
                                          <p:stCondLst>
                                            <p:cond delay="0"/>
                                          </p:stCondLst>
                                        </p:cTn>
                                        <p:tgtEl>
                                          <p:spTgt spid="92"/>
                                        </p:tgtEl>
                                        <p:attrNameLst>
                                          <p:attrName>style.visibility</p:attrName>
                                        </p:attrNameLst>
                                      </p:cBhvr>
                                      <p:to>
                                        <p:strVal val="visible"/>
                                      </p:to>
                                    </p:set>
                                    <p:animEffect transition="in" filter="wipe(up)">
                                      <p:cBhvr>
                                        <p:cTn id="297" dur="200"/>
                                        <p:tgtEl>
                                          <p:spTgt spid="92"/>
                                        </p:tgtEl>
                                      </p:cBhvr>
                                    </p:animEffect>
                                  </p:childTnLst>
                                </p:cTn>
                              </p:par>
                              <p:par>
                                <p:cTn id="298" presetID="42" presetClass="path" presetSubtype="0" fill="hold" nodeType="withEffect">
                                  <p:stCondLst>
                                    <p:cond delay="200"/>
                                  </p:stCondLst>
                                  <p:childTnLst>
                                    <p:animMotion origin="layout" path="M 8.68056E-7 4.07407E-6 L 0.00076 0.08545 " pathEditMode="relative" rAng="0" ptsTypes="AA">
                                      <p:cBhvr>
                                        <p:cTn id="299" dur="200" spd="-100000" fill="hold"/>
                                        <p:tgtEl>
                                          <p:spTgt spid="92"/>
                                        </p:tgtEl>
                                        <p:attrNameLst>
                                          <p:attrName>ppt_x</p:attrName>
                                          <p:attrName>ppt_y</p:attrName>
                                        </p:attrNameLst>
                                      </p:cBhvr>
                                      <p:rCtr x="33" y="4263"/>
                                    </p:animMotion>
                                  </p:childTnLst>
                                </p:cTn>
                              </p:par>
                              <p:par>
                                <p:cTn id="300" presetID="1" presetClass="exit" presetSubtype="0" fill="hold" grpId="0" nodeType="withEffect">
                                  <p:stCondLst>
                                    <p:cond delay="200"/>
                                  </p:stCondLst>
                                  <p:childTnLst>
                                    <p:set>
                                      <p:cBhvr>
                                        <p:cTn id="301"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childTnLst>
        </p:cTn>
      </p:par>
    </p:tnLst>
    <p:bldLst>
      <p:bldP spid="76" grpId="0" animBg="1"/>
      <p:bldP spid="50" grpId="0" animBg="1"/>
      <p:bldP spid="74" grpId="0" animBg="1"/>
      <p:bldP spid="72" grpId="0" animBg="1"/>
      <p:bldP spid="91" grpId="0" animBg="1"/>
      <p:bldP spid="54" grpId="0" animBg="1"/>
      <p:bldP spid="48" grpId="0" animBg="1"/>
      <p:bldP spid="56" grpId="0" animBg="1"/>
      <p:bldP spid="70" grpId="0" animBg="1"/>
      <p:bldP spid="89" grpId="0" animBg="1"/>
      <p:bldP spid="52" grpId="0" animBg="1"/>
      <p:bldP spid="39" grpId="0" animBg="1"/>
      <p:bldP spid="13" grpId="0" animBg="1"/>
      <p:bldP spid="68" grpId="0" animBg="1"/>
      <p:bldP spid="87" grpId="0" animBg="1"/>
      <p:bldP spid="43" grpId="0" animBg="1"/>
      <p:bldP spid="46" grpId="0" animBg="1"/>
      <p:bldP spid="58" grpId="0" animBg="1"/>
      <p:bldP spid="66" grpId="0" animBg="1"/>
      <p:bldP spid="86" grpId="0" animBg="1"/>
      <p:bldP spid="64" grpId="0" animBg="1"/>
      <p:bldP spid="42" grpId="0" animBg="1"/>
      <p:bldP spid="60" grpId="0" animBg="1"/>
      <p:bldP spid="62" grpId="0" animBg="1"/>
      <p:bldP spid="44" grpId="0" animBg="1"/>
      <p:bldP spid="84" grpId="0" animBg="1"/>
      <p:bldP spid="82" grpId="0" animBg="1"/>
      <p:bldP spid="41" grpId="0" animBg="1"/>
      <p:bldP spid="80" grpId="0" animBg="1"/>
      <p:bldP spid="78" grpId="0" animBg="1"/>
    </p:bld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6965</TotalTime>
  <Words>1971</Words>
  <Application>Microsoft Office PowerPoint</Application>
  <PresentationFormat>Custom</PresentationFormat>
  <Paragraphs>166</Paragraphs>
  <Slides>17</Slides>
  <Notes>17</Notes>
  <HiddenSlides>8</HiddenSlides>
  <MMClips>7</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Kalam</vt:lpstr>
      <vt:lpstr>Londrina Solid Light</vt:lpstr>
      <vt:lpstr>맑은 고딕</vt:lpstr>
      <vt:lpstr>Luckiest Guy</vt:lpstr>
      <vt:lpstr>Calibri</vt:lpstr>
      <vt:lpstr>Calibri Light</vt:lpstr>
      <vt:lpstr>Office 테마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user</dc:creator>
  <cp:lastModifiedBy>Adam Zero</cp:lastModifiedBy>
  <cp:revision>276</cp:revision>
  <dcterms:created xsi:type="dcterms:W3CDTF">2022-10-18T06:32:08Z</dcterms:created>
  <dcterms:modified xsi:type="dcterms:W3CDTF">2022-12-01T01:38:40Z</dcterms:modified>
</cp:coreProperties>
</file>