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1"/>
  </p:notesMasterIdLst>
  <p:sldIdLst>
    <p:sldId id="268" r:id="rId2"/>
    <p:sldId id="282" r:id="rId3"/>
    <p:sldId id="283" r:id="rId4"/>
    <p:sldId id="256" r:id="rId5"/>
    <p:sldId id="258" r:id="rId6"/>
    <p:sldId id="263" r:id="rId7"/>
    <p:sldId id="260" r:id="rId8"/>
    <p:sldId id="267" r:id="rId9"/>
    <p:sldId id="270" r:id="rId10"/>
    <p:sldId id="271" r:id="rId11"/>
    <p:sldId id="272" r:id="rId12"/>
    <p:sldId id="273" r:id="rId13"/>
    <p:sldId id="275" r:id="rId14"/>
    <p:sldId id="276" r:id="rId15"/>
    <p:sldId id="277" r:id="rId16"/>
    <p:sldId id="278" r:id="rId17"/>
    <p:sldId id="280" r:id="rId18"/>
    <p:sldId id="279" r:id="rId19"/>
    <p:sldId id="281" r:id="rId20"/>
  </p:sldIdLst>
  <p:sldSz cx="14630400" cy="8229600"/>
  <p:notesSz cx="6858000" cy="9144000"/>
  <p:embeddedFontLst>
    <p:embeddedFont>
      <p:font typeface="Trade Winds" panose="02000000000000000000" pitchFamily="2" charset="0"/>
      <p:regular r:id="rId22"/>
    </p:embeddedFont>
    <p:embeddedFont>
      <p:font typeface="Grenze Gotisch SemiBold" pitchFamily="2" charset="0"/>
      <p:bold r:id="rId23"/>
    </p:embeddedFont>
    <p:embeddedFont>
      <p:font typeface="Calibri" panose="020F0502020204030204" pitchFamily="34" charset="0"/>
      <p:regular r:id="rId24"/>
      <p:bold r:id="rId25"/>
      <p:italic r:id="rId26"/>
      <p:boldItalic r:id="rId27"/>
    </p:embeddedFont>
    <p:embeddedFont>
      <p:font typeface="Kalam" panose="02000000000000000000" pitchFamily="2" charset="0"/>
      <p:regular r:id="rId28"/>
      <p:bold r:id="rId29"/>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a:srgbClr val="8A00F2"/>
    <a:srgbClr val="FF57D3"/>
    <a:srgbClr val="4FFF92"/>
    <a:srgbClr val="00B0F0"/>
    <a:srgbClr val="FBDCAF"/>
    <a:srgbClr val="C5C5C5"/>
    <a:srgbClr val="D27110"/>
    <a:srgbClr val="B1B1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7304" autoAdjust="0"/>
  </p:normalViewPr>
  <p:slideViewPr>
    <p:cSldViewPr snapToGrid="0">
      <p:cViewPr varScale="1">
        <p:scale>
          <a:sx n="64" d="100"/>
          <a:sy n="64" d="100"/>
        </p:scale>
        <p:origin x="-422" y="-72"/>
      </p:cViewPr>
      <p:guideLst>
        <p:guide orient="horz" pos="2592"/>
        <p:guide pos="460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F0F161-4293-4B76-A378-1417B766EB26}" type="datetimeFigureOut">
              <a:rPr lang="en-US" smtClean="0"/>
              <a:t>11/17/2021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E4BA08-F01A-424C-BC5A-008F992D9414}" type="slidenum">
              <a:rPr lang="en-US" smtClean="0"/>
              <a:t>‹#›</a:t>
            </a:fld>
            <a:endParaRPr lang="en-US"/>
          </a:p>
        </p:txBody>
      </p:sp>
    </p:spTree>
    <p:extLst>
      <p:ext uri="{BB962C8B-B14F-4D97-AF65-F5344CB8AC3E}">
        <p14:creationId xmlns:p14="http://schemas.microsoft.com/office/powerpoint/2010/main" val="2592872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a:t>
            </a:r>
            <a:r>
              <a:rPr lang="en-US" baseline="0" dirty="0" smtClean="0"/>
              <a:t> 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Image Credits: All backgrounds- </a:t>
            </a:r>
            <a:r>
              <a:rPr lang="en-US" dirty="0" err="1" smtClean="0"/>
              <a:t>upklyak</a:t>
            </a:r>
            <a:r>
              <a:rPr lang="en-US" dirty="0" smtClean="0"/>
              <a:t> (</a:t>
            </a:r>
            <a:r>
              <a:rPr lang="en-US" dirty="0" err="1" smtClean="0"/>
              <a:t>freepik</a:t>
            </a:r>
            <a:r>
              <a:rPr lang="en-US" dirty="0" smtClean="0"/>
              <a:t>); All hero and monster characters- </a:t>
            </a:r>
            <a:r>
              <a:rPr lang="en-US" dirty="0" err="1" smtClean="0"/>
              <a:t>pzUH</a:t>
            </a:r>
            <a:r>
              <a:rPr lang="en-US" dirty="0" smtClean="0"/>
              <a:t> (</a:t>
            </a:r>
            <a:r>
              <a:rPr lang="en-US" dirty="0" err="1" smtClean="0"/>
              <a:t>freepik</a:t>
            </a:r>
            <a:r>
              <a:rPr lang="en-US" dirty="0" smtClean="0"/>
              <a:t>;</a:t>
            </a:r>
            <a:r>
              <a:rPr lang="en-US" baseline="0" dirty="0" smtClean="0"/>
              <a:t> Ninja from </a:t>
            </a:r>
            <a:r>
              <a:rPr lang="en-US" dirty="0" smtClean="0"/>
              <a:t>Open Game Art); Dragon- nirdia.com (Open Game Art, CC-BY-SA 3.0); Flames- user7310961 and </a:t>
            </a:r>
            <a:r>
              <a:rPr lang="en-US" dirty="0" err="1" smtClean="0"/>
              <a:t>zahidhossainalif</a:t>
            </a:r>
            <a:r>
              <a:rPr lang="en-US" dirty="0" smtClean="0"/>
              <a:t> (</a:t>
            </a:r>
            <a:r>
              <a:rPr lang="en-US" dirty="0" err="1" smtClean="0"/>
              <a:t>freepik</a:t>
            </a:r>
            <a:r>
              <a:rPr lang="en-US" dirty="0" smtClean="0"/>
              <a:t>); Shield, skull,</a:t>
            </a:r>
            <a:r>
              <a:rPr lang="en-US" baseline="0" dirty="0" smtClean="0"/>
              <a:t> and star icons- </a:t>
            </a:r>
            <a:r>
              <a:rPr lang="en-US" baseline="0" dirty="0" err="1" smtClean="0"/>
              <a:t>pzUH</a:t>
            </a:r>
            <a:r>
              <a:rPr lang="en-US" baseline="0" dirty="0" smtClean="0"/>
              <a:t> (</a:t>
            </a:r>
            <a:r>
              <a:rPr lang="en-US" baseline="0" dirty="0" err="1" smtClean="0"/>
              <a:t>freepik</a:t>
            </a:r>
            <a:r>
              <a:rPr lang="en-US" baseline="0" dirty="0" smtClean="0"/>
              <a:t>); Title scroll and parchment strip- o-</a:t>
            </a:r>
            <a:r>
              <a:rPr lang="en-US" baseline="0" dirty="0" err="1" smtClean="0"/>
              <a:t>che</a:t>
            </a:r>
            <a:r>
              <a:rPr lang="en-US" baseline="0" dirty="0" smtClean="0"/>
              <a:t> (</a:t>
            </a:r>
            <a:r>
              <a:rPr lang="en-US" baseline="0" dirty="0" err="1" smtClean="0"/>
              <a:t>freepik</a:t>
            </a:r>
            <a:r>
              <a:rPr lang="en-US" baseline="0" dirty="0" smtClean="0"/>
              <a:t>); Stone texture- </a:t>
            </a:r>
            <a:r>
              <a:rPr lang="en-US" baseline="0" dirty="0" err="1" smtClean="0"/>
              <a:t>babysofja</a:t>
            </a:r>
            <a:r>
              <a:rPr lang="en-US" baseline="0" dirty="0" smtClean="0"/>
              <a:t> (</a:t>
            </a:r>
            <a:r>
              <a:rPr lang="en-US" baseline="0" dirty="0" err="1" smtClean="0"/>
              <a:t>freepik</a:t>
            </a:r>
            <a:r>
              <a:rPr lang="en-US" baseline="0" dirty="0" smtClean="0"/>
              <a:t>); Portal images from </a:t>
            </a:r>
            <a:r>
              <a:rPr lang="en-US" baseline="0" dirty="0" err="1" smtClean="0"/>
              <a:t>pixabay</a:t>
            </a:r>
            <a:r>
              <a:rPr lang="en-US" baseline="0" dirty="0" smtClean="0"/>
              <a:t>; Title sword- Adam Groff</a:t>
            </a:r>
          </a:p>
          <a:p>
            <a:r>
              <a:rPr lang="en-US" baseline="0" dirty="0" smtClean="0"/>
              <a:t>Sound Credits: All sounds and music from freesound.org; Title / credits music- excerpts from ‘Fantasy Classical Themes’ by Theo </a:t>
            </a:r>
            <a:r>
              <a:rPr lang="en-US" baseline="0" dirty="0" err="1" smtClean="0"/>
              <a:t>Teravainen</a:t>
            </a:r>
            <a:r>
              <a:rPr lang="en-US" baseline="0" dirty="0" smtClean="0"/>
              <a:t> (CC0); Angel- kostas17 (CCBY3.0); Archer- brendan89 (CCBY3.0); Cobblestone blocks- jobel0092 (CC0); Cyclops- </a:t>
            </a:r>
            <a:r>
              <a:rPr lang="en-US" baseline="0" dirty="0" err="1" smtClean="0"/>
              <a:t>theatomicbrain</a:t>
            </a:r>
            <a:r>
              <a:rPr lang="en-US" baseline="0" dirty="0" smtClean="0"/>
              <a:t> (CC0); Dragon (landing)- </a:t>
            </a:r>
            <a:r>
              <a:rPr lang="en-US" baseline="0" dirty="0" err="1" smtClean="0"/>
              <a:t>cgeffex</a:t>
            </a:r>
            <a:r>
              <a:rPr lang="en-US" baseline="0" dirty="0" smtClean="0"/>
              <a:t>, </a:t>
            </a:r>
            <a:r>
              <a:rPr lang="en-US" baseline="0" dirty="0" err="1" smtClean="0"/>
              <a:t>jorickhoofd</a:t>
            </a:r>
            <a:r>
              <a:rPr lang="en-US" baseline="0" dirty="0" smtClean="0"/>
              <a:t> (CCBY3.0); Dragon (roar)- slaking-97 (CCBY3.0); Dragon (fire)- </a:t>
            </a:r>
            <a:r>
              <a:rPr lang="en-US" baseline="0" dirty="0" err="1" smtClean="0"/>
              <a:t>OGsoundFX</a:t>
            </a:r>
            <a:r>
              <a:rPr lang="en-US" baseline="0" dirty="0" smtClean="0"/>
              <a:t> (CCBY3.0); Golem- </a:t>
            </a:r>
            <a:r>
              <a:rPr lang="en-US" baseline="0" dirty="0" err="1" smtClean="0"/>
              <a:t>CastIronCarousel</a:t>
            </a:r>
            <a:r>
              <a:rPr lang="en-US" baseline="0" dirty="0" smtClean="0"/>
              <a:t> (CCBY3.0); Knight, Ninja- </a:t>
            </a:r>
            <a:r>
              <a:rPr lang="en-US" baseline="0" dirty="0" err="1" smtClean="0"/>
              <a:t>lukesharples</a:t>
            </a:r>
            <a:r>
              <a:rPr lang="en-US" baseline="0" dirty="0" smtClean="0"/>
              <a:t> (CCBY3.0); Orc- </a:t>
            </a:r>
            <a:r>
              <a:rPr lang="en-US" baseline="0" dirty="0" err="1" smtClean="0"/>
              <a:t>smallquadruped</a:t>
            </a:r>
            <a:r>
              <a:rPr lang="en-US" baseline="0" dirty="0" smtClean="0"/>
              <a:t> (CC0); Paladin- </a:t>
            </a:r>
            <a:r>
              <a:rPr lang="en-US" baseline="0" dirty="0" err="1" smtClean="0"/>
              <a:t>funwithsound</a:t>
            </a:r>
            <a:r>
              <a:rPr lang="en-US" baseline="0" dirty="0" smtClean="0"/>
              <a:t> (CCBY3.0); Portal Mage- </a:t>
            </a:r>
            <a:r>
              <a:rPr lang="en-US" baseline="0" dirty="0" err="1" smtClean="0"/>
              <a:t>eminYILDIRIM</a:t>
            </a:r>
            <a:r>
              <a:rPr lang="en-US" baseline="0" dirty="0" smtClean="0"/>
              <a:t>, </a:t>
            </a:r>
            <a:r>
              <a:rPr lang="en-US" baseline="0" dirty="0" err="1" smtClean="0"/>
              <a:t>OGsoundFX</a:t>
            </a:r>
            <a:r>
              <a:rPr lang="en-US" baseline="0" dirty="0" smtClean="0"/>
              <a:t>, </a:t>
            </a:r>
            <a:r>
              <a:rPr lang="en-US" baseline="0" dirty="0" err="1" smtClean="0"/>
              <a:t>ihitokage</a:t>
            </a:r>
            <a:r>
              <a:rPr lang="en-US" baseline="0" dirty="0" smtClean="0"/>
              <a:t> (CCBY3.0); Skeleton- </a:t>
            </a:r>
            <a:r>
              <a:rPr lang="en-US" baseline="0" dirty="0" err="1" smtClean="0"/>
              <a:t>spookymodem</a:t>
            </a:r>
            <a:r>
              <a:rPr lang="en-US" baseline="0" dirty="0" smtClean="0"/>
              <a:t> (CC0), </a:t>
            </a:r>
            <a:r>
              <a:rPr lang="en-US" baseline="0" dirty="0" err="1" smtClean="0"/>
              <a:t>OGsoundFX</a:t>
            </a:r>
            <a:r>
              <a:rPr lang="en-US" baseline="0" dirty="0" smtClean="0"/>
              <a:t> (CCBY3.0); Slime- </a:t>
            </a:r>
            <a:r>
              <a:rPr lang="en-US" baseline="0" dirty="0" err="1" smtClean="0"/>
              <a:t>kinoton</a:t>
            </a:r>
            <a:r>
              <a:rPr lang="en-US" baseline="0" dirty="0" smtClean="0"/>
              <a:t> (CC0); Spider- </a:t>
            </a:r>
            <a:r>
              <a:rPr lang="en-US" baseline="0" dirty="0" err="1" smtClean="0"/>
              <a:t>darsycho</a:t>
            </a:r>
            <a:r>
              <a:rPr lang="en-US" baseline="0" dirty="0" smtClean="0"/>
              <a:t> (CC0); </a:t>
            </a:r>
            <a:r>
              <a:rPr lang="en-US" baseline="0" dirty="0" err="1" smtClean="0"/>
              <a:t>Stonegrind</a:t>
            </a:r>
            <a:r>
              <a:rPr lang="en-US" baseline="0" dirty="0" smtClean="0"/>
              <a:t> / Swoosh- j1987 (CC0), </a:t>
            </a:r>
            <a:r>
              <a:rPr lang="en-US" baseline="0" dirty="0" err="1" smtClean="0"/>
              <a:t>brsjak</a:t>
            </a:r>
            <a:r>
              <a:rPr lang="en-US" baseline="0" dirty="0" smtClean="0"/>
              <a:t> (CCBY3.0); Thief- </a:t>
            </a:r>
            <a:r>
              <a:rPr lang="en-US" baseline="0" dirty="0" err="1" smtClean="0"/>
              <a:t>nox</a:t>
            </a:r>
            <a:r>
              <a:rPr lang="en-US" baseline="0" dirty="0" smtClean="0"/>
              <a:t>-sound (CC0); Thud- </a:t>
            </a:r>
            <a:r>
              <a:rPr lang="en-US" baseline="0" dirty="0" err="1" smtClean="0"/>
              <a:t>jorickhoofd</a:t>
            </a:r>
            <a:r>
              <a:rPr lang="en-US" baseline="0" dirty="0" smtClean="0"/>
              <a:t>, </a:t>
            </a:r>
            <a:r>
              <a:rPr lang="en-US" baseline="0" dirty="0" err="1" smtClean="0"/>
              <a:t>cosmicembers</a:t>
            </a:r>
            <a:r>
              <a:rPr lang="en-US" baseline="0" dirty="0" smtClean="0"/>
              <a:t> (CCBY3.0); Witch- </a:t>
            </a:r>
            <a:r>
              <a:rPr lang="en-US" baseline="0" dirty="0" err="1" smtClean="0"/>
              <a:t>craigsmith</a:t>
            </a:r>
            <a:r>
              <a:rPr lang="en-US" baseline="0" dirty="0" smtClean="0"/>
              <a:t>, </a:t>
            </a:r>
            <a:r>
              <a:rPr lang="en-US" baseline="0" dirty="0" err="1" smtClean="0"/>
              <a:t>olver</a:t>
            </a:r>
            <a:r>
              <a:rPr lang="en-US" baseline="0" dirty="0" smtClean="0"/>
              <a:t> (CC0); Wizard- </a:t>
            </a:r>
            <a:r>
              <a:rPr lang="en-US" baseline="0" dirty="0" err="1" smtClean="0"/>
              <a:t>eminYILDIRIM</a:t>
            </a:r>
            <a:r>
              <a:rPr lang="en-US" baseline="0" dirty="0" smtClean="0"/>
              <a:t> (CCBY3.0)</a:t>
            </a:r>
            <a:endParaRPr lang="en-US" dirty="0" smtClean="0"/>
          </a:p>
          <a:p>
            <a:r>
              <a:rPr lang="en-US" dirty="0" smtClean="0"/>
              <a:t>Fonts: </a:t>
            </a:r>
            <a:r>
              <a:rPr lang="en-US" dirty="0" err="1" smtClean="0"/>
              <a:t>Grenze</a:t>
            </a:r>
            <a:r>
              <a:rPr lang="en-US" baseline="0" dirty="0" smtClean="0"/>
              <a:t> </a:t>
            </a:r>
            <a:r>
              <a:rPr lang="en-US" baseline="0" dirty="0" err="1" smtClean="0"/>
              <a:t>Gotisch</a:t>
            </a:r>
            <a:r>
              <a:rPr lang="en-US" baseline="0" dirty="0" smtClean="0"/>
              <a:t> </a:t>
            </a:r>
            <a:r>
              <a:rPr lang="en-US" baseline="0" dirty="0" err="1" smtClean="0"/>
              <a:t>Semibold</a:t>
            </a:r>
            <a:r>
              <a:rPr lang="en-US" baseline="0" dirty="0" smtClean="0"/>
              <a:t> (embedded), </a:t>
            </a:r>
            <a:r>
              <a:rPr lang="en-US" baseline="0" dirty="0" err="1" smtClean="0"/>
              <a:t>Kalam</a:t>
            </a:r>
            <a:r>
              <a:rPr lang="en-US" baseline="0" dirty="0" smtClean="0"/>
              <a:t> (embedded), Trade Winds, New Rocker; All fonts from Google Fonts and used according to the Open Font License.</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a:t>
            </a:fld>
            <a:endParaRPr lang="en-US"/>
          </a:p>
        </p:txBody>
      </p:sp>
    </p:spTree>
    <p:extLst>
      <p:ext uri="{BB962C8B-B14F-4D97-AF65-F5344CB8AC3E}">
        <p14:creationId xmlns:p14="http://schemas.microsoft.com/office/powerpoint/2010/main" val="2778176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6: The Pools of Fire. </a:t>
            </a:r>
            <a:r>
              <a:rPr lang="en-US" dirty="0" smtClean="0"/>
              <a:t>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baseline="0" dirty="0" smtClean="0"/>
              <a:t>Good for a review class where you need to fill 25-30 minutes.  High risk/reward finale.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Reward Composition: 3 points (2), 4 points (1), thief (1), witch (1), portal mage (1), -3 points (1), -4 points (1)</a:t>
            </a:r>
            <a:r>
              <a:rPr lang="en-US" dirty="0" smtClean="0"/>
              <a:t> </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12</a:t>
            </a:fld>
            <a:endParaRPr lang="en-US"/>
          </a:p>
        </p:txBody>
      </p:sp>
    </p:spTree>
    <p:extLst>
      <p:ext uri="{BB962C8B-B14F-4D97-AF65-F5344CB8AC3E}">
        <p14:creationId xmlns:p14="http://schemas.microsoft.com/office/powerpoint/2010/main" val="1216002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1 (Alt): </a:t>
            </a:r>
            <a:r>
              <a:rPr lang="en-US" dirty="0"/>
              <a:t>The </a:t>
            </a:r>
            <a:r>
              <a:rPr lang="en-US" dirty="0" smtClean="0"/>
              <a:t>Castle.  I use single words here (font size 70, line</a:t>
            </a:r>
            <a:r>
              <a:rPr lang="en-US" baseline="0" dirty="0" smtClean="0"/>
              <a:t> spacing 68) for all grades.</a:t>
            </a:r>
            <a:endParaRPr lang="en-US" dirty="0" smtClean="0"/>
          </a:p>
          <a:p>
            <a:r>
              <a:rPr lang="en-US" dirty="0" smtClean="0"/>
              <a:t>The</a:t>
            </a:r>
            <a:r>
              <a:rPr lang="en-US" baseline="0" dirty="0" smtClean="0"/>
              <a:t> </a:t>
            </a:r>
            <a:r>
              <a:rPr lang="en-US" baseline="0" dirty="0"/>
              <a:t>first screen is intended to let the teams ‘gather their heroes’ and build up points before facing more risk in the levels ahead.  (I personally hate it when the first team to go gets a ‘steal points’ or ‘change points’ that should have been awesome but instead is a wasted turn; and minus points on the first turn discourage students from caring for the rest of the game.)</a:t>
            </a:r>
          </a:p>
          <a:p>
            <a:r>
              <a:rPr lang="en-US" baseline="0" dirty="0"/>
              <a:t>Reward composition: 2 points (4), 3 points (2), 4 points (2)</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13</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2 (Alt): </a:t>
            </a:r>
            <a:r>
              <a:rPr lang="en-US" dirty="0"/>
              <a:t>The </a:t>
            </a:r>
            <a:r>
              <a:rPr lang="en-US" dirty="0" smtClean="0"/>
              <a:t>Swamp.  I use sentences here (font size 60, line</a:t>
            </a:r>
            <a:r>
              <a:rPr lang="en-US" baseline="0" dirty="0" smtClean="0"/>
              <a:t> spacing 60) for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Monsters and the thief appear for the first time to add some risk.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Reward composition: 2 points (2), 3 points (2), 4 points (1), thief (1), -1 point (1), -2 points (1)</a:t>
            </a:r>
            <a:r>
              <a:rPr lang="en-US" dirty="0"/>
              <a:t>  </a:t>
            </a:r>
          </a:p>
        </p:txBody>
      </p:sp>
      <p:sp>
        <p:nvSpPr>
          <p:cNvPr id="4" name="Slide Number Placeholder 3"/>
          <p:cNvSpPr>
            <a:spLocks noGrp="1"/>
          </p:cNvSpPr>
          <p:nvPr>
            <p:ph type="sldNum" sz="quarter" idx="10"/>
          </p:nvPr>
        </p:nvSpPr>
        <p:spPr/>
        <p:txBody>
          <a:bodyPr/>
          <a:lstStyle/>
          <a:p>
            <a:fld id="{24E4BA08-F01A-424C-BC5A-008F992D9414}" type="slidenum">
              <a:rPr lang="en-US" smtClean="0"/>
              <a:t>14</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3 (Alt): </a:t>
            </a:r>
            <a:r>
              <a:rPr lang="en-US" dirty="0"/>
              <a:t>The </a:t>
            </a:r>
            <a:r>
              <a:rPr lang="en-US" dirty="0" smtClean="0"/>
              <a:t>Mushroom Isle.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The first -3 monster</a:t>
            </a:r>
            <a:r>
              <a:rPr lang="en-US" baseline="0" dirty="0" smtClean="0"/>
              <a:t> appears, as well as the thief and witch to further shake things up.</a:t>
            </a:r>
            <a:endParaRPr lang="en-US" dirty="0" smtClean="0"/>
          </a:p>
          <a:p>
            <a:r>
              <a:rPr lang="en-US" dirty="0" smtClean="0"/>
              <a:t>Reward Composition: 2 points (2), 3 points (1), 4 points (1), thief (1), witch (1), -1 point (1), -3 points (1)</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15</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4 (Alt): </a:t>
            </a:r>
            <a:r>
              <a:rPr lang="en-US" dirty="0"/>
              <a:t>The </a:t>
            </a:r>
            <a:r>
              <a:rPr lang="en-US" dirty="0" smtClean="0"/>
              <a:t>Mountains.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For many classes, this will be the final round (15 to 20 minutes of gameplay).  The dragon</a:t>
            </a:r>
            <a:r>
              <a:rPr lang="en-US" baseline="0" dirty="0" smtClean="0"/>
              <a:t> (-4 points) and the portal mage (+4, others: -2) appear.</a:t>
            </a:r>
            <a:endParaRPr lang="en-US" dirty="0" smtClean="0"/>
          </a:p>
          <a:p>
            <a:r>
              <a:rPr lang="en-US" dirty="0" smtClean="0"/>
              <a:t>Reward Composition: 2 point (1), 3 point (2), 4 point (2), Portal Mage (1), -2 points (1), -4 points (1)</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16</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5 (Alt): </a:t>
            </a:r>
            <a:r>
              <a:rPr lang="en-US" dirty="0"/>
              <a:t>The </a:t>
            </a:r>
            <a:r>
              <a:rPr lang="en-US" dirty="0" smtClean="0"/>
              <a:t>Cave Mouth.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baseline="0" dirty="0" smtClean="0"/>
              <a:t>If you have extra time, the three monsters in this round should help to decide a winner.</a:t>
            </a:r>
          </a:p>
          <a:p>
            <a:r>
              <a:rPr lang="en-US" baseline="0" dirty="0" smtClean="0"/>
              <a:t>Reward Composition: 2 points (1), 3 points (1), 4 points (2), witch (1), -1 point (2), -3 points (1)</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17</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a:t>
            </a:r>
            <a:r>
              <a:rPr lang="en-US" dirty="0" smtClean="0"/>
              <a:t>6 (Alt): </a:t>
            </a:r>
            <a:r>
              <a:rPr lang="en-US" dirty="0"/>
              <a:t>The </a:t>
            </a:r>
            <a:r>
              <a:rPr lang="en-US" dirty="0" smtClean="0"/>
              <a:t>Dragon’s Cave.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baseline="0" dirty="0" smtClean="0"/>
              <a:t>Good for a review class where you need to fill 25-30 minutes.  High risk/reward finale.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Reward Composition: 3 points (2), 4 points (1), thief (1), witch (1), portal mage (1), -3 points (1), -4 points (1)</a:t>
            </a:r>
            <a:r>
              <a:rPr lang="en-US" dirty="0" smtClean="0"/>
              <a:t> </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18</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a:t>
            </a:r>
            <a:r>
              <a:rPr lang="en-US" baseline="0" dirty="0" smtClean="0"/>
              <a:t> 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solidFill>
              <a:effectLst>
                <a:glow rad="139700">
                  <a:schemeClr val="tx1">
                    <a:alpha val="40000"/>
                  </a:schemeClr>
                </a:glow>
              </a:effectLst>
              <a:latin typeface="+mn-lt"/>
              <a:cs typeface="Calibri" panose="020F0502020204030204" pitchFamily="34" charset="0"/>
            </a:endParaRPr>
          </a:p>
          <a:p>
            <a:r>
              <a:rPr lang="en-US" dirty="0" smtClean="0"/>
              <a:t>Image Credits: All backgrounds- </a:t>
            </a:r>
            <a:r>
              <a:rPr lang="en-US" dirty="0" err="1" smtClean="0"/>
              <a:t>upklyak</a:t>
            </a:r>
            <a:r>
              <a:rPr lang="en-US" dirty="0" smtClean="0"/>
              <a:t> (</a:t>
            </a:r>
            <a:r>
              <a:rPr lang="en-US" dirty="0" err="1" smtClean="0"/>
              <a:t>freepik</a:t>
            </a:r>
            <a:r>
              <a:rPr lang="en-US" dirty="0" smtClean="0"/>
              <a:t>); All hero and monster characters- </a:t>
            </a:r>
            <a:r>
              <a:rPr lang="en-US" dirty="0" err="1" smtClean="0"/>
              <a:t>pzUH</a:t>
            </a:r>
            <a:r>
              <a:rPr lang="en-US" dirty="0" smtClean="0"/>
              <a:t> (</a:t>
            </a:r>
            <a:r>
              <a:rPr lang="en-US" dirty="0" err="1" smtClean="0"/>
              <a:t>freepik</a:t>
            </a:r>
            <a:r>
              <a:rPr lang="en-US" dirty="0" smtClean="0"/>
              <a:t>;</a:t>
            </a:r>
            <a:r>
              <a:rPr lang="en-US" baseline="0" dirty="0" smtClean="0"/>
              <a:t> Ninja from </a:t>
            </a:r>
            <a:r>
              <a:rPr lang="en-US" dirty="0" smtClean="0"/>
              <a:t>Open Game Art); Dragon- nirdia.com (Open Game Art, CC-BY-SA 3.0); Flames- user7310961 and </a:t>
            </a:r>
            <a:r>
              <a:rPr lang="en-US" dirty="0" err="1" smtClean="0"/>
              <a:t>zahidhossainalif</a:t>
            </a:r>
            <a:r>
              <a:rPr lang="en-US" dirty="0" smtClean="0"/>
              <a:t> (</a:t>
            </a:r>
            <a:r>
              <a:rPr lang="en-US" dirty="0" err="1" smtClean="0"/>
              <a:t>freepik</a:t>
            </a:r>
            <a:r>
              <a:rPr lang="en-US" dirty="0" smtClean="0"/>
              <a:t>); Shield, skull,</a:t>
            </a:r>
            <a:r>
              <a:rPr lang="en-US" baseline="0" dirty="0" smtClean="0"/>
              <a:t> and star icons- </a:t>
            </a:r>
            <a:r>
              <a:rPr lang="en-US" baseline="0" dirty="0" err="1" smtClean="0"/>
              <a:t>pzUH</a:t>
            </a:r>
            <a:r>
              <a:rPr lang="en-US" baseline="0" dirty="0" smtClean="0"/>
              <a:t> (</a:t>
            </a:r>
            <a:r>
              <a:rPr lang="en-US" baseline="0" dirty="0" err="1" smtClean="0"/>
              <a:t>freepik</a:t>
            </a:r>
            <a:r>
              <a:rPr lang="en-US" baseline="0" dirty="0" smtClean="0"/>
              <a:t>); Title scroll and parchment strip- o-</a:t>
            </a:r>
            <a:r>
              <a:rPr lang="en-US" baseline="0" dirty="0" err="1" smtClean="0"/>
              <a:t>che</a:t>
            </a:r>
            <a:r>
              <a:rPr lang="en-US" baseline="0" dirty="0" smtClean="0"/>
              <a:t> (</a:t>
            </a:r>
            <a:r>
              <a:rPr lang="en-US" baseline="0" dirty="0" err="1" smtClean="0"/>
              <a:t>freepik</a:t>
            </a:r>
            <a:r>
              <a:rPr lang="en-US" baseline="0" dirty="0" smtClean="0"/>
              <a:t>); Stone texture- </a:t>
            </a:r>
            <a:r>
              <a:rPr lang="en-US" baseline="0" dirty="0" err="1" smtClean="0"/>
              <a:t>babysofja</a:t>
            </a:r>
            <a:r>
              <a:rPr lang="en-US" baseline="0" dirty="0" smtClean="0"/>
              <a:t> (</a:t>
            </a:r>
            <a:r>
              <a:rPr lang="en-US" baseline="0" dirty="0" err="1" smtClean="0"/>
              <a:t>freepik</a:t>
            </a:r>
            <a:r>
              <a:rPr lang="en-US" baseline="0" dirty="0" smtClean="0"/>
              <a:t>); Portal images from </a:t>
            </a:r>
            <a:r>
              <a:rPr lang="en-US" baseline="0" dirty="0" err="1" smtClean="0"/>
              <a:t>pixabay</a:t>
            </a:r>
            <a:r>
              <a:rPr lang="en-US" baseline="0" dirty="0" smtClean="0"/>
              <a:t>; Title sword- Adam Groff</a:t>
            </a:r>
          </a:p>
          <a:p>
            <a:r>
              <a:rPr lang="en-US" baseline="0" dirty="0" smtClean="0"/>
              <a:t>Sound Credits: All sounds and music from freesound.org; Title / credits music- excerpts from ‘Fantasy Classical Themes’ by Theo </a:t>
            </a:r>
            <a:r>
              <a:rPr lang="en-US" baseline="0" dirty="0" err="1" smtClean="0"/>
              <a:t>Teravainen</a:t>
            </a:r>
            <a:r>
              <a:rPr lang="en-US" baseline="0" dirty="0" smtClean="0"/>
              <a:t> (CC0); Angel- kostas17 (CCBY3.0); Archer- brendan89 (CCBY3.0); Cobblestone blocks- jobel0092 (CC0); Cyclops- </a:t>
            </a:r>
            <a:r>
              <a:rPr lang="en-US" baseline="0" dirty="0" err="1" smtClean="0"/>
              <a:t>theatomicbrain</a:t>
            </a:r>
            <a:r>
              <a:rPr lang="en-US" baseline="0" dirty="0" smtClean="0"/>
              <a:t> (CC0); Dragon (landing)- </a:t>
            </a:r>
            <a:r>
              <a:rPr lang="en-US" baseline="0" dirty="0" err="1" smtClean="0"/>
              <a:t>cgeffex</a:t>
            </a:r>
            <a:r>
              <a:rPr lang="en-US" baseline="0" dirty="0" smtClean="0"/>
              <a:t>, </a:t>
            </a:r>
            <a:r>
              <a:rPr lang="en-US" baseline="0" dirty="0" err="1" smtClean="0"/>
              <a:t>jorickhoofd</a:t>
            </a:r>
            <a:r>
              <a:rPr lang="en-US" baseline="0" dirty="0" smtClean="0"/>
              <a:t> (CCBY3.0); Dragon (roar)- slaking-97 (CCBY3.0); Dragon (fire)- </a:t>
            </a:r>
            <a:r>
              <a:rPr lang="en-US" baseline="0" dirty="0" err="1" smtClean="0"/>
              <a:t>OGsoundFX</a:t>
            </a:r>
            <a:r>
              <a:rPr lang="en-US" baseline="0" dirty="0" smtClean="0"/>
              <a:t> (CCBY3.0); Golem- </a:t>
            </a:r>
            <a:r>
              <a:rPr lang="en-US" baseline="0" dirty="0" err="1" smtClean="0"/>
              <a:t>CastIronCarousel</a:t>
            </a:r>
            <a:r>
              <a:rPr lang="en-US" baseline="0" dirty="0" smtClean="0"/>
              <a:t> (CCBY3.0); Knight, Ninja- </a:t>
            </a:r>
            <a:r>
              <a:rPr lang="en-US" baseline="0" dirty="0" err="1" smtClean="0"/>
              <a:t>lukesharples</a:t>
            </a:r>
            <a:r>
              <a:rPr lang="en-US" baseline="0" dirty="0" smtClean="0"/>
              <a:t> (CCBY3.0); Orc- </a:t>
            </a:r>
            <a:r>
              <a:rPr lang="en-US" baseline="0" dirty="0" err="1" smtClean="0"/>
              <a:t>smallquadruped</a:t>
            </a:r>
            <a:r>
              <a:rPr lang="en-US" baseline="0" dirty="0" smtClean="0"/>
              <a:t> (CC0); Paladin- </a:t>
            </a:r>
            <a:r>
              <a:rPr lang="en-US" baseline="0" dirty="0" err="1" smtClean="0"/>
              <a:t>funwithsound</a:t>
            </a:r>
            <a:r>
              <a:rPr lang="en-US" baseline="0" dirty="0" smtClean="0"/>
              <a:t> (CCBY3.0); Portal Mage- </a:t>
            </a:r>
            <a:r>
              <a:rPr lang="en-US" baseline="0" dirty="0" err="1" smtClean="0"/>
              <a:t>eminYILDIRIM</a:t>
            </a:r>
            <a:r>
              <a:rPr lang="en-US" baseline="0" dirty="0" smtClean="0"/>
              <a:t>, </a:t>
            </a:r>
            <a:r>
              <a:rPr lang="en-US" baseline="0" dirty="0" err="1" smtClean="0"/>
              <a:t>OGsoundFX</a:t>
            </a:r>
            <a:r>
              <a:rPr lang="en-US" baseline="0" dirty="0" smtClean="0"/>
              <a:t>, </a:t>
            </a:r>
            <a:r>
              <a:rPr lang="en-US" baseline="0" dirty="0" err="1" smtClean="0"/>
              <a:t>ihitokage</a:t>
            </a:r>
            <a:r>
              <a:rPr lang="en-US" baseline="0" dirty="0" smtClean="0"/>
              <a:t> (CCBY3.0); Skeleton- </a:t>
            </a:r>
            <a:r>
              <a:rPr lang="en-US" baseline="0" dirty="0" err="1" smtClean="0"/>
              <a:t>spookymodem</a:t>
            </a:r>
            <a:r>
              <a:rPr lang="en-US" baseline="0" dirty="0" smtClean="0"/>
              <a:t> (CC0), </a:t>
            </a:r>
            <a:r>
              <a:rPr lang="en-US" baseline="0" dirty="0" err="1" smtClean="0"/>
              <a:t>OGsoundFX</a:t>
            </a:r>
            <a:r>
              <a:rPr lang="en-US" baseline="0" dirty="0" smtClean="0"/>
              <a:t> (CCBY3.0); Slime- </a:t>
            </a:r>
            <a:r>
              <a:rPr lang="en-US" baseline="0" dirty="0" err="1" smtClean="0"/>
              <a:t>kinoton</a:t>
            </a:r>
            <a:r>
              <a:rPr lang="en-US" baseline="0" dirty="0" smtClean="0"/>
              <a:t> (CC0); Spider- </a:t>
            </a:r>
            <a:r>
              <a:rPr lang="en-US" baseline="0" dirty="0" err="1" smtClean="0"/>
              <a:t>darsycho</a:t>
            </a:r>
            <a:r>
              <a:rPr lang="en-US" baseline="0" dirty="0" smtClean="0"/>
              <a:t> (CC0); </a:t>
            </a:r>
            <a:r>
              <a:rPr lang="en-US" baseline="0" dirty="0" err="1" smtClean="0"/>
              <a:t>Stonegrind</a:t>
            </a:r>
            <a:r>
              <a:rPr lang="en-US" baseline="0" dirty="0" smtClean="0"/>
              <a:t> / Swoosh- j1987 (CC0), </a:t>
            </a:r>
            <a:r>
              <a:rPr lang="en-US" baseline="0" dirty="0" err="1" smtClean="0"/>
              <a:t>brsjak</a:t>
            </a:r>
            <a:r>
              <a:rPr lang="en-US" baseline="0" dirty="0" smtClean="0"/>
              <a:t> (CCBY3.0); Thief- </a:t>
            </a:r>
            <a:r>
              <a:rPr lang="en-US" baseline="0" dirty="0" err="1" smtClean="0"/>
              <a:t>nox</a:t>
            </a:r>
            <a:r>
              <a:rPr lang="en-US" baseline="0" dirty="0" smtClean="0"/>
              <a:t>-sound (CC0); Thud- </a:t>
            </a:r>
            <a:r>
              <a:rPr lang="en-US" baseline="0" dirty="0" err="1" smtClean="0"/>
              <a:t>jorickhoofd</a:t>
            </a:r>
            <a:r>
              <a:rPr lang="en-US" baseline="0" dirty="0" smtClean="0"/>
              <a:t>, </a:t>
            </a:r>
            <a:r>
              <a:rPr lang="en-US" baseline="0" dirty="0" err="1" smtClean="0"/>
              <a:t>cosmicembers</a:t>
            </a:r>
            <a:r>
              <a:rPr lang="en-US" baseline="0" dirty="0" smtClean="0"/>
              <a:t> (CCBY3.0); Witch- </a:t>
            </a:r>
            <a:r>
              <a:rPr lang="en-US" baseline="0" dirty="0" err="1" smtClean="0"/>
              <a:t>craigsmith</a:t>
            </a:r>
            <a:r>
              <a:rPr lang="en-US" baseline="0" dirty="0" smtClean="0"/>
              <a:t>, </a:t>
            </a:r>
            <a:r>
              <a:rPr lang="en-US" baseline="0" dirty="0" err="1" smtClean="0"/>
              <a:t>olver</a:t>
            </a:r>
            <a:r>
              <a:rPr lang="en-US" baseline="0" dirty="0" smtClean="0"/>
              <a:t> (CC0); Wizard- </a:t>
            </a:r>
            <a:r>
              <a:rPr lang="en-US" baseline="0" dirty="0" err="1" smtClean="0"/>
              <a:t>eminYILDIRIM</a:t>
            </a:r>
            <a:r>
              <a:rPr lang="en-US" baseline="0" dirty="0" smtClean="0"/>
              <a:t> (CCBY3.0)</a:t>
            </a:r>
            <a:endParaRPr lang="en-US" dirty="0" smtClean="0"/>
          </a:p>
          <a:p>
            <a:r>
              <a:rPr lang="en-US" dirty="0" smtClean="0"/>
              <a:t>Fonts: </a:t>
            </a:r>
            <a:r>
              <a:rPr lang="en-US" dirty="0" err="1" smtClean="0"/>
              <a:t>Grenze</a:t>
            </a:r>
            <a:r>
              <a:rPr lang="en-US" baseline="0" dirty="0" smtClean="0"/>
              <a:t> </a:t>
            </a:r>
            <a:r>
              <a:rPr lang="en-US" baseline="0" dirty="0" err="1" smtClean="0"/>
              <a:t>Gotisch</a:t>
            </a:r>
            <a:r>
              <a:rPr lang="en-US" baseline="0" dirty="0" smtClean="0"/>
              <a:t> </a:t>
            </a:r>
            <a:r>
              <a:rPr lang="en-US" baseline="0" dirty="0" err="1" smtClean="0"/>
              <a:t>Semibold</a:t>
            </a:r>
            <a:r>
              <a:rPr lang="en-US" baseline="0" dirty="0" smtClean="0"/>
              <a:t> (embedded), </a:t>
            </a:r>
            <a:r>
              <a:rPr lang="en-US" baseline="0" dirty="0" err="1" smtClean="0"/>
              <a:t>Kalam</a:t>
            </a:r>
            <a:r>
              <a:rPr lang="en-US" baseline="0" dirty="0" smtClean="0"/>
              <a:t> (embedded), Trade Winds, New Rocker; All fonts from Google Fonts and used according to the Open Font License.</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19</a:t>
            </a:fld>
            <a:endParaRPr lang="en-US"/>
          </a:p>
        </p:txBody>
      </p:sp>
    </p:spTree>
    <p:extLst>
      <p:ext uri="{BB962C8B-B14F-4D97-AF65-F5344CB8AC3E}">
        <p14:creationId xmlns:p14="http://schemas.microsoft.com/office/powerpoint/2010/main" val="2778176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3</a:t>
            </a:fld>
            <a:endParaRPr lang="en-US"/>
          </a:p>
        </p:txBody>
      </p:sp>
    </p:spTree>
    <p:extLst>
      <p:ext uri="{BB962C8B-B14F-4D97-AF65-F5344CB8AC3E}">
        <p14:creationId xmlns:p14="http://schemas.microsoft.com/office/powerpoint/2010/main" val="253586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dragon</a:t>
            </a:r>
            <a:r>
              <a:rPr lang="en-US" baseline="0" dirty="0" smtClean="0"/>
              <a:t> (-4 points) is hinted at, rather than shown, to preserve the surprise value if a team does stumble into it, later.</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5</a:t>
            </a:fld>
            <a:endParaRPr lang="en-US"/>
          </a:p>
        </p:txBody>
      </p:sp>
    </p:spTree>
    <p:extLst>
      <p:ext uri="{BB962C8B-B14F-4D97-AF65-F5344CB8AC3E}">
        <p14:creationId xmlns:p14="http://schemas.microsoft.com/office/powerpoint/2010/main" val="42066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Playing</a:t>
            </a:r>
            <a:r>
              <a:rPr lang="en-US" baseline="0" dirty="0" smtClean="0"/>
              <a:t> as a turn-based reading game, the special heroes are fairly straight-forward.  As a simultaneous writing game, I have a few rules to organize the chaos of having multiple teams get them at the same time: for the THIEF, any teams that get it first do rock-paper-scissors.  The winner chooses whether they will steal first or last.  Then, after teams have stolen their point, I have them wait until all other teams’ written answers have been checked to choose again (verbally, in order of who won at rock-paper-scissors).  For the WITCH, I follow the same rock-paper-scissors rules as the thief (even more important here, since the team stealing last will often steal from the team that stole first).  For the PORTAL MAGE, the teams that get this reward each get 4 points and are protected from the -2 point loss, while any other teams will lose 2 points (having other teams lose more than 2 is a bit too crippling, and having teams that get this ‘ultimate’ reward lose points feels underwhelming).</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6</a:t>
            </a:fld>
            <a:endParaRPr lang="en-US"/>
          </a:p>
        </p:txBody>
      </p:sp>
    </p:spTree>
    <p:extLst>
      <p:ext uri="{BB962C8B-B14F-4D97-AF65-F5344CB8AC3E}">
        <p14:creationId xmlns:p14="http://schemas.microsoft.com/office/powerpoint/2010/main" val="2560593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1: The Village.  </a:t>
            </a:r>
            <a:r>
              <a:rPr lang="en-US" dirty="0" smtClean="0"/>
              <a:t>I use single words here (font size 70, line</a:t>
            </a:r>
            <a:r>
              <a:rPr lang="en-US" baseline="0" dirty="0" smtClean="0"/>
              <a:t> spacing 68) for all grades.</a:t>
            </a:r>
            <a:endParaRPr lang="en-US" dirty="0" smtClean="0"/>
          </a:p>
          <a:p>
            <a:r>
              <a:rPr lang="en-US" dirty="0" smtClean="0"/>
              <a:t>The</a:t>
            </a:r>
            <a:r>
              <a:rPr lang="en-US" baseline="0" dirty="0" smtClean="0"/>
              <a:t> </a:t>
            </a:r>
            <a:r>
              <a:rPr lang="en-US" baseline="0" dirty="0"/>
              <a:t>first screen is intended to let the teams ‘gather their heroes’ and build up points before facing more risk in the levels ahead.  (I personally hate it when the first team to go gets a ‘steal points’ or ‘change points’ that should have been awesome but instead is a wasted turn; and minus points on the first turn discourage students from caring for the rest of the game.)</a:t>
            </a:r>
          </a:p>
          <a:p>
            <a:r>
              <a:rPr lang="en-US" baseline="0" dirty="0"/>
              <a:t>Reward composition: 2 points (4), 3 points (2), 4 points (2)</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7</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2: The Forest</a:t>
            </a:r>
            <a:r>
              <a:rPr lang="en-US" dirty="0" smtClean="0"/>
              <a:t>.  I use sentences here (font size 60, line</a:t>
            </a:r>
            <a:r>
              <a:rPr lang="en-US" baseline="0" dirty="0" smtClean="0"/>
              <a:t> spacing 60) for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Monsters and the thief appear for the first time to add some risk.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Reward composition: 2 points (2), 3 points (2), 4 points (1), thief (1), -1 point (1), -2 points (1)</a:t>
            </a:r>
            <a:r>
              <a:rPr lang="en-US" dirty="0"/>
              <a:t>  </a:t>
            </a:r>
          </a:p>
        </p:txBody>
      </p:sp>
      <p:sp>
        <p:nvSpPr>
          <p:cNvPr id="4" name="Slide Number Placeholder 3"/>
          <p:cNvSpPr>
            <a:spLocks noGrp="1"/>
          </p:cNvSpPr>
          <p:nvPr>
            <p:ph type="sldNum" sz="quarter" idx="10"/>
          </p:nvPr>
        </p:nvSpPr>
        <p:spPr/>
        <p:txBody>
          <a:bodyPr/>
          <a:lstStyle/>
          <a:p>
            <a:fld id="{24E4BA08-F01A-424C-BC5A-008F992D9414}" type="slidenum">
              <a:rPr lang="en-US" smtClean="0"/>
              <a:t>8</a:t>
            </a:fld>
            <a:endParaRPr lang="en-US"/>
          </a:p>
        </p:txBody>
      </p:sp>
    </p:spTree>
    <p:extLst>
      <p:ext uri="{BB962C8B-B14F-4D97-AF65-F5344CB8AC3E}">
        <p14:creationId xmlns:p14="http://schemas.microsoft.com/office/powerpoint/2010/main" val="919236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3: The Mystic Glade. </a:t>
            </a:r>
            <a:r>
              <a:rPr lang="en-US" dirty="0" smtClean="0"/>
              <a:t>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The first -3 monster</a:t>
            </a:r>
            <a:r>
              <a:rPr lang="en-US" baseline="0" dirty="0" smtClean="0"/>
              <a:t> appears, as well as the thief and witch to further shake things up.</a:t>
            </a:r>
            <a:endParaRPr lang="en-US" dirty="0"/>
          </a:p>
          <a:p>
            <a:r>
              <a:rPr lang="en-US" dirty="0"/>
              <a:t>Reward Composition: 2 points (2), 3 points (1), 4 points (1), thief (1), witch (1), -1 point (1), -3 points (1)</a:t>
            </a:r>
          </a:p>
        </p:txBody>
      </p:sp>
      <p:sp>
        <p:nvSpPr>
          <p:cNvPr id="4" name="Slide Number Placeholder 3"/>
          <p:cNvSpPr>
            <a:spLocks noGrp="1"/>
          </p:cNvSpPr>
          <p:nvPr>
            <p:ph type="sldNum" sz="quarter" idx="10"/>
          </p:nvPr>
        </p:nvSpPr>
        <p:spPr/>
        <p:txBody>
          <a:bodyPr/>
          <a:lstStyle/>
          <a:p>
            <a:fld id="{24E4BA08-F01A-424C-BC5A-008F992D9414}" type="slidenum">
              <a:rPr lang="en-US" smtClean="0"/>
              <a:t>9</a:t>
            </a:fld>
            <a:endParaRPr lang="en-US"/>
          </a:p>
        </p:txBody>
      </p:sp>
    </p:spTree>
    <p:extLst>
      <p:ext uri="{BB962C8B-B14F-4D97-AF65-F5344CB8AC3E}">
        <p14:creationId xmlns:p14="http://schemas.microsoft.com/office/powerpoint/2010/main" val="1092685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4: The Mysterious Castle</a:t>
            </a:r>
            <a:r>
              <a:rPr lang="en-US" dirty="0" smtClean="0"/>
              <a:t>.  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endParaRPr lang="en-US" dirty="0" smtClean="0"/>
          </a:p>
          <a:p>
            <a:r>
              <a:rPr lang="en-US" dirty="0" smtClean="0"/>
              <a:t>For many classes, this will be the final round (15 to 20 minutes of gameplay).  The dragon</a:t>
            </a:r>
            <a:r>
              <a:rPr lang="en-US" baseline="0" dirty="0" smtClean="0"/>
              <a:t> (-4 points) and the portal mage (+4, others: -2) appear.</a:t>
            </a:r>
            <a:endParaRPr lang="en-US" dirty="0"/>
          </a:p>
          <a:p>
            <a:r>
              <a:rPr lang="en-US" dirty="0"/>
              <a:t>Reward Composition: 2 point (1), 3 point (2), 4 point (2), Portal Mage (1), -2 points (1), -4 points (1)</a:t>
            </a:r>
          </a:p>
        </p:txBody>
      </p:sp>
      <p:sp>
        <p:nvSpPr>
          <p:cNvPr id="4" name="Slide Number Placeholder 3"/>
          <p:cNvSpPr>
            <a:spLocks noGrp="1"/>
          </p:cNvSpPr>
          <p:nvPr>
            <p:ph type="sldNum" sz="quarter" idx="10"/>
          </p:nvPr>
        </p:nvSpPr>
        <p:spPr/>
        <p:txBody>
          <a:bodyPr/>
          <a:lstStyle/>
          <a:p>
            <a:fld id="{24E4BA08-F01A-424C-BC5A-008F992D9414}" type="slidenum">
              <a:rPr lang="en-US" smtClean="0"/>
              <a:t>10</a:t>
            </a:fld>
            <a:endParaRPr lang="en-US"/>
          </a:p>
        </p:txBody>
      </p:sp>
    </p:spTree>
    <p:extLst>
      <p:ext uri="{BB962C8B-B14F-4D97-AF65-F5344CB8AC3E}">
        <p14:creationId xmlns:p14="http://schemas.microsoft.com/office/powerpoint/2010/main" val="314860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5: The Magic Portal</a:t>
            </a:r>
            <a:r>
              <a:rPr lang="en-US" dirty="0" smtClean="0"/>
              <a:t>. </a:t>
            </a:r>
            <a:r>
              <a:rPr lang="en-US" baseline="0" dirty="0" smtClean="0"/>
              <a:t> </a:t>
            </a:r>
            <a:r>
              <a:rPr lang="en-US" dirty="0" smtClean="0"/>
              <a:t>I use sentences here (font size 60, line</a:t>
            </a:r>
            <a:r>
              <a:rPr lang="en-US" baseline="0" dirty="0" smtClean="0"/>
              <a:t> spacing 60) for 4</a:t>
            </a:r>
            <a:r>
              <a:rPr lang="en-US" baseline="30000" dirty="0" smtClean="0"/>
              <a:t>th</a:t>
            </a:r>
            <a:r>
              <a:rPr lang="en-US" baseline="0" dirty="0" smtClean="0"/>
              <a:t>, 5</a:t>
            </a:r>
            <a:r>
              <a:rPr lang="en-US" baseline="30000" dirty="0" smtClean="0"/>
              <a:t>th</a:t>
            </a:r>
            <a:r>
              <a:rPr lang="en-US" baseline="0" dirty="0" smtClean="0"/>
              <a:t> and 6</a:t>
            </a:r>
            <a:r>
              <a:rPr lang="en-US" baseline="30000" dirty="0" smtClean="0"/>
              <a:t>th</a:t>
            </a:r>
            <a:r>
              <a:rPr lang="en-US" baseline="0" dirty="0" smtClean="0"/>
              <a:t> grades.  For younger students you can switch to single words (font size 70, line spacing 68) if you like.</a:t>
            </a:r>
          </a:p>
          <a:p>
            <a:r>
              <a:rPr lang="en-US" baseline="0" dirty="0" smtClean="0"/>
              <a:t>If you have extra time, the three monsters in this round should help to decide a winner.</a:t>
            </a:r>
          </a:p>
          <a:p>
            <a:r>
              <a:rPr lang="en-US" baseline="0" dirty="0" smtClean="0"/>
              <a:t>Reward Composition: 2 points (1), 3 points (1), 4 points (2), witch (1), -1 point (2), -3 points (1)</a:t>
            </a:r>
            <a:endParaRPr lang="en-US" dirty="0"/>
          </a:p>
        </p:txBody>
      </p:sp>
      <p:sp>
        <p:nvSpPr>
          <p:cNvPr id="4" name="Slide Number Placeholder 3"/>
          <p:cNvSpPr>
            <a:spLocks noGrp="1"/>
          </p:cNvSpPr>
          <p:nvPr>
            <p:ph type="sldNum" sz="quarter" idx="10"/>
          </p:nvPr>
        </p:nvSpPr>
        <p:spPr/>
        <p:txBody>
          <a:bodyPr/>
          <a:lstStyle/>
          <a:p>
            <a:fld id="{24E4BA08-F01A-424C-BC5A-008F992D9414}" type="slidenum">
              <a:rPr lang="en-US" smtClean="0"/>
              <a:t>11</a:t>
            </a:fld>
            <a:endParaRPr lang="en-US"/>
          </a:p>
        </p:txBody>
      </p:sp>
    </p:spTree>
    <p:extLst>
      <p:ext uri="{BB962C8B-B14F-4D97-AF65-F5344CB8AC3E}">
        <p14:creationId xmlns:p14="http://schemas.microsoft.com/office/powerpoint/2010/main" val="3068478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a:t>Click to edit Master title style</a:t>
            </a:r>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a:t>Click to edit Master title style</a:t>
            </a:r>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11/17/2021</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png"/><Relationship Id="rId3" Type="http://schemas.openxmlformats.org/officeDocument/2006/relationships/slideLayout" Target="../slideLayouts/slideLayout7.xml"/><Relationship Id="rId7" Type="http://schemas.microsoft.com/office/2007/relationships/hdphoto" Target="../media/hdphoto1.wdp"/><Relationship Id="rId12"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microsoft.com/office/2007/relationships/hdphoto" Target="../media/hdphoto3.wdp"/><Relationship Id="rId5" Type="http://schemas.openxmlformats.org/officeDocument/2006/relationships/image" Target="../media/image1.jpg"/><Relationship Id="rId1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notesSlide" Target="../notesSlides/notesSlide1.xml"/><Relationship Id="rId9" Type="http://schemas.microsoft.com/office/2007/relationships/hdphoto" Target="../media/hdphoto2.wdp"/><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13" Type="http://schemas.microsoft.com/office/2007/relationships/media" Target="../media/media6.mp3"/><Relationship Id="rId18" Type="http://schemas.openxmlformats.org/officeDocument/2006/relationships/audio" Target="../media/media16.mp3"/><Relationship Id="rId26" Type="http://schemas.openxmlformats.org/officeDocument/2006/relationships/notesSlide" Target="../notesSlides/notesSlide8.xml"/><Relationship Id="rId39" Type="http://schemas.openxmlformats.org/officeDocument/2006/relationships/image" Target="../media/image58.png"/><Relationship Id="rId21" Type="http://schemas.microsoft.com/office/2007/relationships/media" Target="../media/media21.mp3"/><Relationship Id="rId34" Type="http://schemas.openxmlformats.org/officeDocument/2006/relationships/image" Target="../media/image16.png"/><Relationship Id="rId42" Type="http://schemas.openxmlformats.org/officeDocument/2006/relationships/image" Target="../media/image74.png"/><Relationship Id="rId47" Type="http://schemas.openxmlformats.org/officeDocument/2006/relationships/image" Target="../media/image70.png"/><Relationship Id="rId50" Type="http://schemas.openxmlformats.org/officeDocument/2006/relationships/image" Target="../media/image29.gif"/><Relationship Id="rId55" Type="http://schemas.openxmlformats.org/officeDocument/2006/relationships/image" Target="../media/image31.gif"/><Relationship Id="rId7" Type="http://schemas.microsoft.com/office/2007/relationships/media" Target="../media/media8.mp3"/><Relationship Id="rId2" Type="http://schemas.openxmlformats.org/officeDocument/2006/relationships/audio" Target="../media/media14.mp3"/><Relationship Id="rId16" Type="http://schemas.openxmlformats.org/officeDocument/2006/relationships/audio" Target="../media/media3.mp3"/><Relationship Id="rId29" Type="http://schemas.openxmlformats.org/officeDocument/2006/relationships/image" Target="../media/image11.png"/><Relationship Id="rId11" Type="http://schemas.microsoft.com/office/2007/relationships/media" Target="../media/media5.mp3"/><Relationship Id="rId24" Type="http://schemas.openxmlformats.org/officeDocument/2006/relationships/audio" Target="../media/media22.mp3"/><Relationship Id="rId32" Type="http://schemas.openxmlformats.org/officeDocument/2006/relationships/image" Target="../media/image18.png"/><Relationship Id="rId37" Type="http://schemas.openxmlformats.org/officeDocument/2006/relationships/image" Target="../media/image14.png"/><Relationship Id="rId40" Type="http://schemas.openxmlformats.org/officeDocument/2006/relationships/image" Target="../media/image35.png"/><Relationship Id="rId45" Type="http://schemas.openxmlformats.org/officeDocument/2006/relationships/image" Target="../media/image77.png"/><Relationship Id="rId53" Type="http://schemas.openxmlformats.org/officeDocument/2006/relationships/image" Target="../media/image64.gif"/><Relationship Id="rId58" Type="http://schemas.openxmlformats.org/officeDocument/2006/relationships/image" Target="../media/image81.png"/><Relationship Id="rId5" Type="http://schemas.microsoft.com/office/2007/relationships/media" Target="../media/media20.mp3"/><Relationship Id="rId19" Type="http://schemas.microsoft.com/office/2007/relationships/media" Target="../media/media11.mp3"/><Relationship Id="rId4" Type="http://schemas.openxmlformats.org/officeDocument/2006/relationships/audio" Target="../media/media19.mp3"/><Relationship Id="rId9" Type="http://schemas.microsoft.com/office/2007/relationships/media" Target="../media/media7.mp3"/><Relationship Id="rId14" Type="http://schemas.openxmlformats.org/officeDocument/2006/relationships/audio" Target="../media/media6.mp3"/><Relationship Id="rId22" Type="http://schemas.openxmlformats.org/officeDocument/2006/relationships/audio" Target="../media/media21.mp3"/><Relationship Id="rId27" Type="http://schemas.openxmlformats.org/officeDocument/2006/relationships/image" Target="../media/image9.png"/><Relationship Id="rId30" Type="http://schemas.openxmlformats.org/officeDocument/2006/relationships/image" Target="../media/image73.jpg"/><Relationship Id="rId35" Type="http://schemas.openxmlformats.org/officeDocument/2006/relationships/image" Target="../media/image10.png"/><Relationship Id="rId43" Type="http://schemas.openxmlformats.org/officeDocument/2006/relationships/image" Target="../media/image75.png"/><Relationship Id="rId48" Type="http://schemas.openxmlformats.org/officeDocument/2006/relationships/image" Target="../media/image47.gif"/><Relationship Id="rId56" Type="http://schemas.openxmlformats.org/officeDocument/2006/relationships/image" Target="../media/image79.png"/><Relationship Id="rId8" Type="http://schemas.openxmlformats.org/officeDocument/2006/relationships/audio" Target="../media/media8.mp3"/><Relationship Id="rId51" Type="http://schemas.openxmlformats.org/officeDocument/2006/relationships/image" Target="../media/image24.gif"/><Relationship Id="rId3" Type="http://schemas.microsoft.com/office/2007/relationships/media" Target="../media/media19.mp3"/><Relationship Id="rId12" Type="http://schemas.openxmlformats.org/officeDocument/2006/relationships/audio" Target="../media/media5.mp3"/><Relationship Id="rId17" Type="http://schemas.microsoft.com/office/2007/relationships/media" Target="../media/media16.mp3"/><Relationship Id="rId25" Type="http://schemas.openxmlformats.org/officeDocument/2006/relationships/slideLayout" Target="../slideLayouts/slideLayout7.xml"/><Relationship Id="rId33" Type="http://schemas.openxmlformats.org/officeDocument/2006/relationships/image" Target="../media/image15.png"/><Relationship Id="rId38" Type="http://schemas.openxmlformats.org/officeDocument/2006/relationships/image" Target="../media/image57.png"/><Relationship Id="rId46" Type="http://schemas.openxmlformats.org/officeDocument/2006/relationships/image" Target="../media/image78.png"/><Relationship Id="rId59" Type="http://schemas.openxmlformats.org/officeDocument/2006/relationships/image" Target="../media/image82.png"/><Relationship Id="rId20" Type="http://schemas.openxmlformats.org/officeDocument/2006/relationships/audio" Target="../media/media11.mp3"/><Relationship Id="rId41" Type="http://schemas.openxmlformats.org/officeDocument/2006/relationships/image" Target="../media/image36.png"/><Relationship Id="rId54" Type="http://schemas.openxmlformats.org/officeDocument/2006/relationships/image" Target="../media/image65.png"/><Relationship Id="rId1" Type="http://schemas.microsoft.com/office/2007/relationships/media" Target="../media/media14.mp3"/><Relationship Id="rId6" Type="http://schemas.openxmlformats.org/officeDocument/2006/relationships/audio" Target="../media/media20.mp3"/><Relationship Id="rId15" Type="http://schemas.microsoft.com/office/2007/relationships/media" Target="../media/media3.mp3"/><Relationship Id="rId23" Type="http://schemas.microsoft.com/office/2007/relationships/media" Target="../media/media22.mp3"/><Relationship Id="rId28" Type="http://schemas.openxmlformats.org/officeDocument/2006/relationships/image" Target="../media/image68.png"/><Relationship Id="rId36" Type="http://schemas.openxmlformats.org/officeDocument/2006/relationships/image" Target="../media/image13.png"/><Relationship Id="rId49" Type="http://schemas.openxmlformats.org/officeDocument/2006/relationships/image" Target="../media/image26.gif"/><Relationship Id="rId57" Type="http://schemas.openxmlformats.org/officeDocument/2006/relationships/image" Target="../media/image80.png"/><Relationship Id="rId10" Type="http://schemas.openxmlformats.org/officeDocument/2006/relationships/audio" Target="../media/media7.mp3"/><Relationship Id="rId31" Type="http://schemas.openxmlformats.org/officeDocument/2006/relationships/image" Target="../media/image17.png"/><Relationship Id="rId44" Type="http://schemas.openxmlformats.org/officeDocument/2006/relationships/image" Target="../media/image76.png"/><Relationship Id="rId52" Type="http://schemas.openxmlformats.org/officeDocument/2006/relationships/image" Target="../media/image20.gif"/></Relationships>
</file>

<file path=ppt/slides/_rels/slide11.xml.rels><?xml version="1.0" encoding="UTF-8" standalone="yes"?>
<Relationships xmlns="http://schemas.openxmlformats.org/package/2006/relationships"><Relationship Id="rId13" Type="http://schemas.microsoft.com/office/2007/relationships/media" Target="../media/media6.mp3"/><Relationship Id="rId18" Type="http://schemas.openxmlformats.org/officeDocument/2006/relationships/audio" Target="../media/media4.mp3"/><Relationship Id="rId26" Type="http://schemas.openxmlformats.org/officeDocument/2006/relationships/image" Target="../media/image17.png"/><Relationship Id="rId39" Type="http://schemas.openxmlformats.org/officeDocument/2006/relationships/image" Target="../media/image14.png"/><Relationship Id="rId21" Type="http://schemas.openxmlformats.org/officeDocument/2006/relationships/slideLayout" Target="../slideLayouts/slideLayout7.xml"/><Relationship Id="rId34" Type="http://schemas.openxmlformats.org/officeDocument/2006/relationships/image" Target="../media/image56.png"/><Relationship Id="rId42" Type="http://schemas.openxmlformats.org/officeDocument/2006/relationships/image" Target="../media/image62.gif"/><Relationship Id="rId47" Type="http://schemas.openxmlformats.org/officeDocument/2006/relationships/image" Target="../media/image22.gif"/><Relationship Id="rId7" Type="http://schemas.microsoft.com/office/2007/relationships/media" Target="../media/media12.mp3"/><Relationship Id="rId2" Type="http://schemas.openxmlformats.org/officeDocument/2006/relationships/audio" Target="../media/media19.mp3"/><Relationship Id="rId16" Type="http://schemas.openxmlformats.org/officeDocument/2006/relationships/audio" Target="../media/media15.mp3"/><Relationship Id="rId29" Type="http://schemas.openxmlformats.org/officeDocument/2006/relationships/image" Target="../media/image37.png"/><Relationship Id="rId1" Type="http://schemas.microsoft.com/office/2007/relationships/media" Target="../media/media19.mp3"/><Relationship Id="rId6" Type="http://schemas.openxmlformats.org/officeDocument/2006/relationships/audio" Target="../media/media8.mp3"/><Relationship Id="rId11" Type="http://schemas.microsoft.com/office/2007/relationships/media" Target="../media/media18.mp3"/><Relationship Id="rId24" Type="http://schemas.openxmlformats.org/officeDocument/2006/relationships/image" Target="../media/image11.png"/><Relationship Id="rId32" Type="http://schemas.openxmlformats.org/officeDocument/2006/relationships/image" Target="../media/image34.png"/><Relationship Id="rId37" Type="http://schemas.openxmlformats.org/officeDocument/2006/relationships/image" Target="../media/image7.png"/><Relationship Id="rId40" Type="http://schemas.openxmlformats.org/officeDocument/2006/relationships/image" Target="../media/image70.png"/><Relationship Id="rId45" Type="http://schemas.openxmlformats.org/officeDocument/2006/relationships/image" Target="../media/image31.gif"/><Relationship Id="rId5" Type="http://schemas.microsoft.com/office/2007/relationships/media" Target="../media/media8.mp3"/><Relationship Id="rId15" Type="http://schemas.microsoft.com/office/2007/relationships/media" Target="../media/media15.mp3"/><Relationship Id="rId23" Type="http://schemas.openxmlformats.org/officeDocument/2006/relationships/image" Target="../media/image68.png"/><Relationship Id="rId28" Type="http://schemas.openxmlformats.org/officeDocument/2006/relationships/image" Target="../media/image9.png"/><Relationship Id="rId36" Type="http://schemas.openxmlformats.org/officeDocument/2006/relationships/image" Target="../media/image16.png"/><Relationship Id="rId10" Type="http://schemas.openxmlformats.org/officeDocument/2006/relationships/audio" Target="../media/media9.mp3"/><Relationship Id="rId19" Type="http://schemas.microsoft.com/office/2007/relationships/media" Target="../media/media7.mp3"/><Relationship Id="rId31" Type="http://schemas.openxmlformats.org/officeDocument/2006/relationships/image" Target="../media/image33.png"/><Relationship Id="rId44" Type="http://schemas.openxmlformats.org/officeDocument/2006/relationships/image" Target="../media/image40.gif"/><Relationship Id="rId4" Type="http://schemas.openxmlformats.org/officeDocument/2006/relationships/audio" Target="../media/media20.mp3"/><Relationship Id="rId9" Type="http://schemas.microsoft.com/office/2007/relationships/media" Target="../media/media9.mp3"/><Relationship Id="rId14" Type="http://schemas.openxmlformats.org/officeDocument/2006/relationships/audio" Target="../media/media6.mp3"/><Relationship Id="rId22" Type="http://schemas.openxmlformats.org/officeDocument/2006/relationships/notesSlide" Target="../notesSlides/notesSlide9.xml"/><Relationship Id="rId27" Type="http://schemas.openxmlformats.org/officeDocument/2006/relationships/image" Target="../media/image18.png"/><Relationship Id="rId30" Type="http://schemas.openxmlformats.org/officeDocument/2006/relationships/image" Target="../media/image38.png"/><Relationship Id="rId35" Type="http://schemas.openxmlformats.org/officeDocument/2006/relationships/image" Target="../media/image15.png"/><Relationship Id="rId43" Type="http://schemas.openxmlformats.org/officeDocument/2006/relationships/image" Target="../media/image24.gif"/><Relationship Id="rId48" Type="http://schemas.openxmlformats.org/officeDocument/2006/relationships/image" Target="../media/image29.gif"/><Relationship Id="rId8" Type="http://schemas.openxmlformats.org/officeDocument/2006/relationships/audio" Target="../media/media12.mp3"/><Relationship Id="rId3" Type="http://schemas.microsoft.com/office/2007/relationships/media" Target="../media/media20.mp3"/><Relationship Id="rId12" Type="http://schemas.openxmlformats.org/officeDocument/2006/relationships/audio" Target="../media/media18.mp3"/><Relationship Id="rId17" Type="http://schemas.microsoft.com/office/2007/relationships/media" Target="../media/media4.mp3"/><Relationship Id="rId25" Type="http://schemas.openxmlformats.org/officeDocument/2006/relationships/image" Target="../media/image83.jpg"/><Relationship Id="rId33" Type="http://schemas.openxmlformats.org/officeDocument/2006/relationships/image" Target="../media/image55.png"/><Relationship Id="rId38" Type="http://schemas.openxmlformats.org/officeDocument/2006/relationships/image" Target="../media/image13.png"/><Relationship Id="rId46" Type="http://schemas.openxmlformats.org/officeDocument/2006/relationships/image" Target="../media/image49.gif"/><Relationship Id="rId20" Type="http://schemas.openxmlformats.org/officeDocument/2006/relationships/audio" Target="../media/media7.mp3"/><Relationship Id="rId41" Type="http://schemas.openxmlformats.org/officeDocument/2006/relationships/image" Target="../media/image42.gif"/></Relationships>
</file>

<file path=ppt/slides/_rels/slide12.xml.rels><?xml version="1.0" encoding="UTF-8" standalone="yes"?>
<Relationships xmlns="http://schemas.openxmlformats.org/package/2006/relationships"><Relationship Id="rId13" Type="http://schemas.microsoft.com/office/2007/relationships/media" Target="../media/media7.mp3"/><Relationship Id="rId18" Type="http://schemas.openxmlformats.org/officeDocument/2006/relationships/audio" Target="../media/media18.mp3"/><Relationship Id="rId26" Type="http://schemas.openxmlformats.org/officeDocument/2006/relationships/notesSlide" Target="../notesSlides/notesSlide10.xml"/><Relationship Id="rId39" Type="http://schemas.openxmlformats.org/officeDocument/2006/relationships/image" Target="../media/image54.png"/><Relationship Id="rId21" Type="http://schemas.microsoft.com/office/2007/relationships/media" Target="../media/media21.mp3"/><Relationship Id="rId34" Type="http://schemas.openxmlformats.org/officeDocument/2006/relationships/image" Target="../media/image16.png"/><Relationship Id="rId42" Type="http://schemas.openxmlformats.org/officeDocument/2006/relationships/image" Target="../media/image57.png"/><Relationship Id="rId47" Type="http://schemas.openxmlformats.org/officeDocument/2006/relationships/image" Target="../media/image77.png"/><Relationship Id="rId50" Type="http://schemas.openxmlformats.org/officeDocument/2006/relationships/image" Target="../media/image24.gif"/><Relationship Id="rId55" Type="http://schemas.openxmlformats.org/officeDocument/2006/relationships/image" Target="../media/image65.png"/><Relationship Id="rId7" Type="http://schemas.microsoft.com/office/2007/relationships/media" Target="../media/media13.mp3"/><Relationship Id="rId2" Type="http://schemas.openxmlformats.org/officeDocument/2006/relationships/audio" Target="../media/media14.mp3"/><Relationship Id="rId16" Type="http://schemas.openxmlformats.org/officeDocument/2006/relationships/audio" Target="../media/media17.mp3"/><Relationship Id="rId29" Type="http://schemas.openxmlformats.org/officeDocument/2006/relationships/image" Target="../media/image11.png"/><Relationship Id="rId11" Type="http://schemas.microsoft.com/office/2007/relationships/media" Target="../media/media6.mp3"/><Relationship Id="rId24" Type="http://schemas.openxmlformats.org/officeDocument/2006/relationships/audio" Target="../media/media22.mp3"/><Relationship Id="rId32" Type="http://schemas.openxmlformats.org/officeDocument/2006/relationships/image" Target="../media/image38.png"/><Relationship Id="rId37" Type="http://schemas.openxmlformats.org/officeDocument/2006/relationships/image" Target="../media/image67.png"/><Relationship Id="rId40" Type="http://schemas.openxmlformats.org/officeDocument/2006/relationships/image" Target="../media/image55.png"/><Relationship Id="rId45" Type="http://schemas.openxmlformats.org/officeDocument/2006/relationships/image" Target="../media/image75.png"/><Relationship Id="rId53" Type="http://schemas.openxmlformats.org/officeDocument/2006/relationships/image" Target="../media/image62.gif"/><Relationship Id="rId58" Type="http://schemas.openxmlformats.org/officeDocument/2006/relationships/image" Target="../media/image79.png"/><Relationship Id="rId5" Type="http://schemas.microsoft.com/office/2007/relationships/media" Target="../media/media20.mp3"/><Relationship Id="rId61" Type="http://schemas.openxmlformats.org/officeDocument/2006/relationships/image" Target="../media/image82.png"/><Relationship Id="rId19" Type="http://schemas.microsoft.com/office/2007/relationships/media" Target="../media/media16.mp3"/><Relationship Id="rId14" Type="http://schemas.openxmlformats.org/officeDocument/2006/relationships/audio" Target="../media/media7.mp3"/><Relationship Id="rId22" Type="http://schemas.openxmlformats.org/officeDocument/2006/relationships/audio" Target="../media/media21.mp3"/><Relationship Id="rId27" Type="http://schemas.openxmlformats.org/officeDocument/2006/relationships/image" Target="../media/image9.png"/><Relationship Id="rId30" Type="http://schemas.openxmlformats.org/officeDocument/2006/relationships/image" Target="../media/image84.jpg"/><Relationship Id="rId35" Type="http://schemas.openxmlformats.org/officeDocument/2006/relationships/image" Target="../media/image17.png"/><Relationship Id="rId43" Type="http://schemas.openxmlformats.org/officeDocument/2006/relationships/image" Target="../media/image58.png"/><Relationship Id="rId48" Type="http://schemas.openxmlformats.org/officeDocument/2006/relationships/image" Target="../media/image78.png"/><Relationship Id="rId56" Type="http://schemas.openxmlformats.org/officeDocument/2006/relationships/image" Target="../media/image26.gif"/><Relationship Id="rId8" Type="http://schemas.openxmlformats.org/officeDocument/2006/relationships/audio" Target="../media/media13.mp3"/><Relationship Id="rId51" Type="http://schemas.openxmlformats.org/officeDocument/2006/relationships/image" Target="../media/image29.gif"/><Relationship Id="rId3" Type="http://schemas.microsoft.com/office/2007/relationships/media" Target="../media/media19.mp3"/><Relationship Id="rId12" Type="http://schemas.openxmlformats.org/officeDocument/2006/relationships/audio" Target="../media/media6.mp3"/><Relationship Id="rId17" Type="http://schemas.microsoft.com/office/2007/relationships/media" Target="../media/media18.mp3"/><Relationship Id="rId25" Type="http://schemas.openxmlformats.org/officeDocument/2006/relationships/slideLayout" Target="../slideLayouts/slideLayout7.xml"/><Relationship Id="rId33" Type="http://schemas.openxmlformats.org/officeDocument/2006/relationships/image" Target="../media/image15.png"/><Relationship Id="rId38" Type="http://schemas.openxmlformats.org/officeDocument/2006/relationships/image" Target="../media/image53.png"/><Relationship Id="rId46" Type="http://schemas.openxmlformats.org/officeDocument/2006/relationships/image" Target="../media/image76.png"/><Relationship Id="rId59" Type="http://schemas.openxmlformats.org/officeDocument/2006/relationships/image" Target="../media/image80.png"/><Relationship Id="rId20" Type="http://schemas.openxmlformats.org/officeDocument/2006/relationships/audio" Target="../media/media16.mp3"/><Relationship Id="rId41" Type="http://schemas.openxmlformats.org/officeDocument/2006/relationships/image" Target="../media/image56.png"/><Relationship Id="rId54" Type="http://schemas.openxmlformats.org/officeDocument/2006/relationships/image" Target="../media/image64.gif"/><Relationship Id="rId1" Type="http://schemas.microsoft.com/office/2007/relationships/media" Target="../media/media14.mp3"/><Relationship Id="rId6" Type="http://schemas.openxmlformats.org/officeDocument/2006/relationships/audio" Target="../media/media20.mp3"/><Relationship Id="rId15" Type="http://schemas.microsoft.com/office/2007/relationships/media" Target="../media/media17.mp3"/><Relationship Id="rId23" Type="http://schemas.microsoft.com/office/2007/relationships/media" Target="../media/media22.mp3"/><Relationship Id="rId28" Type="http://schemas.openxmlformats.org/officeDocument/2006/relationships/image" Target="../media/image68.png"/><Relationship Id="rId36" Type="http://schemas.openxmlformats.org/officeDocument/2006/relationships/image" Target="../media/image18.png"/><Relationship Id="rId49" Type="http://schemas.openxmlformats.org/officeDocument/2006/relationships/image" Target="../media/image70.png"/><Relationship Id="rId57" Type="http://schemas.openxmlformats.org/officeDocument/2006/relationships/image" Target="../media/image51.gif"/><Relationship Id="rId10" Type="http://schemas.openxmlformats.org/officeDocument/2006/relationships/audio" Target="../media/media5.mp3"/><Relationship Id="rId31" Type="http://schemas.openxmlformats.org/officeDocument/2006/relationships/image" Target="../media/image37.png"/><Relationship Id="rId44" Type="http://schemas.openxmlformats.org/officeDocument/2006/relationships/image" Target="../media/image74.png"/><Relationship Id="rId52" Type="http://schemas.openxmlformats.org/officeDocument/2006/relationships/image" Target="../media/image60.gif"/><Relationship Id="rId60" Type="http://schemas.openxmlformats.org/officeDocument/2006/relationships/image" Target="../media/image81.png"/><Relationship Id="rId4" Type="http://schemas.openxmlformats.org/officeDocument/2006/relationships/audio" Target="../media/media19.mp3"/><Relationship Id="rId9" Type="http://schemas.microsoft.com/office/2007/relationships/media" Target="../media/media5.mp3"/></Relationships>
</file>

<file path=ppt/slides/_rels/slide13.xml.rels><?xml version="1.0" encoding="UTF-8" standalone="yes"?>
<Relationships xmlns="http://schemas.openxmlformats.org/package/2006/relationships"><Relationship Id="rId13" Type="http://schemas.microsoft.com/office/2007/relationships/media" Target="../media/media5.mp3"/><Relationship Id="rId18" Type="http://schemas.openxmlformats.org/officeDocument/2006/relationships/notesSlide" Target="../notesSlides/notesSlide11.xml"/><Relationship Id="rId26" Type="http://schemas.openxmlformats.org/officeDocument/2006/relationships/image" Target="../media/image14.png"/><Relationship Id="rId3" Type="http://schemas.microsoft.com/office/2007/relationships/media" Target="../media/media20.mp3"/><Relationship Id="rId21" Type="http://schemas.openxmlformats.org/officeDocument/2006/relationships/image" Target="../media/image85.jpg"/><Relationship Id="rId34" Type="http://schemas.openxmlformats.org/officeDocument/2006/relationships/image" Target="../media/image26.gif"/><Relationship Id="rId7" Type="http://schemas.microsoft.com/office/2007/relationships/media" Target="../media/media8.mp3"/><Relationship Id="rId12" Type="http://schemas.openxmlformats.org/officeDocument/2006/relationships/audio" Target="../media/media3.mp3"/><Relationship Id="rId17" Type="http://schemas.openxmlformats.org/officeDocument/2006/relationships/slideLayout" Target="../slideLayouts/slideLayout7.xml"/><Relationship Id="rId25" Type="http://schemas.openxmlformats.org/officeDocument/2006/relationships/image" Target="../media/image13.png"/><Relationship Id="rId33" Type="http://schemas.openxmlformats.org/officeDocument/2006/relationships/image" Target="../media/image20.gif"/><Relationship Id="rId2" Type="http://schemas.openxmlformats.org/officeDocument/2006/relationships/audio" Target="../media/media19.mp3"/><Relationship Id="rId16" Type="http://schemas.openxmlformats.org/officeDocument/2006/relationships/audio" Target="../media/media6.mp3"/><Relationship Id="rId20" Type="http://schemas.openxmlformats.org/officeDocument/2006/relationships/image" Target="../media/image11.png"/><Relationship Id="rId29" Type="http://schemas.openxmlformats.org/officeDocument/2006/relationships/image" Target="../media/image16.png"/><Relationship Id="rId1" Type="http://schemas.microsoft.com/office/2007/relationships/media" Target="../media/media19.mp3"/><Relationship Id="rId6" Type="http://schemas.openxmlformats.org/officeDocument/2006/relationships/audio" Target="../media/media7.mp3"/><Relationship Id="rId11" Type="http://schemas.microsoft.com/office/2007/relationships/media" Target="../media/media3.mp3"/><Relationship Id="rId24" Type="http://schemas.openxmlformats.org/officeDocument/2006/relationships/image" Target="../media/image7.png"/><Relationship Id="rId32" Type="http://schemas.openxmlformats.org/officeDocument/2006/relationships/image" Target="../media/image22.gif"/><Relationship Id="rId5" Type="http://schemas.microsoft.com/office/2007/relationships/media" Target="../media/media7.mp3"/><Relationship Id="rId15" Type="http://schemas.microsoft.com/office/2007/relationships/media" Target="../media/media6.mp3"/><Relationship Id="rId23" Type="http://schemas.openxmlformats.org/officeDocument/2006/relationships/image" Target="../media/image18.png"/><Relationship Id="rId28" Type="http://schemas.openxmlformats.org/officeDocument/2006/relationships/image" Target="../media/image15.png"/><Relationship Id="rId36" Type="http://schemas.openxmlformats.org/officeDocument/2006/relationships/image" Target="../media/image31.gif"/><Relationship Id="rId10" Type="http://schemas.openxmlformats.org/officeDocument/2006/relationships/audio" Target="../media/media4.mp3"/><Relationship Id="rId19" Type="http://schemas.openxmlformats.org/officeDocument/2006/relationships/image" Target="../media/image68.png"/><Relationship Id="rId31" Type="http://schemas.openxmlformats.org/officeDocument/2006/relationships/image" Target="../media/image29.gif"/><Relationship Id="rId4" Type="http://schemas.openxmlformats.org/officeDocument/2006/relationships/audio" Target="../media/media20.mp3"/><Relationship Id="rId9" Type="http://schemas.microsoft.com/office/2007/relationships/media" Target="../media/media4.mp3"/><Relationship Id="rId14" Type="http://schemas.openxmlformats.org/officeDocument/2006/relationships/audio" Target="../media/media5.mp3"/><Relationship Id="rId22" Type="http://schemas.openxmlformats.org/officeDocument/2006/relationships/image" Target="../media/image17.png"/><Relationship Id="rId27" Type="http://schemas.openxmlformats.org/officeDocument/2006/relationships/image" Target="../media/image10.png"/><Relationship Id="rId30" Type="http://schemas.openxmlformats.org/officeDocument/2006/relationships/image" Target="../media/image86.png"/><Relationship Id="rId35" Type="http://schemas.openxmlformats.org/officeDocument/2006/relationships/image" Target="../media/image24.gif"/><Relationship Id="rId8" Type="http://schemas.openxmlformats.org/officeDocument/2006/relationships/audio" Target="../media/media8.mp3"/></Relationships>
</file>

<file path=ppt/slides/_rels/slide14.xml.rels><?xml version="1.0" encoding="UTF-8" standalone="yes"?>
<Relationships xmlns="http://schemas.openxmlformats.org/package/2006/relationships"><Relationship Id="rId13" Type="http://schemas.microsoft.com/office/2007/relationships/media" Target="../media/media3.mp3"/><Relationship Id="rId18" Type="http://schemas.openxmlformats.org/officeDocument/2006/relationships/audio" Target="../media/media4.mp3"/><Relationship Id="rId26" Type="http://schemas.openxmlformats.org/officeDocument/2006/relationships/image" Target="../media/image33.png"/><Relationship Id="rId39" Type="http://schemas.openxmlformats.org/officeDocument/2006/relationships/image" Target="../media/image7.png"/><Relationship Id="rId21" Type="http://schemas.openxmlformats.org/officeDocument/2006/relationships/slideLayout" Target="../slideLayouts/slideLayout7.xml"/><Relationship Id="rId34" Type="http://schemas.openxmlformats.org/officeDocument/2006/relationships/image" Target="../media/image13.png"/><Relationship Id="rId42" Type="http://schemas.openxmlformats.org/officeDocument/2006/relationships/image" Target="../media/image86.png"/><Relationship Id="rId47" Type="http://schemas.openxmlformats.org/officeDocument/2006/relationships/image" Target="../media/image47.gif"/><Relationship Id="rId50" Type="http://schemas.openxmlformats.org/officeDocument/2006/relationships/image" Target="../media/image26.gif"/><Relationship Id="rId7" Type="http://schemas.microsoft.com/office/2007/relationships/media" Target="../media/media11.mp3"/><Relationship Id="rId2" Type="http://schemas.openxmlformats.org/officeDocument/2006/relationships/audio" Target="../media/media19.mp3"/><Relationship Id="rId16" Type="http://schemas.openxmlformats.org/officeDocument/2006/relationships/audio" Target="../media/media17.mp3"/><Relationship Id="rId29" Type="http://schemas.openxmlformats.org/officeDocument/2006/relationships/image" Target="../media/image35.png"/><Relationship Id="rId11" Type="http://schemas.microsoft.com/office/2007/relationships/media" Target="../media/media5.mp3"/><Relationship Id="rId24" Type="http://schemas.openxmlformats.org/officeDocument/2006/relationships/image" Target="../media/image11.png"/><Relationship Id="rId32" Type="http://schemas.openxmlformats.org/officeDocument/2006/relationships/image" Target="../media/image16.png"/><Relationship Id="rId37" Type="http://schemas.openxmlformats.org/officeDocument/2006/relationships/image" Target="../media/image53.png"/><Relationship Id="rId40" Type="http://schemas.openxmlformats.org/officeDocument/2006/relationships/image" Target="../media/image17.png"/><Relationship Id="rId45" Type="http://schemas.openxmlformats.org/officeDocument/2006/relationships/image" Target="../media/image20.gif"/><Relationship Id="rId5" Type="http://schemas.microsoft.com/office/2007/relationships/media" Target="../media/media15.mp3"/><Relationship Id="rId15" Type="http://schemas.microsoft.com/office/2007/relationships/media" Target="../media/media17.mp3"/><Relationship Id="rId23" Type="http://schemas.openxmlformats.org/officeDocument/2006/relationships/image" Target="../media/image68.png"/><Relationship Id="rId28" Type="http://schemas.openxmlformats.org/officeDocument/2006/relationships/image" Target="../media/image9.png"/><Relationship Id="rId36" Type="http://schemas.openxmlformats.org/officeDocument/2006/relationships/image" Target="../media/image67.png"/><Relationship Id="rId49" Type="http://schemas.openxmlformats.org/officeDocument/2006/relationships/image" Target="../media/image29.gif"/><Relationship Id="rId10" Type="http://schemas.openxmlformats.org/officeDocument/2006/relationships/audio" Target="../media/media6.mp3"/><Relationship Id="rId19" Type="http://schemas.microsoft.com/office/2007/relationships/media" Target="../media/media7.mp3"/><Relationship Id="rId31" Type="http://schemas.openxmlformats.org/officeDocument/2006/relationships/image" Target="../media/image15.png"/><Relationship Id="rId44" Type="http://schemas.openxmlformats.org/officeDocument/2006/relationships/image" Target="../media/image24.gif"/><Relationship Id="rId4" Type="http://schemas.openxmlformats.org/officeDocument/2006/relationships/audio" Target="../media/media20.mp3"/><Relationship Id="rId9" Type="http://schemas.microsoft.com/office/2007/relationships/media" Target="../media/media6.mp3"/><Relationship Id="rId14" Type="http://schemas.openxmlformats.org/officeDocument/2006/relationships/audio" Target="../media/media3.mp3"/><Relationship Id="rId22" Type="http://schemas.openxmlformats.org/officeDocument/2006/relationships/notesSlide" Target="../notesSlides/notesSlide12.xml"/><Relationship Id="rId27" Type="http://schemas.openxmlformats.org/officeDocument/2006/relationships/image" Target="../media/image34.png"/><Relationship Id="rId30" Type="http://schemas.openxmlformats.org/officeDocument/2006/relationships/image" Target="../media/image36.png"/><Relationship Id="rId35" Type="http://schemas.openxmlformats.org/officeDocument/2006/relationships/image" Target="../media/image14.png"/><Relationship Id="rId43" Type="http://schemas.openxmlformats.org/officeDocument/2006/relationships/image" Target="../media/image40.gif"/><Relationship Id="rId48" Type="http://schemas.openxmlformats.org/officeDocument/2006/relationships/image" Target="../media/image22.gif"/><Relationship Id="rId8" Type="http://schemas.openxmlformats.org/officeDocument/2006/relationships/audio" Target="../media/media11.mp3"/><Relationship Id="rId3" Type="http://schemas.microsoft.com/office/2007/relationships/media" Target="../media/media20.mp3"/><Relationship Id="rId12" Type="http://schemas.openxmlformats.org/officeDocument/2006/relationships/audio" Target="../media/media5.mp3"/><Relationship Id="rId17" Type="http://schemas.microsoft.com/office/2007/relationships/media" Target="../media/media4.mp3"/><Relationship Id="rId25" Type="http://schemas.openxmlformats.org/officeDocument/2006/relationships/image" Target="../media/image87.jpg"/><Relationship Id="rId33" Type="http://schemas.openxmlformats.org/officeDocument/2006/relationships/image" Target="../media/image10.png"/><Relationship Id="rId38" Type="http://schemas.openxmlformats.org/officeDocument/2006/relationships/image" Target="../media/image54.png"/><Relationship Id="rId46" Type="http://schemas.openxmlformats.org/officeDocument/2006/relationships/image" Target="../media/image60.gif"/><Relationship Id="rId20" Type="http://schemas.openxmlformats.org/officeDocument/2006/relationships/audio" Target="../media/media7.mp3"/><Relationship Id="rId41" Type="http://schemas.openxmlformats.org/officeDocument/2006/relationships/image" Target="../media/image18.png"/><Relationship Id="rId1" Type="http://schemas.microsoft.com/office/2007/relationships/media" Target="../media/media19.mp3"/><Relationship Id="rId6" Type="http://schemas.openxmlformats.org/officeDocument/2006/relationships/audio" Target="../media/media15.mp3"/></Relationships>
</file>

<file path=ppt/slides/_rels/slide15.xml.rels><?xml version="1.0" encoding="UTF-8" standalone="yes"?>
<Relationships xmlns="http://schemas.openxmlformats.org/package/2006/relationships"><Relationship Id="rId13" Type="http://schemas.microsoft.com/office/2007/relationships/media" Target="../media/media6.mp3"/><Relationship Id="rId18" Type="http://schemas.openxmlformats.org/officeDocument/2006/relationships/audio" Target="../media/media18.mp3"/><Relationship Id="rId26" Type="http://schemas.openxmlformats.org/officeDocument/2006/relationships/image" Target="../media/image17.png"/><Relationship Id="rId39" Type="http://schemas.openxmlformats.org/officeDocument/2006/relationships/image" Target="../media/image55.png"/><Relationship Id="rId21" Type="http://schemas.openxmlformats.org/officeDocument/2006/relationships/slideLayout" Target="../slideLayouts/slideLayout7.xml"/><Relationship Id="rId34" Type="http://schemas.openxmlformats.org/officeDocument/2006/relationships/image" Target="../media/image7.png"/><Relationship Id="rId42" Type="http://schemas.openxmlformats.org/officeDocument/2006/relationships/image" Target="../media/image53.png"/><Relationship Id="rId47" Type="http://schemas.openxmlformats.org/officeDocument/2006/relationships/image" Target="../media/image49.gif"/><Relationship Id="rId50" Type="http://schemas.openxmlformats.org/officeDocument/2006/relationships/image" Target="../media/image42.gif"/><Relationship Id="rId7" Type="http://schemas.microsoft.com/office/2007/relationships/media" Target="../media/media3.mp3"/><Relationship Id="rId2" Type="http://schemas.openxmlformats.org/officeDocument/2006/relationships/audio" Target="../media/media19.mp3"/><Relationship Id="rId16" Type="http://schemas.openxmlformats.org/officeDocument/2006/relationships/audio" Target="../media/media9.mp3"/><Relationship Id="rId29" Type="http://schemas.openxmlformats.org/officeDocument/2006/relationships/image" Target="../media/image13.png"/><Relationship Id="rId11" Type="http://schemas.microsoft.com/office/2007/relationships/media" Target="../media/media4.mp3"/><Relationship Id="rId24" Type="http://schemas.openxmlformats.org/officeDocument/2006/relationships/image" Target="../media/image11.png"/><Relationship Id="rId32" Type="http://schemas.openxmlformats.org/officeDocument/2006/relationships/image" Target="../media/image37.png"/><Relationship Id="rId37" Type="http://schemas.openxmlformats.org/officeDocument/2006/relationships/image" Target="../media/image33.png"/><Relationship Id="rId40" Type="http://schemas.openxmlformats.org/officeDocument/2006/relationships/image" Target="../media/image56.png"/><Relationship Id="rId45" Type="http://schemas.openxmlformats.org/officeDocument/2006/relationships/image" Target="../media/image31.gif"/><Relationship Id="rId5" Type="http://schemas.microsoft.com/office/2007/relationships/media" Target="../media/media8.mp3"/><Relationship Id="rId15" Type="http://schemas.microsoft.com/office/2007/relationships/media" Target="../media/media9.mp3"/><Relationship Id="rId23" Type="http://schemas.openxmlformats.org/officeDocument/2006/relationships/image" Target="../media/image68.png"/><Relationship Id="rId28" Type="http://schemas.openxmlformats.org/officeDocument/2006/relationships/image" Target="../media/image10.png"/><Relationship Id="rId36" Type="http://schemas.openxmlformats.org/officeDocument/2006/relationships/image" Target="../media/image16.png"/><Relationship Id="rId49" Type="http://schemas.openxmlformats.org/officeDocument/2006/relationships/image" Target="../media/image24.gif"/><Relationship Id="rId10" Type="http://schemas.openxmlformats.org/officeDocument/2006/relationships/audio" Target="../media/media12.mp3"/><Relationship Id="rId19" Type="http://schemas.microsoft.com/office/2007/relationships/media" Target="../media/media17.mp3"/><Relationship Id="rId31" Type="http://schemas.openxmlformats.org/officeDocument/2006/relationships/image" Target="../media/image9.png"/><Relationship Id="rId44" Type="http://schemas.openxmlformats.org/officeDocument/2006/relationships/image" Target="../media/image86.png"/><Relationship Id="rId52" Type="http://schemas.openxmlformats.org/officeDocument/2006/relationships/image" Target="../media/image60.gif"/><Relationship Id="rId4" Type="http://schemas.openxmlformats.org/officeDocument/2006/relationships/audio" Target="../media/media20.mp3"/><Relationship Id="rId9" Type="http://schemas.microsoft.com/office/2007/relationships/media" Target="../media/media12.mp3"/><Relationship Id="rId14" Type="http://schemas.openxmlformats.org/officeDocument/2006/relationships/audio" Target="../media/media6.mp3"/><Relationship Id="rId22" Type="http://schemas.openxmlformats.org/officeDocument/2006/relationships/notesSlide" Target="../notesSlides/notesSlide13.xml"/><Relationship Id="rId27" Type="http://schemas.openxmlformats.org/officeDocument/2006/relationships/image" Target="../media/image18.png"/><Relationship Id="rId30" Type="http://schemas.openxmlformats.org/officeDocument/2006/relationships/image" Target="../media/image14.png"/><Relationship Id="rId35" Type="http://schemas.openxmlformats.org/officeDocument/2006/relationships/image" Target="../media/image15.png"/><Relationship Id="rId43" Type="http://schemas.openxmlformats.org/officeDocument/2006/relationships/image" Target="../media/image54.png"/><Relationship Id="rId48" Type="http://schemas.openxmlformats.org/officeDocument/2006/relationships/image" Target="../media/image22.gif"/><Relationship Id="rId8" Type="http://schemas.openxmlformats.org/officeDocument/2006/relationships/audio" Target="../media/media3.mp3"/><Relationship Id="rId51" Type="http://schemas.openxmlformats.org/officeDocument/2006/relationships/image" Target="../media/image62.gif"/><Relationship Id="rId3" Type="http://schemas.microsoft.com/office/2007/relationships/media" Target="../media/media20.mp3"/><Relationship Id="rId12" Type="http://schemas.openxmlformats.org/officeDocument/2006/relationships/audio" Target="../media/media4.mp3"/><Relationship Id="rId17" Type="http://schemas.microsoft.com/office/2007/relationships/media" Target="../media/media18.mp3"/><Relationship Id="rId25" Type="http://schemas.openxmlformats.org/officeDocument/2006/relationships/image" Target="../media/image88.jpg"/><Relationship Id="rId33" Type="http://schemas.openxmlformats.org/officeDocument/2006/relationships/image" Target="../media/image38.png"/><Relationship Id="rId38" Type="http://schemas.openxmlformats.org/officeDocument/2006/relationships/image" Target="../media/image34.png"/><Relationship Id="rId46" Type="http://schemas.openxmlformats.org/officeDocument/2006/relationships/image" Target="../media/image20.gif"/><Relationship Id="rId20" Type="http://schemas.openxmlformats.org/officeDocument/2006/relationships/audio" Target="../media/media17.mp3"/><Relationship Id="rId41" Type="http://schemas.openxmlformats.org/officeDocument/2006/relationships/image" Target="../media/image67.png"/><Relationship Id="rId1" Type="http://schemas.microsoft.com/office/2007/relationships/media" Target="../media/media19.mp3"/><Relationship Id="rId6" Type="http://schemas.openxmlformats.org/officeDocument/2006/relationships/audio" Target="../media/media8.mp3"/></Relationships>
</file>

<file path=ppt/slides/_rels/slide16.xml.rels><?xml version="1.0" encoding="UTF-8" standalone="yes"?>
<Relationships xmlns="http://schemas.openxmlformats.org/package/2006/relationships"><Relationship Id="rId13" Type="http://schemas.microsoft.com/office/2007/relationships/media" Target="../media/media4.mp3"/><Relationship Id="rId18" Type="http://schemas.openxmlformats.org/officeDocument/2006/relationships/audio" Target="../media/media16.mp3"/><Relationship Id="rId26" Type="http://schemas.openxmlformats.org/officeDocument/2006/relationships/notesSlide" Target="../notesSlides/notesSlide14.xml"/><Relationship Id="rId39" Type="http://schemas.openxmlformats.org/officeDocument/2006/relationships/image" Target="../media/image14.png"/><Relationship Id="rId21" Type="http://schemas.microsoft.com/office/2007/relationships/media" Target="../media/media21.mp3"/><Relationship Id="rId34" Type="http://schemas.openxmlformats.org/officeDocument/2006/relationships/image" Target="../media/image16.png"/><Relationship Id="rId42" Type="http://schemas.openxmlformats.org/officeDocument/2006/relationships/image" Target="../media/image74.png"/><Relationship Id="rId47" Type="http://schemas.openxmlformats.org/officeDocument/2006/relationships/image" Target="../media/image86.png"/><Relationship Id="rId50" Type="http://schemas.openxmlformats.org/officeDocument/2006/relationships/image" Target="../media/image31.gif"/><Relationship Id="rId55" Type="http://schemas.openxmlformats.org/officeDocument/2006/relationships/image" Target="../media/image29.gif"/><Relationship Id="rId7" Type="http://schemas.microsoft.com/office/2007/relationships/media" Target="../media/media10.mp3"/><Relationship Id="rId2" Type="http://schemas.openxmlformats.org/officeDocument/2006/relationships/audio" Target="../media/media14.mp3"/><Relationship Id="rId16" Type="http://schemas.openxmlformats.org/officeDocument/2006/relationships/audio" Target="../media/media5.mp3"/><Relationship Id="rId29" Type="http://schemas.openxmlformats.org/officeDocument/2006/relationships/image" Target="../media/image11.png"/><Relationship Id="rId11" Type="http://schemas.microsoft.com/office/2007/relationships/media" Target="../media/media8.mp3"/><Relationship Id="rId24" Type="http://schemas.openxmlformats.org/officeDocument/2006/relationships/audio" Target="../media/media22.mp3"/><Relationship Id="rId32" Type="http://schemas.openxmlformats.org/officeDocument/2006/relationships/image" Target="../media/image36.png"/><Relationship Id="rId37" Type="http://schemas.openxmlformats.org/officeDocument/2006/relationships/image" Target="../media/image7.png"/><Relationship Id="rId40" Type="http://schemas.openxmlformats.org/officeDocument/2006/relationships/image" Target="../media/image57.png"/><Relationship Id="rId45" Type="http://schemas.openxmlformats.org/officeDocument/2006/relationships/image" Target="../media/image77.png"/><Relationship Id="rId53" Type="http://schemas.openxmlformats.org/officeDocument/2006/relationships/image" Target="../media/image64.gif"/><Relationship Id="rId58" Type="http://schemas.openxmlformats.org/officeDocument/2006/relationships/image" Target="../media/image81.png"/><Relationship Id="rId5" Type="http://schemas.microsoft.com/office/2007/relationships/media" Target="../media/media20.mp3"/><Relationship Id="rId19" Type="http://schemas.microsoft.com/office/2007/relationships/media" Target="../media/media7.mp3"/><Relationship Id="rId4" Type="http://schemas.openxmlformats.org/officeDocument/2006/relationships/audio" Target="../media/media19.mp3"/><Relationship Id="rId9" Type="http://schemas.microsoft.com/office/2007/relationships/media" Target="../media/media6.mp3"/><Relationship Id="rId14" Type="http://schemas.openxmlformats.org/officeDocument/2006/relationships/audio" Target="../media/media4.mp3"/><Relationship Id="rId22" Type="http://schemas.openxmlformats.org/officeDocument/2006/relationships/audio" Target="../media/media21.mp3"/><Relationship Id="rId27" Type="http://schemas.openxmlformats.org/officeDocument/2006/relationships/image" Target="../media/image9.png"/><Relationship Id="rId30" Type="http://schemas.openxmlformats.org/officeDocument/2006/relationships/image" Target="../media/image89.jpg"/><Relationship Id="rId35" Type="http://schemas.openxmlformats.org/officeDocument/2006/relationships/image" Target="../media/image17.png"/><Relationship Id="rId43" Type="http://schemas.openxmlformats.org/officeDocument/2006/relationships/image" Target="../media/image75.png"/><Relationship Id="rId48" Type="http://schemas.openxmlformats.org/officeDocument/2006/relationships/image" Target="../media/image44.gif"/><Relationship Id="rId56" Type="http://schemas.openxmlformats.org/officeDocument/2006/relationships/image" Target="../media/image79.png"/><Relationship Id="rId8" Type="http://schemas.openxmlformats.org/officeDocument/2006/relationships/audio" Target="../media/media10.mp3"/><Relationship Id="rId51" Type="http://schemas.openxmlformats.org/officeDocument/2006/relationships/image" Target="../media/image22.gif"/><Relationship Id="rId3" Type="http://schemas.microsoft.com/office/2007/relationships/media" Target="../media/media19.mp3"/><Relationship Id="rId12" Type="http://schemas.openxmlformats.org/officeDocument/2006/relationships/audio" Target="../media/media8.mp3"/><Relationship Id="rId17" Type="http://schemas.microsoft.com/office/2007/relationships/media" Target="../media/media16.mp3"/><Relationship Id="rId25" Type="http://schemas.openxmlformats.org/officeDocument/2006/relationships/slideLayout" Target="../slideLayouts/slideLayout7.xml"/><Relationship Id="rId33" Type="http://schemas.openxmlformats.org/officeDocument/2006/relationships/image" Target="../media/image15.png"/><Relationship Id="rId38" Type="http://schemas.openxmlformats.org/officeDocument/2006/relationships/image" Target="../media/image13.png"/><Relationship Id="rId46" Type="http://schemas.openxmlformats.org/officeDocument/2006/relationships/image" Target="../media/image78.png"/><Relationship Id="rId59" Type="http://schemas.openxmlformats.org/officeDocument/2006/relationships/image" Target="../media/image82.png"/><Relationship Id="rId20" Type="http://schemas.openxmlformats.org/officeDocument/2006/relationships/audio" Target="../media/media7.mp3"/><Relationship Id="rId41" Type="http://schemas.openxmlformats.org/officeDocument/2006/relationships/image" Target="../media/image58.png"/><Relationship Id="rId54" Type="http://schemas.openxmlformats.org/officeDocument/2006/relationships/image" Target="../media/image65.png"/><Relationship Id="rId1" Type="http://schemas.microsoft.com/office/2007/relationships/media" Target="../media/media14.mp3"/><Relationship Id="rId6" Type="http://schemas.openxmlformats.org/officeDocument/2006/relationships/audio" Target="../media/media20.mp3"/><Relationship Id="rId15" Type="http://schemas.microsoft.com/office/2007/relationships/media" Target="../media/media5.mp3"/><Relationship Id="rId23" Type="http://schemas.microsoft.com/office/2007/relationships/media" Target="../media/media22.mp3"/><Relationship Id="rId28" Type="http://schemas.openxmlformats.org/officeDocument/2006/relationships/image" Target="../media/image68.png"/><Relationship Id="rId36" Type="http://schemas.openxmlformats.org/officeDocument/2006/relationships/image" Target="../media/image18.png"/><Relationship Id="rId49" Type="http://schemas.openxmlformats.org/officeDocument/2006/relationships/image" Target="../media/image24.gif"/><Relationship Id="rId57" Type="http://schemas.openxmlformats.org/officeDocument/2006/relationships/image" Target="../media/image80.png"/><Relationship Id="rId10" Type="http://schemas.openxmlformats.org/officeDocument/2006/relationships/audio" Target="../media/media6.mp3"/><Relationship Id="rId31" Type="http://schemas.openxmlformats.org/officeDocument/2006/relationships/image" Target="../media/image35.png"/><Relationship Id="rId44" Type="http://schemas.openxmlformats.org/officeDocument/2006/relationships/image" Target="../media/image76.png"/><Relationship Id="rId52" Type="http://schemas.openxmlformats.org/officeDocument/2006/relationships/image" Target="../media/image26.gif"/></Relationships>
</file>

<file path=ppt/slides/_rels/slide17.xml.rels><?xml version="1.0" encoding="UTF-8" standalone="yes"?>
<Relationships xmlns="http://schemas.openxmlformats.org/package/2006/relationships"><Relationship Id="rId13" Type="http://schemas.microsoft.com/office/2007/relationships/media" Target="../media/media13.mp3"/><Relationship Id="rId18" Type="http://schemas.openxmlformats.org/officeDocument/2006/relationships/audio" Target="../media/media3.mp3"/><Relationship Id="rId26" Type="http://schemas.openxmlformats.org/officeDocument/2006/relationships/image" Target="../media/image9.png"/><Relationship Id="rId39" Type="http://schemas.openxmlformats.org/officeDocument/2006/relationships/image" Target="../media/image56.png"/><Relationship Id="rId21" Type="http://schemas.openxmlformats.org/officeDocument/2006/relationships/slideLayout" Target="../slideLayouts/slideLayout7.xml"/><Relationship Id="rId34" Type="http://schemas.openxmlformats.org/officeDocument/2006/relationships/image" Target="../media/image38.png"/><Relationship Id="rId42" Type="http://schemas.openxmlformats.org/officeDocument/2006/relationships/image" Target="../media/image40.gif"/><Relationship Id="rId47" Type="http://schemas.openxmlformats.org/officeDocument/2006/relationships/image" Target="../media/image20.gif"/><Relationship Id="rId7" Type="http://schemas.microsoft.com/office/2007/relationships/media" Target="../media/media15.mp3"/><Relationship Id="rId2" Type="http://schemas.openxmlformats.org/officeDocument/2006/relationships/audio" Target="../media/media19.mp3"/><Relationship Id="rId16" Type="http://schemas.openxmlformats.org/officeDocument/2006/relationships/audio" Target="../media/media8.mp3"/><Relationship Id="rId29" Type="http://schemas.openxmlformats.org/officeDocument/2006/relationships/image" Target="../media/image17.png"/><Relationship Id="rId1" Type="http://schemas.microsoft.com/office/2007/relationships/media" Target="../media/media19.mp3"/><Relationship Id="rId6" Type="http://schemas.openxmlformats.org/officeDocument/2006/relationships/audio" Target="../media/media9.mp3"/><Relationship Id="rId11" Type="http://schemas.microsoft.com/office/2007/relationships/media" Target="../media/media5.mp3"/><Relationship Id="rId24" Type="http://schemas.openxmlformats.org/officeDocument/2006/relationships/image" Target="../media/image11.png"/><Relationship Id="rId32" Type="http://schemas.openxmlformats.org/officeDocument/2006/relationships/image" Target="../media/image16.png"/><Relationship Id="rId37" Type="http://schemas.openxmlformats.org/officeDocument/2006/relationships/image" Target="../media/image14.png"/><Relationship Id="rId40" Type="http://schemas.openxmlformats.org/officeDocument/2006/relationships/image" Target="../media/image86.png"/><Relationship Id="rId45" Type="http://schemas.openxmlformats.org/officeDocument/2006/relationships/image" Target="../media/image51.gif"/><Relationship Id="rId5" Type="http://schemas.microsoft.com/office/2007/relationships/media" Target="../media/media9.mp3"/><Relationship Id="rId15" Type="http://schemas.microsoft.com/office/2007/relationships/media" Target="../media/media8.mp3"/><Relationship Id="rId23" Type="http://schemas.openxmlformats.org/officeDocument/2006/relationships/image" Target="../media/image68.png"/><Relationship Id="rId28" Type="http://schemas.openxmlformats.org/officeDocument/2006/relationships/image" Target="../media/image34.png"/><Relationship Id="rId36" Type="http://schemas.openxmlformats.org/officeDocument/2006/relationships/image" Target="../media/image13.png"/><Relationship Id="rId10" Type="http://schemas.openxmlformats.org/officeDocument/2006/relationships/audio" Target="../media/media7.mp3"/><Relationship Id="rId19" Type="http://schemas.microsoft.com/office/2007/relationships/media" Target="../media/media18.mp3"/><Relationship Id="rId31" Type="http://schemas.openxmlformats.org/officeDocument/2006/relationships/image" Target="../media/image15.png"/><Relationship Id="rId44" Type="http://schemas.openxmlformats.org/officeDocument/2006/relationships/image" Target="../media/image26.gif"/><Relationship Id="rId4" Type="http://schemas.openxmlformats.org/officeDocument/2006/relationships/audio" Target="../media/media20.mp3"/><Relationship Id="rId9" Type="http://schemas.microsoft.com/office/2007/relationships/media" Target="../media/media7.mp3"/><Relationship Id="rId14" Type="http://schemas.openxmlformats.org/officeDocument/2006/relationships/audio" Target="../media/media13.mp3"/><Relationship Id="rId22" Type="http://schemas.openxmlformats.org/officeDocument/2006/relationships/notesSlide" Target="../notesSlides/notesSlide15.xml"/><Relationship Id="rId27" Type="http://schemas.openxmlformats.org/officeDocument/2006/relationships/image" Target="../media/image33.png"/><Relationship Id="rId30" Type="http://schemas.openxmlformats.org/officeDocument/2006/relationships/image" Target="../media/image18.png"/><Relationship Id="rId35" Type="http://schemas.openxmlformats.org/officeDocument/2006/relationships/image" Target="../media/image10.png"/><Relationship Id="rId43" Type="http://schemas.openxmlformats.org/officeDocument/2006/relationships/image" Target="../media/image29.gif"/><Relationship Id="rId48" Type="http://schemas.openxmlformats.org/officeDocument/2006/relationships/image" Target="../media/image62.gif"/><Relationship Id="rId8" Type="http://schemas.openxmlformats.org/officeDocument/2006/relationships/audio" Target="../media/media15.mp3"/><Relationship Id="rId3" Type="http://schemas.microsoft.com/office/2007/relationships/media" Target="../media/media20.mp3"/><Relationship Id="rId12" Type="http://schemas.openxmlformats.org/officeDocument/2006/relationships/audio" Target="../media/media5.mp3"/><Relationship Id="rId17" Type="http://schemas.microsoft.com/office/2007/relationships/media" Target="../media/media3.mp3"/><Relationship Id="rId25" Type="http://schemas.openxmlformats.org/officeDocument/2006/relationships/image" Target="../media/image90.jpg"/><Relationship Id="rId33" Type="http://schemas.openxmlformats.org/officeDocument/2006/relationships/image" Target="../media/image37.png"/><Relationship Id="rId38" Type="http://schemas.openxmlformats.org/officeDocument/2006/relationships/image" Target="../media/image55.png"/><Relationship Id="rId46" Type="http://schemas.openxmlformats.org/officeDocument/2006/relationships/image" Target="../media/image31.gif"/><Relationship Id="rId20" Type="http://schemas.openxmlformats.org/officeDocument/2006/relationships/audio" Target="../media/media18.mp3"/><Relationship Id="rId41" Type="http://schemas.openxmlformats.org/officeDocument/2006/relationships/image" Target="../media/image42.gif"/></Relationships>
</file>

<file path=ppt/slides/_rels/slide1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audio" Target="../media/media18.mp3"/><Relationship Id="rId26" Type="http://schemas.openxmlformats.org/officeDocument/2006/relationships/notesSlide" Target="../notesSlides/notesSlide16.xml"/><Relationship Id="rId39" Type="http://schemas.openxmlformats.org/officeDocument/2006/relationships/image" Target="../media/image18.png"/><Relationship Id="rId21" Type="http://schemas.microsoft.com/office/2007/relationships/media" Target="../media/media21.mp3"/><Relationship Id="rId34" Type="http://schemas.openxmlformats.org/officeDocument/2006/relationships/image" Target="../media/image53.png"/><Relationship Id="rId42" Type="http://schemas.openxmlformats.org/officeDocument/2006/relationships/image" Target="../media/image55.png"/><Relationship Id="rId47" Type="http://schemas.openxmlformats.org/officeDocument/2006/relationships/image" Target="../media/image77.png"/><Relationship Id="rId50" Type="http://schemas.openxmlformats.org/officeDocument/2006/relationships/image" Target="../media/image24.gif"/><Relationship Id="rId55" Type="http://schemas.openxmlformats.org/officeDocument/2006/relationships/image" Target="../media/image65.png"/><Relationship Id="rId7" Type="http://schemas.microsoft.com/office/2007/relationships/media" Target="../media/media6.mp3"/><Relationship Id="rId2" Type="http://schemas.openxmlformats.org/officeDocument/2006/relationships/audio" Target="../media/media14.mp3"/><Relationship Id="rId16" Type="http://schemas.openxmlformats.org/officeDocument/2006/relationships/audio" Target="../media/media16.mp3"/><Relationship Id="rId29" Type="http://schemas.openxmlformats.org/officeDocument/2006/relationships/image" Target="../media/image11.png"/><Relationship Id="rId11" Type="http://schemas.microsoft.com/office/2007/relationships/media" Target="../media/media12.mp3"/><Relationship Id="rId24" Type="http://schemas.openxmlformats.org/officeDocument/2006/relationships/audio" Target="../media/media22.mp3"/><Relationship Id="rId32" Type="http://schemas.openxmlformats.org/officeDocument/2006/relationships/image" Target="../media/image16.png"/><Relationship Id="rId37" Type="http://schemas.openxmlformats.org/officeDocument/2006/relationships/image" Target="../media/image38.png"/><Relationship Id="rId40" Type="http://schemas.openxmlformats.org/officeDocument/2006/relationships/image" Target="../media/image57.png"/><Relationship Id="rId45" Type="http://schemas.openxmlformats.org/officeDocument/2006/relationships/image" Target="../media/image75.png"/><Relationship Id="rId53" Type="http://schemas.openxmlformats.org/officeDocument/2006/relationships/image" Target="../media/image31.gif"/><Relationship Id="rId58" Type="http://schemas.openxmlformats.org/officeDocument/2006/relationships/image" Target="../media/image81.png"/><Relationship Id="rId5" Type="http://schemas.microsoft.com/office/2007/relationships/media" Target="../media/media20.mp3"/><Relationship Id="rId61" Type="http://schemas.openxmlformats.org/officeDocument/2006/relationships/image" Target="../media/image26.gif"/><Relationship Id="rId19" Type="http://schemas.microsoft.com/office/2007/relationships/media" Target="../media/media5.mp3"/><Relationship Id="rId14" Type="http://schemas.openxmlformats.org/officeDocument/2006/relationships/audio" Target="../media/media8.mp3"/><Relationship Id="rId22" Type="http://schemas.openxmlformats.org/officeDocument/2006/relationships/audio" Target="../media/media21.mp3"/><Relationship Id="rId27" Type="http://schemas.openxmlformats.org/officeDocument/2006/relationships/image" Target="../media/image9.png"/><Relationship Id="rId30" Type="http://schemas.openxmlformats.org/officeDocument/2006/relationships/image" Target="../media/image91.jpg"/><Relationship Id="rId35" Type="http://schemas.openxmlformats.org/officeDocument/2006/relationships/image" Target="../media/image54.png"/><Relationship Id="rId43" Type="http://schemas.openxmlformats.org/officeDocument/2006/relationships/image" Target="../media/image56.png"/><Relationship Id="rId48" Type="http://schemas.openxmlformats.org/officeDocument/2006/relationships/image" Target="../media/image78.png"/><Relationship Id="rId56" Type="http://schemas.openxmlformats.org/officeDocument/2006/relationships/image" Target="../media/image79.png"/><Relationship Id="rId8" Type="http://schemas.openxmlformats.org/officeDocument/2006/relationships/audio" Target="../media/media6.mp3"/><Relationship Id="rId51" Type="http://schemas.openxmlformats.org/officeDocument/2006/relationships/image" Target="../media/image60.gif"/><Relationship Id="rId3" Type="http://schemas.microsoft.com/office/2007/relationships/media" Target="../media/media19.mp3"/><Relationship Id="rId12" Type="http://schemas.openxmlformats.org/officeDocument/2006/relationships/audio" Target="../media/media12.mp3"/><Relationship Id="rId17" Type="http://schemas.microsoft.com/office/2007/relationships/media" Target="../media/media18.mp3"/><Relationship Id="rId25" Type="http://schemas.openxmlformats.org/officeDocument/2006/relationships/slideLayout" Target="../slideLayouts/slideLayout7.xml"/><Relationship Id="rId33" Type="http://schemas.openxmlformats.org/officeDocument/2006/relationships/image" Target="../media/image67.png"/><Relationship Id="rId38" Type="http://schemas.openxmlformats.org/officeDocument/2006/relationships/image" Target="../media/image17.png"/><Relationship Id="rId46" Type="http://schemas.openxmlformats.org/officeDocument/2006/relationships/image" Target="../media/image76.png"/><Relationship Id="rId59" Type="http://schemas.openxmlformats.org/officeDocument/2006/relationships/image" Target="../media/image82.png"/><Relationship Id="rId20" Type="http://schemas.openxmlformats.org/officeDocument/2006/relationships/audio" Target="../media/media5.mp3"/><Relationship Id="rId41" Type="http://schemas.openxmlformats.org/officeDocument/2006/relationships/image" Target="../media/image58.png"/><Relationship Id="rId54" Type="http://schemas.openxmlformats.org/officeDocument/2006/relationships/image" Target="../media/image64.gif"/><Relationship Id="rId1" Type="http://schemas.microsoft.com/office/2007/relationships/media" Target="../media/media14.mp3"/><Relationship Id="rId6" Type="http://schemas.openxmlformats.org/officeDocument/2006/relationships/audio" Target="../media/media20.mp3"/><Relationship Id="rId15" Type="http://schemas.microsoft.com/office/2007/relationships/media" Target="../media/media16.mp3"/><Relationship Id="rId23" Type="http://schemas.microsoft.com/office/2007/relationships/media" Target="../media/media22.mp3"/><Relationship Id="rId28" Type="http://schemas.openxmlformats.org/officeDocument/2006/relationships/image" Target="../media/image68.png"/><Relationship Id="rId36" Type="http://schemas.openxmlformats.org/officeDocument/2006/relationships/image" Target="../media/image37.png"/><Relationship Id="rId49" Type="http://schemas.openxmlformats.org/officeDocument/2006/relationships/image" Target="../media/image86.png"/><Relationship Id="rId57" Type="http://schemas.openxmlformats.org/officeDocument/2006/relationships/image" Target="../media/image80.png"/><Relationship Id="rId10" Type="http://schemas.openxmlformats.org/officeDocument/2006/relationships/audio" Target="../media/media17.mp3"/><Relationship Id="rId31" Type="http://schemas.openxmlformats.org/officeDocument/2006/relationships/image" Target="../media/image15.png"/><Relationship Id="rId44" Type="http://schemas.openxmlformats.org/officeDocument/2006/relationships/image" Target="../media/image74.png"/><Relationship Id="rId52" Type="http://schemas.openxmlformats.org/officeDocument/2006/relationships/image" Target="../media/image49.gif"/><Relationship Id="rId60" Type="http://schemas.openxmlformats.org/officeDocument/2006/relationships/image" Target="../media/image62.gif"/><Relationship Id="rId4" Type="http://schemas.openxmlformats.org/officeDocument/2006/relationships/audio" Target="../media/media19.mp3"/><Relationship Id="rId9" Type="http://schemas.microsoft.com/office/2007/relationships/media" Target="../media/media17.mp3"/></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96.png"/><Relationship Id="rId18" Type="http://schemas.microsoft.com/office/2007/relationships/hdphoto" Target="../media/hdphoto2.wdp"/><Relationship Id="rId3" Type="http://schemas.openxmlformats.org/officeDocument/2006/relationships/slideLayout" Target="../slideLayouts/slideLayout7.xml"/><Relationship Id="rId21" Type="http://schemas.openxmlformats.org/officeDocument/2006/relationships/image" Target="../media/image5.png"/><Relationship Id="rId7" Type="http://schemas.openxmlformats.org/officeDocument/2006/relationships/image" Target="../media/image93.png"/><Relationship Id="rId12" Type="http://schemas.microsoft.com/office/2007/relationships/hdphoto" Target="../media/hdphoto6.wdp"/><Relationship Id="rId17" Type="http://schemas.openxmlformats.org/officeDocument/2006/relationships/image" Target="../media/image3.png"/><Relationship Id="rId2" Type="http://schemas.openxmlformats.org/officeDocument/2006/relationships/audio" Target="../media/media23.mp3"/><Relationship Id="rId16" Type="http://schemas.microsoft.com/office/2007/relationships/hdphoto" Target="../media/hdphoto1.wdp"/><Relationship Id="rId20" Type="http://schemas.microsoft.com/office/2007/relationships/hdphoto" Target="../media/hdphoto3.wdp"/><Relationship Id="rId1" Type="http://schemas.microsoft.com/office/2007/relationships/media" Target="../media/media23.mp3"/><Relationship Id="rId6" Type="http://schemas.openxmlformats.org/officeDocument/2006/relationships/image" Target="../media/image92.jpg"/><Relationship Id="rId11" Type="http://schemas.openxmlformats.org/officeDocument/2006/relationships/image" Target="../media/image95.png"/><Relationship Id="rId5" Type="http://schemas.openxmlformats.org/officeDocument/2006/relationships/image" Target="../media/image67.png"/><Relationship Id="rId15" Type="http://schemas.openxmlformats.org/officeDocument/2006/relationships/image" Target="../media/image2.png"/><Relationship Id="rId23" Type="http://schemas.openxmlformats.org/officeDocument/2006/relationships/image" Target="../media/image97.png"/><Relationship Id="rId10" Type="http://schemas.microsoft.com/office/2007/relationships/hdphoto" Target="../media/hdphoto5.wdp"/><Relationship Id="rId19" Type="http://schemas.openxmlformats.org/officeDocument/2006/relationships/image" Target="../media/image4.png"/><Relationship Id="rId4" Type="http://schemas.openxmlformats.org/officeDocument/2006/relationships/notesSlide" Target="../notesSlides/notesSlide17.xml"/><Relationship Id="rId9" Type="http://schemas.openxmlformats.org/officeDocument/2006/relationships/image" Target="../media/image94.png"/><Relationship Id="rId14" Type="http://schemas.microsoft.com/office/2007/relationships/hdphoto" Target="../media/hdphoto7.wdp"/><Relationship Id="rId2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7.png"/><Relationship Id="rId26" Type="http://schemas.openxmlformats.org/officeDocument/2006/relationships/image" Target="../media/image18.png"/><Relationship Id="rId39" Type="http://schemas.openxmlformats.org/officeDocument/2006/relationships/image" Target="../media/image31.gif"/><Relationship Id="rId21" Type="http://schemas.openxmlformats.org/officeDocument/2006/relationships/image" Target="../media/image13.png"/><Relationship Id="rId34" Type="http://schemas.openxmlformats.org/officeDocument/2006/relationships/image" Target="../media/image26.gif"/><Relationship Id="rId7" Type="http://schemas.microsoft.com/office/2007/relationships/media" Target="../media/media5.mp3"/><Relationship Id="rId12" Type="http://schemas.openxmlformats.org/officeDocument/2006/relationships/audio" Target="../media/media7.mp3"/><Relationship Id="rId17" Type="http://schemas.openxmlformats.org/officeDocument/2006/relationships/image" Target="../media/image10.png"/><Relationship Id="rId25" Type="http://schemas.openxmlformats.org/officeDocument/2006/relationships/image" Target="../media/image17.png"/><Relationship Id="rId33" Type="http://schemas.openxmlformats.org/officeDocument/2006/relationships/image" Target="../media/image25.png"/><Relationship Id="rId38" Type="http://schemas.openxmlformats.org/officeDocument/2006/relationships/image" Target="../media/image30.png"/><Relationship Id="rId2" Type="http://schemas.openxmlformats.org/officeDocument/2006/relationships/audio" Target="../media/media2.mp3"/><Relationship Id="rId16" Type="http://schemas.openxmlformats.org/officeDocument/2006/relationships/image" Target="../media/image9.png"/><Relationship Id="rId20" Type="http://schemas.openxmlformats.org/officeDocument/2006/relationships/image" Target="../media/image12.jpg"/><Relationship Id="rId29" Type="http://schemas.openxmlformats.org/officeDocument/2006/relationships/image" Target="../media/image21.png"/><Relationship Id="rId1" Type="http://schemas.microsoft.com/office/2007/relationships/media" Target="../media/media2.mp3"/><Relationship Id="rId6" Type="http://schemas.openxmlformats.org/officeDocument/2006/relationships/audio" Target="../media/media4.mp3"/><Relationship Id="rId11" Type="http://schemas.microsoft.com/office/2007/relationships/media" Target="../media/media7.mp3"/><Relationship Id="rId24" Type="http://schemas.openxmlformats.org/officeDocument/2006/relationships/image" Target="../media/image16.png"/><Relationship Id="rId32" Type="http://schemas.openxmlformats.org/officeDocument/2006/relationships/image" Target="../media/image24.gif"/><Relationship Id="rId37" Type="http://schemas.openxmlformats.org/officeDocument/2006/relationships/image" Target="../media/image29.gif"/><Relationship Id="rId5" Type="http://schemas.microsoft.com/office/2007/relationships/media" Target="../media/media4.mp3"/><Relationship Id="rId15" Type="http://schemas.openxmlformats.org/officeDocument/2006/relationships/slideLayout" Target="../slideLayouts/slideLayout7.xml"/><Relationship Id="rId23" Type="http://schemas.openxmlformats.org/officeDocument/2006/relationships/image" Target="../media/image15.png"/><Relationship Id="rId28" Type="http://schemas.openxmlformats.org/officeDocument/2006/relationships/image" Target="../media/image20.gif"/><Relationship Id="rId36" Type="http://schemas.openxmlformats.org/officeDocument/2006/relationships/image" Target="../media/image28.png"/><Relationship Id="rId10" Type="http://schemas.openxmlformats.org/officeDocument/2006/relationships/audio" Target="../media/media6.mp3"/><Relationship Id="rId19" Type="http://schemas.openxmlformats.org/officeDocument/2006/relationships/image" Target="../media/image11.png"/><Relationship Id="rId31" Type="http://schemas.openxmlformats.org/officeDocument/2006/relationships/image" Target="../media/image23.png"/><Relationship Id="rId4" Type="http://schemas.openxmlformats.org/officeDocument/2006/relationships/audio" Target="../media/media3.mp3"/><Relationship Id="rId9" Type="http://schemas.microsoft.com/office/2007/relationships/media" Target="../media/media6.mp3"/><Relationship Id="rId14" Type="http://schemas.openxmlformats.org/officeDocument/2006/relationships/audio" Target="../media/media8.mp3"/><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22.gif"/><Relationship Id="rId35" Type="http://schemas.openxmlformats.org/officeDocument/2006/relationships/image" Target="../media/image27.png"/><Relationship Id="rId8" Type="http://schemas.openxmlformats.org/officeDocument/2006/relationships/audio" Target="../media/media5.mp3"/><Relationship Id="rId3" Type="http://schemas.microsoft.com/office/2007/relationships/media" Target="../media/media3.mp3"/></Relationships>
</file>

<file path=ppt/slides/_rels/slide5.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notesSlide" Target="../notesSlides/notesSlide3.xml"/><Relationship Id="rId26" Type="http://schemas.openxmlformats.org/officeDocument/2006/relationships/image" Target="../media/image39.png"/><Relationship Id="rId39" Type="http://schemas.openxmlformats.org/officeDocument/2006/relationships/image" Target="../media/image9.png"/><Relationship Id="rId21" Type="http://schemas.openxmlformats.org/officeDocument/2006/relationships/image" Target="../media/image34.png"/><Relationship Id="rId34" Type="http://schemas.openxmlformats.org/officeDocument/2006/relationships/image" Target="../media/image47.gif"/><Relationship Id="rId7" Type="http://schemas.microsoft.com/office/2007/relationships/media" Target="../media/media12.mp3"/><Relationship Id="rId12" Type="http://schemas.openxmlformats.org/officeDocument/2006/relationships/audio" Target="../media/media14.mp3"/><Relationship Id="rId17" Type="http://schemas.openxmlformats.org/officeDocument/2006/relationships/slideLayout" Target="../slideLayouts/slideLayout7.xml"/><Relationship Id="rId25" Type="http://schemas.openxmlformats.org/officeDocument/2006/relationships/image" Target="../media/image38.png"/><Relationship Id="rId33" Type="http://schemas.openxmlformats.org/officeDocument/2006/relationships/image" Target="../media/image46.png"/><Relationship Id="rId38" Type="http://schemas.openxmlformats.org/officeDocument/2006/relationships/image" Target="../media/image51.gif"/><Relationship Id="rId2" Type="http://schemas.openxmlformats.org/officeDocument/2006/relationships/audio" Target="../media/media9.mp3"/><Relationship Id="rId16" Type="http://schemas.openxmlformats.org/officeDocument/2006/relationships/audio" Target="../media/media2.mp3"/><Relationship Id="rId20" Type="http://schemas.openxmlformats.org/officeDocument/2006/relationships/image" Target="../media/image33.png"/><Relationship Id="rId29" Type="http://schemas.openxmlformats.org/officeDocument/2006/relationships/image" Target="../media/image42.gif"/><Relationship Id="rId1" Type="http://schemas.microsoft.com/office/2007/relationships/media" Target="../media/media9.mp3"/><Relationship Id="rId6" Type="http://schemas.openxmlformats.org/officeDocument/2006/relationships/audio" Target="../media/media11.mp3"/><Relationship Id="rId11" Type="http://schemas.microsoft.com/office/2007/relationships/media" Target="../media/media14.mp3"/><Relationship Id="rId24" Type="http://schemas.openxmlformats.org/officeDocument/2006/relationships/image" Target="../media/image37.png"/><Relationship Id="rId32" Type="http://schemas.openxmlformats.org/officeDocument/2006/relationships/image" Target="../media/image45.png"/><Relationship Id="rId37" Type="http://schemas.openxmlformats.org/officeDocument/2006/relationships/image" Target="../media/image50.png"/><Relationship Id="rId40" Type="http://schemas.openxmlformats.org/officeDocument/2006/relationships/image" Target="../media/image11.png"/><Relationship Id="rId5" Type="http://schemas.microsoft.com/office/2007/relationships/media" Target="../media/media11.mp3"/><Relationship Id="rId15" Type="http://schemas.microsoft.com/office/2007/relationships/media" Target="../media/media2.mp3"/><Relationship Id="rId23" Type="http://schemas.openxmlformats.org/officeDocument/2006/relationships/image" Target="../media/image36.png"/><Relationship Id="rId28" Type="http://schemas.openxmlformats.org/officeDocument/2006/relationships/image" Target="../media/image41.png"/><Relationship Id="rId36" Type="http://schemas.openxmlformats.org/officeDocument/2006/relationships/image" Target="../media/image49.gif"/><Relationship Id="rId10" Type="http://schemas.openxmlformats.org/officeDocument/2006/relationships/audio" Target="../media/media13.mp3"/><Relationship Id="rId19" Type="http://schemas.openxmlformats.org/officeDocument/2006/relationships/image" Target="../media/image32.jpg"/><Relationship Id="rId31" Type="http://schemas.openxmlformats.org/officeDocument/2006/relationships/image" Target="../media/image44.gif"/><Relationship Id="rId4" Type="http://schemas.openxmlformats.org/officeDocument/2006/relationships/audio" Target="../media/media10.mp3"/><Relationship Id="rId9" Type="http://schemas.microsoft.com/office/2007/relationships/media" Target="../media/media13.mp3"/><Relationship Id="rId14" Type="http://schemas.openxmlformats.org/officeDocument/2006/relationships/audio" Target="../media/media15.mp3"/><Relationship Id="rId22" Type="http://schemas.openxmlformats.org/officeDocument/2006/relationships/image" Target="../media/image35.png"/><Relationship Id="rId27" Type="http://schemas.openxmlformats.org/officeDocument/2006/relationships/image" Target="../media/image40.gif"/><Relationship Id="rId30" Type="http://schemas.openxmlformats.org/officeDocument/2006/relationships/image" Target="../media/image43.png"/><Relationship Id="rId35" Type="http://schemas.openxmlformats.org/officeDocument/2006/relationships/image" Target="../media/image48.png"/><Relationship Id="rId8" Type="http://schemas.openxmlformats.org/officeDocument/2006/relationships/audio" Target="../media/media12.mp3"/><Relationship Id="rId3" Type="http://schemas.microsoft.com/office/2007/relationships/media" Target="../media/media10.mp3"/></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9.png"/><Relationship Id="rId3" Type="http://schemas.microsoft.com/office/2007/relationships/media" Target="../media/media17.mp3"/><Relationship Id="rId21" Type="http://schemas.openxmlformats.org/officeDocument/2006/relationships/image" Target="../media/image64.gif"/><Relationship Id="rId7" Type="http://schemas.openxmlformats.org/officeDocument/2006/relationships/slideLayout" Target="../slideLayouts/slideLayout7.xml"/><Relationship Id="rId12" Type="http://schemas.openxmlformats.org/officeDocument/2006/relationships/image" Target="../media/image55.png"/><Relationship Id="rId17" Type="http://schemas.openxmlformats.org/officeDocument/2006/relationships/image" Target="../media/image60.gif"/><Relationship Id="rId25" Type="http://schemas.openxmlformats.org/officeDocument/2006/relationships/image" Target="../media/image67.png"/><Relationship Id="rId2" Type="http://schemas.openxmlformats.org/officeDocument/2006/relationships/audio" Target="../media/media16.mp3"/><Relationship Id="rId16" Type="http://schemas.openxmlformats.org/officeDocument/2006/relationships/image" Target="../media/image59.png"/><Relationship Id="rId20" Type="http://schemas.openxmlformats.org/officeDocument/2006/relationships/image" Target="../media/image63.png"/><Relationship Id="rId1" Type="http://schemas.microsoft.com/office/2007/relationships/media" Target="../media/media16.mp3"/><Relationship Id="rId6" Type="http://schemas.openxmlformats.org/officeDocument/2006/relationships/audio" Target="../media/media18.mp3"/><Relationship Id="rId11" Type="http://schemas.openxmlformats.org/officeDocument/2006/relationships/image" Target="../media/image54.png"/><Relationship Id="rId24" Type="http://schemas.openxmlformats.org/officeDocument/2006/relationships/image" Target="../media/image11.png"/><Relationship Id="rId5" Type="http://schemas.microsoft.com/office/2007/relationships/media" Target="../media/media18.mp3"/><Relationship Id="rId15" Type="http://schemas.openxmlformats.org/officeDocument/2006/relationships/image" Target="../media/image58.png"/><Relationship Id="rId23" Type="http://schemas.openxmlformats.org/officeDocument/2006/relationships/image" Target="../media/image66.png"/><Relationship Id="rId10" Type="http://schemas.openxmlformats.org/officeDocument/2006/relationships/image" Target="../media/image53.png"/><Relationship Id="rId19" Type="http://schemas.openxmlformats.org/officeDocument/2006/relationships/image" Target="../media/image62.gif"/><Relationship Id="rId4" Type="http://schemas.openxmlformats.org/officeDocument/2006/relationships/audio" Target="../media/media17.mp3"/><Relationship Id="rId9" Type="http://schemas.openxmlformats.org/officeDocument/2006/relationships/image" Target="../media/image52.jpg"/><Relationship Id="rId14" Type="http://schemas.openxmlformats.org/officeDocument/2006/relationships/image" Target="../media/image57.png"/><Relationship Id="rId22" Type="http://schemas.openxmlformats.org/officeDocument/2006/relationships/image" Target="../media/image65.png"/></Relationships>
</file>

<file path=ppt/slides/_rels/slide7.xml.rels><?xml version="1.0" encoding="UTF-8" standalone="yes"?>
<Relationships xmlns="http://schemas.openxmlformats.org/package/2006/relationships"><Relationship Id="rId13" Type="http://schemas.microsoft.com/office/2007/relationships/media" Target="../media/media5.mp3"/><Relationship Id="rId18" Type="http://schemas.openxmlformats.org/officeDocument/2006/relationships/notesSlide" Target="../notesSlides/notesSlide5.xml"/><Relationship Id="rId26" Type="http://schemas.openxmlformats.org/officeDocument/2006/relationships/image" Target="../media/image13.png"/><Relationship Id="rId3" Type="http://schemas.microsoft.com/office/2007/relationships/media" Target="../media/media20.mp3"/><Relationship Id="rId21" Type="http://schemas.openxmlformats.org/officeDocument/2006/relationships/image" Target="../media/image69.jpg"/><Relationship Id="rId34" Type="http://schemas.openxmlformats.org/officeDocument/2006/relationships/image" Target="../media/image22.gif"/><Relationship Id="rId7" Type="http://schemas.microsoft.com/office/2007/relationships/media" Target="../media/media6.mp3"/><Relationship Id="rId12" Type="http://schemas.openxmlformats.org/officeDocument/2006/relationships/audio" Target="../media/media8.mp3"/><Relationship Id="rId17" Type="http://schemas.openxmlformats.org/officeDocument/2006/relationships/slideLayout" Target="../slideLayouts/slideLayout7.xml"/><Relationship Id="rId25" Type="http://schemas.openxmlformats.org/officeDocument/2006/relationships/image" Target="../media/image16.png"/><Relationship Id="rId33" Type="http://schemas.openxmlformats.org/officeDocument/2006/relationships/image" Target="../media/image29.gif"/><Relationship Id="rId2" Type="http://schemas.openxmlformats.org/officeDocument/2006/relationships/audio" Target="../media/media19.mp3"/><Relationship Id="rId16" Type="http://schemas.openxmlformats.org/officeDocument/2006/relationships/audio" Target="../media/media3.mp3"/><Relationship Id="rId20" Type="http://schemas.openxmlformats.org/officeDocument/2006/relationships/image" Target="../media/image11.png"/><Relationship Id="rId29" Type="http://schemas.openxmlformats.org/officeDocument/2006/relationships/image" Target="../media/image10.png"/><Relationship Id="rId1" Type="http://schemas.microsoft.com/office/2007/relationships/media" Target="../media/media19.mp3"/><Relationship Id="rId6" Type="http://schemas.openxmlformats.org/officeDocument/2006/relationships/audio" Target="../media/media7.mp3"/><Relationship Id="rId11" Type="http://schemas.microsoft.com/office/2007/relationships/media" Target="../media/media8.mp3"/><Relationship Id="rId24" Type="http://schemas.openxmlformats.org/officeDocument/2006/relationships/image" Target="../media/image15.png"/><Relationship Id="rId32" Type="http://schemas.openxmlformats.org/officeDocument/2006/relationships/image" Target="../media/image20.gif"/><Relationship Id="rId5" Type="http://schemas.microsoft.com/office/2007/relationships/media" Target="../media/media7.mp3"/><Relationship Id="rId15" Type="http://schemas.microsoft.com/office/2007/relationships/media" Target="../media/media3.mp3"/><Relationship Id="rId23" Type="http://schemas.openxmlformats.org/officeDocument/2006/relationships/image" Target="../media/image18.png"/><Relationship Id="rId28" Type="http://schemas.openxmlformats.org/officeDocument/2006/relationships/image" Target="../media/image7.png"/><Relationship Id="rId36" Type="http://schemas.openxmlformats.org/officeDocument/2006/relationships/image" Target="../media/image31.gif"/><Relationship Id="rId10" Type="http://schemas.openxmlformats.org/officeDocument/2006/relationships/audio" Target="../media/media4.mp3"/><Relationship Id="rId19" Type="http://schemas.openxmlformats.org/officeDocument/2006/relationships/image" Target="../media/image68.png"/><Relationship Id="rId31" Type="http://schemas.openxmlformats.org/officeDocument/2006/relationships/image" Target="../media/image24.gif"/><Relationship Id="rId4" Type="http://schemas.openxmlformats.org/officeDocument/2006/relationships/audio" Target="../media/media20.mp3"/><Relationship Id="rId9" Type="http://schemas.microsoft.com/office/2007/relationships/media" Target="../media/media4.mp3"/><Relationship Id="rId14" Type="http://schemas.openxmlformats.org/officeDocument/2006/relationships/audio" Target="../media/media5.mp3"/><Relationship Id="rId22" Type="http://schemas.openxmlformats.org/officeDocument/2006/relationships/image" Target="../media/image17.png"/><Relationship Id="rId27" Type="http://schemas.openxmlformats.org/officeDocument/2006/relationships/image" Target="../media/image14.png"/><Relationship Id="rId30" Type="http://schemas.openxmlformats.org/officeDocument/2006/relationships/image" Target="../media/image70.png"/><Relationship Id="rId35" Type="http://schemas.openxmlformats.org/officeDocument/2006/relationships/image" Target="../media/image26.gif"/><Relationship Id="rId8" Type="http://schemas.openxmlformats.org/officeDocument/2006/relationships/audio" Target="../media/media6.mp3"/></Relationships>
</file>

<file path=ppt/slides/_rels/slide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audio" Target="../media/media10.mp3"/><Relationship Id="rId26" Type="http://schemas.openxmlformats.org/officeDocument/2006/relationships/image" Target="../media/image10.png"/><Relationship Id="rId39" Type="http://schemas.openxmlformats.org/officeDocument/2006/relationships/image" Target="../media/image36.png"/><Relationship Id="rId21" Type="http://schemas.openxmlformats.org/officeDocument/2006/relationships/slideLayout" Target="../slideLayouts/slideLayout7.xml"/><Relationship Id="rId34" Type="http://schemas.openxmlformats.org/officeDocument/2006/relationships/image" Target="../media/image67.png"/><Relationship Id="rId42" Type="http://schemas.openxmlformats.org/officeDocument/2006/relationships/image" Target="../media/image70.png"/><Relationship Id="rId47" Type="http://schemas.openxmlformats.org/officeDocument/2006/relationships/image" Target="../media/image24.gif"/><Relationship Id="rId50" Type="http://schemas.openxmlformats.org/officeDocument/2006/relationships/image" Target="../media/image31.gif"/><Relationship Id="rId7" Type="http://schemas.microsoft.com/office/2007/relationships/media" Target="../media/media4.mp3"/><Relationship Id="rId2" Type="http://schemas.openxmlformats.org/officeDocument/2006/relationships/audio" Target="../media/media19.mp3"/><Relationship Id="rId16" Type="http://schemas.openxmlformats.org/officeDocument/2006/relationships/audio" Target="../media/media17.mp3"/><Relationship Id="rId29" Type="http://schemas.openxmlformats.org/officeDocument/2006/relationships/image" Target="../media/image7.png"/><Relationship Id="rId11" Type="http://schemas.microsoft.com/office/2007/relationships/media" Target="../media/media6.mp3"/><Relationship Id="rId24" Type="http://schemas.openxmlformats.org/officeDocument/2006/relationships/image" Target="../media/image11.png"/><Relationship Id="rId32" Type="http://schemas.openxmlformats.org/officeDocument/2006/relationships/image" Target="../media/image17.png"/><Relationship Id="rId37" Type="http://schemas.openxmlformats.org/officeDocument/2006/relationships/image" Target="../media/image9.png"/><Relationship Id="rId40" Type="http://schemas.openxmlformats.org/officeDocument/2006/relationships/image" Target="../media/image33.png"/><Relationship Id="rId45" Type="http://schemas.openxmlformats.org/officeDocument/2006/relationships/image" Target="../media/image20.gif"/><Relationship Id="rId5" Type="http://schemas.microsoft.com/office/2007/relationships/media" Target="../media/media3.mp3"/><Relationship Id="rId15" Type="http://schemas.microsoft.com/office/2007/relationships/media" Target="../media/media17.mp3"/><Relationship Id="rId23" Type="http://schemas.openxmlformats.org/officeDocument/2006/relationships/image" Target="../media/image68.png"/><Relationship Id="rId28" Type="http://schemas.openxmlformats.org/officeDocument/2006/relationships/image" Target="../media/image14.png"/><Relationship Id="rId36" Type="http://schemas.openxmlformats.org/officeDocument/2006/relationships/image" Target="../media/image54.png"/><Relationship Id="rId49" Type="http://schemas.openxmlformats.org/officeDocument/2006/relationships/image" Target="../media/image44.gif"/><Relationship Id="rId10" Type="http://schemas.openxmlformats.org/officeDocument/2006/relationships/audio" Target="../media/media5.mp3"/><Relationship Id="rId19" Type="http://schemas.microsoft.com/office/2007/relationships/media" Target="../media/media9.mp3"/><Relationship Id="rId31" Type="http://schemas.openxmlformats.org/officeDocument/2006/relationships/image" Target="../media/image16.png"/><Relationship Id="rId44" Type="http://schemas.openxmlformats.org/officeDocument/2006/relationships/image" Target="../media/image26.gif"/><Relationship Id="rId4" Type="http://schemas.openxmlformats.org/officeDocument/2006/relationships/audio" Target="../media/media20.mp3"/><Relationship Id="rId9" Type="http://schemas.microsoft.com/office/2007/relationships/media" Target="../media/media5.mp3"/><Relationship Id="rId14" Type="http://schemas.openxmlformats.org/officeDocument/2006/relationships/audio" Target="../media/media8.mp3"/><Relationship Id="rId22" Type="http://schemas.openxmlformats.org/officeDocument/2006/relationships/notesSlide" Target="../notesSlides/notesSlide6.xml"/><Relationship Id="rId27" Type="http://schemas.openxmlformats.org/officeDocument/2006/relationships/image" Target="../media/image13.png"/><Relationship Id="rId30" Type="http://schemas.openxmlformats.org/officeDocument/2006/relationships/image" Target="../media/image15.png"/><Relationship Id="rId35" Type="http://schemas.openxmlformats.org/officeDocument/2006/relationships/image" Target="../media/image53.png"/><Relationship Id="rId43" Type="http://schemas.openxmlformats.org/officeDocument/2006/relationships/image" Target="../media/image60.gif"/><Relationship Id="rId48" Type="http://schemas.openxmlformats.org/officeDocument/2006/relationships/image" Target="../media/image42.gif"/><Relationship Id="rId8" Type="http://schemas.openxmlformats.org/officeDocument/2006/relationships/audio" Target="../media/media4.mp3"/><Relationship Id="rId3" Type="http://schemas.microsoft.com/office/2007/relationships/media" Target="../media/media20.mp3"/><Relationship Id="rId12" Type="http://schemas.openxmlformats.org/officeDocument/2006/relationships/audio" Target="../media/media6.mp3"/><Relationship Id="rId17" Type="http://schemas.microsoft.com/office/2007/relationships/media" Target="../media/media10.mp3"/><Relationship Id="rId25" Type="http://schemas.openxmlformats.org/officeDocument/2006/relationships/image" Target="../media/image71.jpg"/><Relationship Id="rId33" Type="http://schemas.openxmlformats.org/officeDocument/2006/relationships/image" Target="../media/image18.png"/><Relationship Id="rId38" Type="http://schemas.openxmlformats.org/officeDocument/2006/relationships/image" Target="../media/image35.png"/><Relationship Id="rId46" Type="http://schemas.openxmlformats.org/officeDocument/2006/relationships/image" Target="../media/image22.gif"/><Relationship Id="rId20" Type="http://schemas.openxmlformats.org/officeDocument/2006/relationships/audio" Target="../media/media9.mp3"/><Relationship Id="rId41" Type="http://schemas.openxmlformats.org/officeDocument/2006/relationships/image" Target="../media/image34.png"/><Relationship Id="rId1" Type="http://schemas.microsoft.com/office/2007/relationships/media" Target="../media/media19.mp3"/><Relationship Id="rId6" Type="http://schemas.openxmlformats.org/officeDocument/2006/relationships/audio" Target="../media/media3.mp3"/></Relationships>
</file>

<file path=ppt/slides/_rels/slide9.xml.rels><?xml version="1.0" encoding="UTF-8" standalone="yes"?>
<Relationships xmlns="http://schemas.openxmlformats.org/package/2006/relationships"><Relationship Id="rId13" Type="http://schemas.microsoft.com/office/2007/relationships/media" Target="../media/media17.mp3"/><Relationship Id="rId18" Type="http://schemas.openxmlformats.org/officeDocument/2006/relationships/audio" Target="../media/media15.mp3"/><Relationship Id="rId26" Type="http://schemas.openxmlformats.org/officeDocument/2006/relationships/image" Target="../media/image15.png"/><Relationship Id="rId39" Type="http://schemas.openxmlformats.org/officeDocument/2006/relationships/image" Target="../media/image56.png"/><Relationship Id="rId21" Type="http://schemas.openxmlformats.org/officeDocument/2006/relationships/slideLayout" Target="../slideLayouts/slideLayout7.xml"/><Relationship Id="rId34" Type="http://schemas.openxmlformats.org/officeDocument/2006/relationships/image" Target="../media/image67.png"/><Relationship Id="rId42" Type="http://schemas.openxmlformats.org/officeDocument/2006/relationships/image" Target="../media/image37.png"/><Relationship Id="rId47" Type="http://schemas.openxmlformats.org/officeDocument/2006/relationships/image" Target="../media/image26.gif"/><Relationship Id="rId50" Type="http://schemas.openxmlformats.org/officeDocument/2006/relationships/image" Target="../media/image40.gif"/><Relationship Id="rId7" Type="http://schemas.microsoft.com/office/2007/relationships/media" Target="../media/media3.mp3"/><Relationship Id="rId2" Type="http://schemas.openxmlformats.org/officeDocument/2006/relationships/audio" Target="../media/media19.mp3"/><Relationship Id="rId16" Type="http://schemas.openxmlformats.org/officeDocument/2006/relationships/audio" Target="../media/media18.mp3"/><Relationship Id="rId29" Type="http://schemas.openxmlformats.org/officeDocument/2006/relationships/image" Target="../media/image13.png"/><Relationship Id="rId11" Type="http://schemas.microsoft.com/office/2007/relationships/media" Target="../media/media7.mp3"/><Relationship Id="rId24" Type="http://schemas.openxmlformats.org/officeDocument/2006/relationships/image" Target="../media/image11.png"/><Relationship Id="rId32" Type="http://schemas.openxmlformats.org/officeDocument/2006/relationships/image" Target="../media/image17.png"/><Relationship Id="rId37" Type="http://schemas.openxmlformats.org/officeDocument/2006/relationships/image" Target="../media/image9.png"/><Relationship Id="rId40" Type="http://schemas.openxmlformats.org/officeDocument/2006/relationships/image" Target="../media/image33.png"/><Relationship Id="rId45" Type="http://schemas.openxmlformats.org/officeDocument/2006/relationships/image" Target="../media/image20.gif"/><Relationship Id="rId5" Type="http://schemas.microsoft.com/office/2007/relationships/media" Target="../media/media5.mp3"/><Relationship Id="rId15" Type="http://schemas.microsoft.com/office/2007/relationships/media" Target="../media/media18.mp3"/><Relationship Id="rId23" Type="http://schemas.openxmlformats.org/officeDocument/2006/relationships/image" Target="../media/image68.png"/><Relationship Id="rId28" Type="http://schemas.openxmlformats.org/officeDocument/2006/relationships/image" Target="../media/image10.png"/><Relationship Id="rId36" Type="http://schemas.openxmlformats.org/officeDocument/2006/relationships/image" Target="../media/image54.png"/><Relationship Id="rId49" Type="http://schemas.openxmlformats.org/officeDocument/2006/relationships/image" Target="../media/image60.gif"/><Relationship Id="rId10" Type="http://schemas.openxmlformats.org/officeDocument/2006/relationships/audio" Target="../media/media4.mp3"/><Relationship Id="rId19" Type="http://schemas.microsoft.com/office/2007/relationships/media" Target="../media/media13.mp3"/><Relationship Id="rId31" Type="http://schemas.openxmlformats.org/officeDocument/2006/relationships/image" Target="../media/image7.png"/><Relationship Id="rId44" Type="http://schemas.openxmlformats.org/officeDocument/2006/relationships/image" Target="../media/image70.png"/><Relationship Id="rId52" Type="http://schemas.openxmlformats.org/officeDocument/2006/relationships/image" Target="../media/image51.gif"/><Relationship Id="rId4" Type="http://schemas.openxmlformats.org/officeDocument/2006/relationships/audio" Target="../media/media20.mp3"/><Relationship Id="rId9" Type="http://schemas.microsoft.com/office/2007/relationships/media" Target="../media/media4.mp3"/><Relationship Id="rId14" Type="http://schemas.openxmlformats.org/officeDocument/2006/relationships/audio" Target="../media/media17.mp3"/><Relationship Id="rId22" Type="http://schemas.openxmlformats.org/officeDocument/2006/relationships/notesSlide" Target="../notesSlides/notesSlide7.xml"/><Relationship Id="rId27" Type="http://schemas.openxmlformats.org/officeDocument/2006/relationships/image" Target="../media/image16.png"/><Relationship Id="rId30" Type="http://schemas.openxmlformats.org/officeDocument/2006/relationships/image" Target="../media/image14.png"/><Relationship Id="rId35" Type="http://schemas.openxmlformats.org/officeDocument/2006/relationships/image" Target="../media/image53.png"/><Relationship Id="rId43" Type="http://schemas.openxmlformats.org/officeDocument/2006/relationships/image" Target="../media/image38.png"/><Relationship Id="rId48" Type="http://schemas.openxmlformats.org/officeDocument/2006/relationships/image" Target="../media/image29.gif"/><Relationship Id="rId8" Type="http://schemas.openxmlformats.org/officeDocument/2006/relationships/audio" Target="../media/media3.mp3"/><Relationship Id="rId51" Type="http://schemas.openxmlformats.org/officeDocument/2006/relationships/image" Target="../media/image62.gif"/><Relationship Id="rId3" Type="http://schemas.microsoft.com/office/2007/relationships/media" Target="../media/media20.mp3"/><Relationship Id="rId12" Type="http://schemas.openxmlformats.org/officeDocument/2006/relationships/audio" Target="../media/media7.mp3"/><Relationship Id="rId17" Type="http://schemas.microsoft.com/office/2007/relationships/media" Target="../media/media15.mp3"/><Relationship Id="rId25" Type="http://schemas.openxmlformats.org/officeDocument/2006/relationships/image" Target="../media/image72.jpg"/><Relationship Id="rId33" Type="http://schemas.openxmlformats.org/officeDocument/2006/relationships/image" Target="../media/image18.png"/><Relationship Id="rId38" Type="http://schemas.openxmlformats.org/officeDocument/2006/relationships/image" Target="../media/image55.png"/><Relationship Id="rId46" Type="http://schemas.openxmlformats.org/officeDocument/2006/relationships/image" Target="../media/image22.gif"/><Relationship Id="rId20" Type="http://schemas.openxmlformats.org/officeDocument/2006/relationships/audio" Target="../media/media13.mp3"/><Relationship Id="rId41" Type="http://schemas.openxmlformats.org/officeDocument/2006/relationships/image" Target="../media/image34.png"/><Relationship Id="rId1" Type="http://schemas.microsoft.com/office/2007/relationships/media" Target="../media/media19.mp3"/><Relationship Id="rId6" Type="http://schemas.openxmlformats.org/officeDocument/2006/relationships/audio" Target="../media/media5.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ackground- Title">
            <a:extLst>
              <a:ext uri="{FF2B5EF4-FFF2-40B4-BE49-F238E27FC236}">
                <a16:creationId xmlns="" xmlns:a16="http://schemas.microsoft.com/office/drawing/2014/main" id="{B475E905-89FB-4F7A-A5B5-6A629087D63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 y="0"/>
            <a:ext cx="14630400" cy="8229600"/>
          </a:xfrm>
          <a:prstGeom prst="rect">
            <a:avLst/>
          </a:prstGeom>
        </p:spPr>
      </p:pic>
      <p:pic>
        <p:nvPicPr>
          <p:cNvPr id="3" name="Title Scroll"/>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a:xfrm>
            <a:off x="2286000" y="1285433"/>
            <a:ext cx="10058400" cy="5658734"/>
          </a:xfrm>
          <a:prstGeom prst="rect">
            <a:avLst/>
          </a:prstGeom>
          <a:effectLst>
            <a:outerShdw blurRad="63500" sx="102000" sy="102000" algn="ctr" rotWithShape="0">
              <a:prstClr val="black">
                <a:alpha val="40000"/>
              </a:prstClr>
            </a:outerShdw>
          </a:effectLst>
        </p:spPr>
      </p:pic>
      <p:pic>
        <p:nvPicPr>
          <p:cNvPr id="6" name="Scroll Left"/>
          <p:cNvPicPr>
            <a:picLocks noChangeAspect="1"/>
          </p:cNvPicPr>
          <p:nvPr/>
        </p:nvPicPr>
        <p:blipFill>
          <a:blip r:embed="rId8" cstate="print">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tretch>
            <a:fillRect/>
          </a:stretch>
        </p:blipFill>
        <p:spPr>
          <a:xfrm rot="5400000">
            <a:off x="4204665" y="3828262"/>
            <a:ext cx="5660136" cy="571674"/>
          </a:xfrm>
          <a:prstGeom prst="rect">
            <a:avLst/>
          </a:prstGeom>
          <a:effectLst>
            <a:outerShdw blurRad="50800" dist="38100" dir="10800000" algn="r" rotWithShape="0">
              <a:prstClr val="black">
                <a:alpha val="40000"/>
              </a:prstClr>
            </a:outerShdw>
          </a:effectLst>
        </p:spPr>
      </p:pic>
      <p:pic>
        <p:nvPicPr>
          <p:cNvPr id="8" name="Scroll Right"/>
          <p:cNvPicPr>
            <a:picLocks noChangeAspect="1"/>
          </p:cNvPicPr>
          <p:nvPr/>
        </p:nvPicPr>
        <p:blipFill>
          <a:blip r:embed="rId10" cstate="print">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tretch>
            <a:fillRect/>
          </a:stretch>
        </p:blipFill>
        <p:spPr>
          <a:xfrm rot="5400000">
            <a:off x="4758524" y="3822589"/>
            <a:ext cx="5660136" cy="585824"/>
          </a:xfrm>
          <a:prstGeom prst="rect">
            <a:avLst/>
          </a:prstGeom>
          <a:effectLst>
            <a:outerShdw blurRad="50800" dist="38100" algn="l" rotWithShape="0">
              <a:prstClr val="black">
                <a:alpha val="40000"/>
              </a:prstClr>
            </a:outerShdw>
          </a:effectLst>
        </p:spPr>
      </p:pic>
      <p:pic>
        <p:nvPicPr>
          <p:cNvPr id="5" name="Swor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87868" y="1382649"/>
            <a:ext cx="10058400" cy="6043422"/>
          </a:xfrm>
          <a:prstGeom prst="rect">
            <a:avLst/>
          </a:prstGeom>
          <a:effectLst>
            <a:outerShdw blurRad="50800" dist="76200" dir="2700000" algn="tl" rotWithShape="0">
              <a:prstClr val="black">
                <a:alpha val="40000"/>
              </a:prstClr>
            </a:outerShdw>
          </a:effectLst>
        </p:spPr>
      </p:pic>
      <p:pic>
        <p:nvPicPr>
          <p:cNvPr id="12" name="Title Text"/>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93919" y="1807909"/>
            <a:ext cx="8642563" cy="4613782"/>
          </a:xfrm>
          <a:prstGeom prst="rect">
            <a:avLst/>
          </a:prstGeom>
          <a:effectLst>
            <a:outerShdw blurRad="50800" dist="76200" dir="3000000" algn="tl" rotWithShape="0">
              <a:prstClr val="black">
                <a:alpha val="40000"/>
              </a:prstClr>
            </a:outerShdw>
          </a:effectLst>
        </p:spPr>
      </p:pic>
      <p:pic>
        <p:nvPicPr>
          <p:cNvPr id="2" name="Title (Fantasy Classical Themes excerpt) (Theo Teravainen CC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7466648" y="8549005"/>
            <a:ext cx="487363" cy="487363"/>
          </a:xfrm>
          <a:prstGeom prst="rect">
            <a:avLst/>
          </a:prstGeom>
        </p:spPr>
      </p:pic>
      <p:sp>
        <p:nvSpPr>
          <p:cNvPr id="10" name="Watermark"/>
          <p:cNvSpPr/>
          <p:nvPr/>
        </p:nvSpPr>
        <p:spPr>
          <a:xfrm>
            <a:off x="12395841" y="6560410"/>
            <a:ext cx="2000238" cy="1543041"/>
          </a:xfrm>
          <a:prstGeom prst="rect">
            <a:avLst/>
          </a:prstGeom>
          <a:blipFill dpi="0" rotWithShape="1">
            <a:blip r:embed="rId15">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4764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050" fill="hold"/>
                                        <p:tgtEl>
                                          <p:spTgt spid="2"/>
                                        </p:tgtEl>
                                      </p:cBhvr>
                                    </p:cmd>
                                  </p:childTnLst>
                                </p:cTn>
                              </p:par>
                              <p:par>
                                <p:cTn id="7" presetID="2" presetClass="entr" presetSubtype="1" fill="hold" nodeType="withEffect">
                                  <p:stCondLst>
                                    <p:cond delay="35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3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par>
                                <p:cTn id="15" presetID="42" presetClass="path" presetSubtype="0" accel="50000" decel="50000" fill="hold" nodeType="withEffect">
                                  <p:stCondLst>
                                    <p:cond delay="3900"/>
                                  </p:stCondLst>
                                  <p:childTnLst>
                                    <p:animMotion origin="layout" path="M -3.19444E-6 0 L 0.30458 0.00251 " pathEditMode="relative" rAng="0" ptsTypes="AA">
                                      <p:cBhvr>
                                        <p:cTn id="16" dur="1200" fill="hold"/>
                                        <p:tgtEl>
                                          <p:spTgt spid="8"/>
                                        </p:tgtEl>
                                        <p:attrNameLst>
                                          <p:attrName>ppt_x</p:attrName>
                                          <p:attrName>ppt_y</p:attrName>
                                        </p:attrNameLst>
                                      </p:cBhvr>
                                      <p:rCtr x="15224" y="116"/>
                                    </p:animMotion>
                                  </p:childTnLst>
                                </p:cTn>
                              </p:par>
                              <p:par>
                                <p:cTn id="17" presetID="42" presetClass="path" presetSubtype="0" accel="50000" decel="50000" fill="hold" nodeType="withEffect">
                                  <p:stCondLst>
                                    <p:cond delay="3900"/>
                                  </p:stCondLst>
                                  <p:childTnLst>
                                    <p:animMotion origin="layout" path="M -4.27083E-6 0 L -0.30609 0.00116 " pathEditMode="relative" rAng="0" ptsTypes="AA">
                                      <p:cBhvr>
                                        <p:cTn id="18" dur="1200" fill="hold"/>
                                        <p:tgtEl>
                                          <p:spTgt spid="6"/>
                                        </p:tgtEl>
                                        <p:attrNameLst>
                                          <p:attrName>ppt_x</p:attrName>
                                          <p:attrName>ppt_y</p:attrName>
                                        </p:attrNameLst>
                                      </p:cBhvr>
                                      <p:rCtr x="-15310" y="58"/>
                                    </p:animMotion>
                                  </p:childTnLst>
                                </p:cTn>
                              </p:par>
                              <p:par>
                                <p:cTn id="19" presetID="16" presetClass="entr" presetSubtype="37" fill="hold" nodeType="withEffect">
                                  <p:stCondLst>
                                    <p:cond delay="400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1000"/>
                                        <p:tgtEl>
                                          <p:spTgt spid="3"/>
                                        </p:tgtEl>
                                      </p:cBhvr>
                                    </p:animEffect>
                                  </p:childTnLst>
                                </p:cTn>
                              </p:par>
                              <p:par>
                                <p:cTn id="22" presetID="10" presetClass="exit" presetSubtype="0" fill="hold" nodeType="withEffect">
                                  <p:stCondLst>
                                    <p:cond delay="5000"/>
                                  </p:stCondLst>
                                  <p:childTnLst>
                                    <p:animEffect transition="out" filter="fade">
                                      <p:cBhvr>
                                        <p:cTn id="23" dur="250"/>
                                        <p:tgtEl>
                                          <p:spTgt spid="8"/>
                                        </p:tgtEl>
                                      </p:cBhvr>
                                    </p:animEffect>
                                    <p:set>
                                      <p:cBhvr>
                                        <p:cTn id="24" dur="1" fill="hold">
                                          <p:stCondLst>
                                            <p:cond delay="249"/>
                                          </p:stCondLst>
                                        </p:cTn>
                                        <p:tgtEl>
                                          <p:spTgt spid="8"/>
                                        </p:tgtEl>
                                        <p:attrNameLst>
                                          <p:attrName>style.visibility</p:attrName>
                                        </p:attrNameLst>
                                      </p:cBhvr>
                                      <p:to>
                                        <p:strVal val="hidden"/>
                                      </p:to>
                                    </p:set>
                                  </p:childTnLst>
                                </p:cTn>
                              </p:par>
                              <p:par>
                                <p:cTn id="25" presetID="10" presetClass="exit" presetSubtype="0" fill="hold" nodeType="withEffect">
                                  <p:stCondLst>
                                    <p:cond delay="5000"/>
                                  </p:stCondLst>
                                  <p:childTnLst>
                                    <p:animEffect transition="out" filter="fade">
                                      <p:cBhvr>
                                        <p:cTn id="26" dur="250"/>
                                        <p:tgtEl>
                                          <p:spTgt spid="6"/>
                                        </p:tgtEl>
                                      </p:cBhvr>
                                    </p:animEffect>
                                    <p:set>
                                      <p:cBhvr>
                                        <p:cTn id="27" dur="1" fill="hold">
                                          <p:stCondLst>
                                            <p:cond delay="249"/>
                                          </p:stCondLst>
                                        </p:cTn>
                                        <p:tgtEl>
                                          <p:spTgt spid="6"/>
                                        </p:tgtEl>
                                        <p:attrNameLst>
                                          <p:attrName>style.visibility</p:attrName>
                                        </p:attrNameLst>
                                      </p:cBhvr>
                                      <p:to>
                                        <p:strVal val="hidden"/>
                                      </p:to>
                                    </p:set>
                                  </p:childTnLst>
                                </p:cTn>
                              </p:par>
                              <p:par>
                                <p:cTn id="28" presetID="10" presetClass="entr" presetSubtype="0" fill="hold" nodeType="withEffect">
                                  <p:stCondLst>
                                    <p:cond delay="6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500"/>
                                        <p:tgtEl>
                                          <p:spTgt spid="12"/>
                                        </p:tgtEl>
                                      </p:cBhvr>
                                    </p:animEffect>
                                  </p:childTnLst>
                                </p:cTn>
                              </p:par>
                              <p:par>
                                <p:cTn id="31" presetID="2" presetClass="entr" presetSubtype="8" fill="hold" nodeType="withEffect">
                                  <p:stCondLst>
                                    <p:cond delay="750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250" fill="hold"/>
                                        <p:tgtEl>
                                          <p:spTgt spid="5"/>
                                        </p:tgtEl>
                                        <p:attrNameLst>
                                          <p:attrName>ppt_x</p:attrName>
                                        </p:attrNameLst>
                                      </p:cBhvr>
                                      <p:tavLst>
                                        <p:tav tm="0">
                                          <p:val>
                                            <p:strVal val="0-#ppt_w/2"/>
                                          </p:val>
                                        </p:tav>
                                        <p:tav tm="100000">
                                          <p:val>
                                            <p:strVal val="#ppt_x"/>
                                          </p:val>
                                        </p:tav>
                                      </p:tavLst>
                                    </p:anim>
                                    <p:anim calcmode="lin" valueType="num">
                                      <p:cBhvr additive="base">
                                        <p:cTn id="34" dur="250" fill="hold"/>
                                        <p:tgtEl>
                                          <p:spTgt spid="5"/>
                                        </p:tgtEl>
                                        <p:attrNameLst>
                                          <p:attrName>ppt_y</p:attrName>
                                        </p:attrNameLst>
                                      </p:cBhvr>
                                      <p:tavLst>
                                        <p:tav tm="0">
                                          <p:val>
                                            <p:strVal val="#ppt_y"/>
                                          </p:val>
                                        </p:tav>
                                        <p:tav tm="100000">
                                          <p:val>
                                            <p:strVal val="#ppt_y"/>
                                          </p:val>
                                        </p:tav>
                                      </p:tavLst>
                                    </p:anim>
                                  </p:childTnLst>
                                </p:cTn>
                              </p:par>
                              <p:par>
                                <p:cTn id="35" presetID="10" presetClass="entr" presetSubtype="0" fill="hold" grpId="0" nodeType="withEffect">
                                  <p:stCondLst>
                                    <p:cond delay="80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 fill="hold" display="0">
                  <p:stCondLst>
                    <p:cond delay="indefinite"/>
                  </p:stCondLst>
                  <p:endCondLst>
                    <p:cond evt="onStopAudio" delay="0">
                      <p:tgtEl>
                        <p:sldTgt/>
                      </p:tgtEl>
                    </p:cond>
                  </p:endCondLst>
                </p:cTn>
                <p:tgtEl>
                  <p:spTgt spid="2"/>
                </p:tgtEl>
              </p:cMediaNode>
            </p:audio>
          </p:childTnLst>
        </p:cTn>
      </p:par>
    </p:tnLst>
    <p:bldLst>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dragon growl (slaking-9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8797243" y="8838406"/>
            <a:ext cx="487363" cy="487363"/>
          </a:xfrm>
          <a:prstGeom prst="rect">
            <a:avLst/>
          </a:prstGeom>
        </p:spPr>
      </p:pic>
      <p:pic>
        <p:nvPicPr>
          <p:cNvPr id="9" name="stonegrind swoosh (j1987 CC0 brsjak CCBY3.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7070724" y="8594725"/>
            <a:ext cx="487363" cy="487363"/>
          </a:xfrm>
          <a:prstGeom prst="rect">
            <a:avLst/>
          </a:prstGeom>
        </p:spPr>
      </p:pic>
      <p:pic>
        <p:nvPicPr>
          <p:cNvPr id="2" name="Background"/>
          <p:cNvPicPr>
            <a:picLocks noChangeAspect="1"/>
          </p:cNvPicPr>
          <p:nvPr/>
        </p:nvPicPr>
        <p:blipFill>
          <a:blip r:embed="rId30">
            <a:extLst>
              <a:ext uri="{28A0092B-C50C-407E-A947-70E740481C1C}">
                <a14:useLocalDpi xmlns:a14="http://schemas.microsoft.com/office/drawing/2010/main" val="0"/>
              </a:ext>
            </a:extLst>
          </a:blip>
          <a:srcRect/>
          <a:stretch/>
        </p:blipFill>
        <p:spPr>
          <a:xfrm>
            <a:off x="0" y="0"/>
            <a:ext cx="14630400" cy="8229600"/>
          </a:xfrm>
          <a:prstGeom prst="rect">
            <a:avLst/>
          </a:prstGeom>
        </p:spPr>
      </p:pic>
      <p:pic>
        <p:nvPicPr>
          <p:cNvPr id="23" name="angel (magic spell) (kostas17 CCBY3.0).mp3">
            <a:hlinkClick r:id="" action="ppaction://media"/>
            <a:extLst>
              <a:ext uri="{FF2B5EF4-FFF2-40B4-BE49-F238E27FC236}">
                <a16:creationId xmlns="" xmlns:a16="http://schemas.microsoft.com/office/drawing/2014/main" id="{15490A24-0996-4E0C-8A8B-710B4A1F7564}"/>
              </a:ext>
            </a:extLst>
          </p:cNvPr>
          <p:cNvPicPr>
            <a:picLocks noChangeAspect="1"/>
          </p:cNvPicPr>
          <p:nvPr>
            <a:audioFile r:link="rId8"/>
            <p:extLst>
              <p:ext uri="{DAA4B4D4-6D71-4841-9C94-3DE7FCFB9230}">
                <p14:media xmlns:p14="http://schemas.microsoft.com/office/powerpoint/2010/main" r:embed="rId7"/>
              </p:ext>
            </p:extLst>
          </p:nvPr>
        </p:nvPicPr>
        <p:blipFill>
          <a:blip r:embed="rId29"/>
          <a:stretch>
            <a:fillRect/>
          </a:stretch>
        </p:blipFill>
        <p:spPr>
          <a:xfrm>
            <a:off x="-2100166" y="6169025"/>
            <a:ext cx="487363" cy="487363"/>
          </a:xfrm>
          <a:prstGeom prst="rect">
            <a:avLst/>
          </a:prstGeom>
        </p:spPr>
      </p:pic>
      <p:sp>
        <p:nvSpPr>
          <p:cNvPr id="28" name="Angel Reward Shade">
            <a:extLst>
              <a:ext uri="{FF2B5EF4-FFF2-40B4-BE49-F238E27FC236}">
                <a16:creationId xmlns="" xmlns:a16="http://schemas.microsoft.com/office/drawing/2014/main" id="{F2275A44-AD3F-469C-A73D-27D1FD30FDE8}"/>
              </a:ext>
            </a:extLst>
          </p:cNvPr>
          <p:cNvSpPr/>
          <p:nvPr/>
        </p:nvSpPr>
        <p:spPr>
          <a:xfrm>
            <a:off x="0" y="6169025"/>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Hero Shield 4">
            <a:extLst>
              <a:ext uri="{FF2B5EF4-FFF2-40B4-BE49-F238E27FC236}">
                <a16:creationId xmlns="" xmlns:a16="http://schemas.microsoft.com/office/drawing/2014/main" id="{4846E3CC-BBEC-4D53-9D35-B35396847410}"/>
              </a:ext>
            </a:extLst>
          </p:cNvPr>
          <p:cNvGrpSpPr/>
          <p:nvPr/>
        </p:nvGrpSpPr>
        <p:grpSpPr>
          <a:xfrm>
            <a:off x="4905732" y="6279097"/>
            <a:ext cx="1463115" cy="1837256"/>
            <a:chOff x="2444960" y="6208674"/>
            <a:chExt cx="1463115" cy="1837256"/>
          </a:xfrm>
        </p:grpSpPr>
        <p:pic>
          <p:nvPicPr>
            <p:cNvPr id="30" name="Shield- Gold">
              <a:extLst>
                <a:ext uri="{FF2B5EF4-FFF2-40B4-BE49-F238E27FC236}">
                  <a16:creationId xmlns="" xmlns:a16="http://schemas.microsoft.com/office/drawing/2014/main" id="{2161283B-E601-4F35-805B-BEEEADEDEBF4}"/>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31" name="Number: 4">
              <a:extLst>
                <a:ext uri="{FF2B5EF4-FFF2-40B4-BE49-F238E27FC236}">
                  <a16:creationId xmlns="" xmlns:a16="http://schemas.microsoft.com/office/drawing/2014/main" id="{D4D1DB7A-BE85-43F7-90B6-68079C924F0B}"/>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33" name="paladin (clash) (funwithsound CCBY3.0).mp3">
            <a:hlinkClick r:id="" action="ppaction://media"/>
            <a:extLst>
              <a:ext uri="{FF2B5EF4-FFF2-40B4-BE49-F238E27FC236}">
                <a16:creationId xmlns="" xmlns:a16="http://schemas.microsoft.com/office/drawing/2014/main" id="{91A23A80-6E3E-4734-BCD5-8470A94A7476}"/>
              </a:ext>
            </a:extLst>
          </p:cNvPr>
          <p:cNvPicPr>
            <a:picLocks noChangeAspect="1"/>
          </p:cNvPicPr>
          <p:nvPr>
            <a:audioFile r:link="rId10"/>
            <p:extLst>
              <p:ext uri="{DAA4B4D4-6D71-4841-9C94-3DE7FCFB9230}">
                <p14:media xmlns:p14="http://schemas.microsoft.com/office/powerpoint/2010/main" r:embed="rId9"/>
              </p:ext>
            </p:extLst>
          </p:nvPr>
        </p:nvPicPr>
        <p:blipFill>
          <a:blip r:embed="rId29"/>
          <a:stretch>
            <a:fillRect/>
          </a:stretch>
        </p:blipFill>
        <p:spPr>
          <a:xfrm>
            <a:off x="18423863" y="4260951"/>
            <a:ext cx="487363" cy="487363"/>
          </a:xfrm>
          <a:prstGeom prst="rect">
            <a:avLst/>
          </a:prstGeom>
        </p:spPr>
      </p:pic>
      <p:sp>
        <p:nvSpPr>
          <p:cNvPr id="34" name="Paladin Reward Shade">
            <a:extLst>
              <a:ext uri="{FF2B5EF4-FFF2-40B4-BE49-F238E27FC236}">
                <a16:creationId xmlns="" xmlns:a16="http://schemas.microsoft.com/office/drawing/2014/main" id="{28B2E02B-5EAD-403F-B387-04F45B82B260}"/>
              </a:ext>
            </a:extLst>
          </p:cNvPr>
          <p:cNvSpPr/>
          <p:nvPr/>
        </p:nvSpPr>
        <p:spPr>
          <a:xfrm>
            <a:off x="7312023" y="411956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Hero Shield 4">
            <a:extLst>
              <a:ext uri="{FF2B5EF4-FFF2-40B4-BE49-F238E27FC236}">
                <a16:creationId xmlns="" xmlns:a16="http://schemas.microsoft.com/office/drawing/2014/main" id="{77CB51C0-6C8A-4F9A-A321-068CFAB2A8B7}"/>
              </a:ext>
            </a:extLst>
          </p:cNvPr>
          <p:cNvGrpSpPr/>
          <p:nvPr/>
        </p:nvGrpSpPr>
        <p:grpSpPr>
          <a:xfrm>
            <a:off x="8222742" y="4229635"/>
            <a:ext cx="1463115" cy="1837256"/>
            <a:chOff x="2444960" y="6208674"/>
            <a:chExt cx="1463115" cy="1837256"/>
          </a:xfrm>
        </p:grpSpPr>
        <p:pic>
          <p:nvPicPr>
            <p:cNvPr id="36" name="Shield- Gold">
              <a:extLst>
                <a:ext uri="{FF2B5EF4-FFF2-40B4-BE49-F238E27FC236}">
                  <a16:creationId xmlns="" xmlns:a16="http://schemas.microsoft.com/office/drawing/2014/main" id="{C12C328F-1FA1-4F4A-8901-8F2BFCE956AB}"/>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37" name="Number: 4">
              <a:extLst>
                <a:ext uri="{FF2B5EF4-FFF2-40B4-BE49-F238E27FC236}">
                  <a16:creationId xmlns="" xmlns:a16="http://schemas.microsoft.com/office/drawing/2014/main" id="{3360E974-8AE2-4DAF-A614-99821003FC3D}"/>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39" name="ninja (swipe) (lukesharples CCBY3.0).mp3">
            <a:hlinkClick r:id="" action="ppaction://media"/>
            <a:extLst>
              <a:ext uri="{FF2B5EF4-FFF2-40B4-BE49-F238E27FC236}">
                <a16:creationId xmlns="" xmlns:a16="http://schemas.microsoft.com/office/drawing/2014/main" id="{2ED5DAE4-90F7-4242-87FE-55EEA5EA8E6B}"/>
              </a:ext>
            </a:extLst>
          </p:cNvPr>
          <p:cNvPicPr>
            <a:picLocks noChangeAspect="1"/>
          </p:cNvPicPr>
          <p:nvPr>
            <a:audioFile r:link="rId12"/>
            <p:extLst>
              <p:ext uri="{DAA4B4D4-6D71-4841-9C94-3DE7FCFB9230}">
                <p14:media xmlns:p14="http://schemas.microsoft.com/office/powerpoint/2010/main" r:embed="rId11"/>
              </p:ext>
            </p:extLst>
          </p:nvPr>
        </p:nvPicPr>
        <p:blipFill>
          <a:blip r:embed="rId29"/>
          <a:stretch>
            <a:fillRect/>
          </a:stretch>
        </p:blipFill>
        <p:spPr>
          <a:xfrm>
            <a:off x="16576528" y="1965524"/>
            <a:ext cx="487363" cy="487363"/>
          </a:xfrm>
          <a:prstGeom prst="rect">
            <a:avLst/>
          </a:prstGeom>
        </p:spPr>
      </p:pic>
      <p:sp>
        <p:nvSpPr>
          <p:cNvPr id="40" name="Ninja Reward Shade">
            <a:extLst>
              <a:ext uri="{FF2B5EF4-FFF2-40B4-BE49-F238E27FC236}">
                <a16:creationId xmlns="" xmlns:a16="http://schemas.microsoft.com/office/drawing/2014/main" id="{FD307544-4036-4529-936E-884FE1B20543}"/>
              </a:ext>
            </a:extLst>
          </p:cNvPr>
          <p:cNvSpPr/>
          <p:nvPr/>
        </p:nvSpPr>
        <p:spPr>
          <a:xfrm>
            <a:off x="7312023" y="206082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Hero Shield 3">
            <a:extLst>
              <a:ext uri="{FF2B5EF4-FFF2-40B4-BE49-F238E27FC236}">
                <a16:creationId xmlns="" xmlns:a16="http://schemas.microsoft.com/office/drawing/2014/main" id="{D16EDA11-79FC-4958-A9DF-1ABF7291E277}"/>
              </a:ext>
            </a:extLst>
          </p:cNvPr>
          <p:cNvGrpSpPr/>
          <p:nvPr/>
        </p:nvGrpSpPr>
        <p:grpSpPr>
          <a:xfrm>
            <a:off x="8237612" y="2198552"/>
            <a:ext cx="1484174" cy="1807336"/>
            <a:chOff x="4072128" y="5007992"/>
            <a:chExt cx="1484174" cy="1807336"/>
          </a:xfrm>
        </p:grpSpPr>
        <p:pic>
          <p:nvPicPr>
            <p:cNvPr id="42" name="Shield- Silver">
              <a:extLst>
                <a:ext uri="{FF2B5EF4-FFF2-40B4-BE49-F238E27FC236}">
                  <a16:creationId xmlns="" xmlns:a16="http://schemas.microsoft.com/office/drawing/2014/main" id="{F1D5BAFC-5BF4-4CE2-8707-BE51C2BE193D}"/>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43" name="Number: 3">
              <a:extLst>
                <a:ext uri="{FF2B5EF4-FFF2-40B4-BE49-F238E27FC236}">
                  <a16:creationId xmlns="" xmlns:a16="http://schemas.microsoft.com/office/drawing/2014/main" id="{2D2C6700-5B52-44BB-980B-8298858FF1D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45" name="wizard (dark magic) (eminyildirim CCBY3.0).mp3">
            <a:hlinkClick r:id="" action="ppaction://media"/>
            <a:extLst>
              <a:ext uri="{FF2B5EF4-FFF2-40B4-BE49-F238E27FC236}">
                <a16:creationId xmlns="" xmlns:a16="http://schemas.microsoft.com/office/drawing/2014/main" id="{4B7D56A3-FBEC-4119-B94A-6014EF136559}"/>
              </a:ext>
            </a:extLst>
          </p:cNvPr>
          <p:cNvPicPr>
            <a:picLocks noChangeAspect="1"/>
          </p:cNvPicPr>
          <p:nvPr>
            <a:audioFile r:link="rId14"/>
            <p:extLst>
              <p:ext uri="{DAA4B4D4-6D71-4841-9C94-3DE7FCFB9230}">
                <p14:media xmlns:p14="http://schemas.microsoft.com/office/powerpoint/2010/main" r:embed="rId13"/>
              </p:ext>
            </p:extLst>
          </p:nvPr>
        </p:nvPicPr>
        <p:blipFill>
          <a:blip r:embed="rId29"/>
          <a:stretch>
            <a:fillRect/>
          </a:stretch>
        </p:blipFill>
        <p:spPr>
          <a:xfrm>
            <a:off x="-2093819" y="2098698"/>
            <a:ext cx="487363" cy="487363"/>
          </a:xfrm>
          <a:prstGeom prst="rect">
            <a:avLst/>
          </a:prstGeom>
        </p:spPr>
      </p:pic>
      <p:sp>
        <p:nvSpPr>
          <p:cNvPr id="46" name="Wizard Reward Shade">
            <a:extLst>
              <a:ext uri="{FF2B5EF4-FFF2-40B4-BE49-F238E27FC236}">
                <a16:creationId xmlns="" xmlns:a16="http://schemas.microsoft.com/office/drawing/2014/main" id="{14C0A7AC-0118-4C44-94D5-A9ED9FE5ABE8}"/>
              </a:ext>
            </a:extLst>
          </p:cNvPr>
          <p:cNvSpPr/>
          <p:nvPr/>
        </p:nvSpPr>
        <p:spPr>
          <a:xfrm>
            <a:off x="6346" y="2052637"/>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Hero Shield 3">
            <a:extLst>
              <a:ext uri="{FF2B5EF4-FFF2-40B4-BE49-F238E27FC236}">
                <a16:creationId xmlns="" xmlns:a16="http://schemas.microsoft.com/office/drawing/2014/main" id="{6564D37F-5AE6-4EA9-A632-6B29B974B1C1}"/>
              </a:ext>
            </a:extLst>
          </p:cNvPr>
          <p:cNvGrpSpPr/>
          <p:nvPr/>
        </p:nvGrpSpPr>
        <p:grpSpPr>
          <a:xfrm>
            <a:off x="4916324" y="2196489"/>
            <a:ext cx="1484174" cy="1807336"/>
            <a:chOff x="4072128" y="5007992"/>
            <a:chExt cx="1484174" cy="1807336"/>
          </a:xfrm>
        </p:grpSpPr>
        <p:pic>
          <p:nvPicPr>
            <p:cNvPr id="55" name="Shield- Silver">
              <a:extLst>
                <a:ext uri="{FF2B5EF4-FFF2-40B4-BE49-F238E27FC236}">
                  <a16:creationId xmlns="" xmlns:a16="http://schemas.microsoft.com/office/drawing/2014/main" id="{77B68C80-A502-4823-A176-3D15E73BA8A7}"/>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56" name="Number: 3">
              <a:extLst>
                <a:ext uri="{FF2B5EF4-FFF2-40B4-BE49-F238E27FC236}">
                  <a16:creationId xmlns="" xmlns:a16="http://schemas.microsoft.com/office/drawing/2014/main" id="{75D76CFA-B4E1-4400-ABCD-9D778C87506F}"/>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58" name="archer (arrow) (brendan89 CCBY3.0).mp3">
            <a:hlinkClick r:id="" action="ppaction://media"/>
            <a:extLst>
              <a:ext uri="{FF2B5EF4-FFF2-40B4-BE49-F238E27FC236}">
                <a16:creationId xmlns="" xmlns:a16="http://schemas.microsoft.com/office/drawing/2014/main" id="{F3584497-5686-4BCE-AA57-9A629C510D55}"/>
              </a:ext>
            </a:extLst>
          </p:cNvPr>
          <p:cNvPicPr>
            <a:picLocks noChangeAspect="1"/>
          </p:cNvPicPr>
          <p:nvPr>
            <a:audioFile r:link="rId16"/>
            <p:extLst>
              <p:ext uri="{DAA4B4D4-6D71-4841-9C94-3DE7FCFB9230}">
                <p14:media xmlns:p14="http://schemas.microsoft.com/office/powerpoint/2010/main" r:embed="rId15"/>
              </p:ext>
            </p:extLst>
          </p:nvPr>
        </p:nvPicPr>
        <p:blipFill>
          <a:blip r:embed="rId35"/>
          <a:stretch>
            <a:fillRect/>
          </a:stretch>
        </p:blipFill>
        <p:spPr>
          <a:xfrm>
            <a:off x="-2100165" y="-153059"/>
            <a:ext cx="487363" cy="487363"/>
          </a:xfrm>
          <a:prstGeom prst="rect">
            <a:avLst/>
          </a:prstGeom>
        </p:spPr>
      </p:pic>
      <p:sp>
        <p:nvSpPr>
          <p:cNvPr id="59" name="Archer (Left) Reward Shade">
            <a:extLst>
              <a:ext uri="{FF2B5EF4-FFF2-40B4-BE49-F238E27FC236}">
                <a16:creationId xmlns="" xmlns:a16="http://schemas.microsoft.com/office/drawing/2014/main" id="{AE7FD94B-9810-4172-9C42-C5DC3300A9D3}"/>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Hero Shield 2">
            <a:extLst>
              <a:ext uri="{FF2B5EF4-FFF2-40B4-BE49-F238E27FC236}">
                <a16:creationId xmlns="" xmlns:a16="http://schemas.microsoft.com/office/drawing/2014/main" id="{DAD838E2-563D-4481-A5FF-2EF0B7491F2A}"/>
              </a:ext>
            </a:extLst>
          </p:cNvPr>
          <p:cNvGrpSpPr/>
          <p:nvPr/>
        </p:nvGrpSpPr>
        <p:grpSpPr>
          <a:xfrm>
            <a:off x="4908559" y="90623"/>
            <a:ext cx="1459020" cy="1848463"/>
            <a:chOff x="2434800" y="3752237"/>
            <a:chExt cx="1459020" cy="1848463"/>
          </a:xfrm>
        </p:grpSpPr>
        <p:pic>
          <p:nvPicPr>
            <p:cNvPr id="61" name="Shield- Bronze">
              <a:extLst>
                <a:ext uri="{FF2B5EF4-FFF2-40B4-BE49-F238E27FC236}">
                  <a16:creationId xmlns="" xmlns:a16="http://schemas.microsoft.com/office/drawing/2014/main" id="{C148C499-A03B-477B-9FBF-61B4583392B1}"/>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62" name="Number: 2">
              <a:extLst>
                <a:ext uri="{FF2B5EF4-FFF2-40B4-BE49-F238E27FC236}">
                  <a16:creationId xmlns="" xmlns:a16="http://schemas.microsoft.com/office/drawing/2014/main" id="{6EEAC53C-982D-4CC5-AD90-5EE939ADB3AA}"/>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73" name="portal mage (eminYILDIRIM, ogsoundeffects, ihitokage).mp3">
            <a:hlinkClick r:id="" action="ppaction://media"/>
            <a:extLst>
              <a:ext uri="{FF2B5EF4-FFF2-40B4-BE49-F238E27FC236}">
                <a16:creationId xmlns="" xmlns:a16="http://schemas.microsoft.com/office/drawing/2014/main" id="{452E97A3-7E32-486D-8A1B-36D377DD4CC9}"/>
              </a:ext>
            </a:extLst>
          </p:cNvPr>
          <p:cNvPicPr>
            <a:picLocks noChangeAspect="1"/>
          </p:cNvPicPr>
          <p:nvPr>
            <a:audioFile r:link="rId18"/>
            <p:extLst>
              <p:ext uri="{DAA4B4D4-6D71-4841-9C94-3DE7FCFB9230}">
                <p14:media xmlns:p14="http://schemas.microsoft.com/office/powerpoint/2010/main" r:embed="rId17"/>
              </p:ext>
            </p:extLst>
          </p:nvPr>
        </p:nvPicPr>
        <p:blipFill>
          <a:blip r:embed="rId29"/>
          <a:stretch>
            <a:fillRect/>
          </a:stretch>
        </p:blipFill>
        <p:spPr>
          <a:xfrm>
            <a:off x="-2969328" y="3984610"/>
            <a:ext cx="487363" cy="487363"/>
          </a:xfrm>
          <a:prstGeom prst="rect">
            <a:avLst/>
          </a:prstGeom>
        </p:spPr>
      </p:pic>
      <p:sp>
        <p:nvSpPr>
          <p:cNvPr id="64" name="Portal Mage (Left) Reward Shade">
            <a:extLst>
              <a:ext uri="{FF2B5EF4-FFF2-40B4-BE49-F238E27FC236}">
                <a16:creationId xmlns="" xmlns:a16="http://schemas.microsoft.com/office/drawing/2014/main" id="{31C3B790-9CA7-4718-9759-B354DA5CFD64}"/>
              </a:ext>
            </a:extLst>
          </p:cNvPr>
          <p:cNvSpPr/>
          <p:nvPr/>
        </p:nvSpPr>
        <p:spPr>
          <a:xfrm>
            <a:off x="0" y="411595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Special Star 4">
            <a:extLst>
              <a:ext uri="{FF2B5EF4-FFF2-40B4-BE49-F238E27FC236}">
                <a16:creationId xmlns="" xmlns:a16="http://schemas.microsoft.com/office/drawing/2014/main" id="{8069736C-2997-4CE2-A982-AE57BC1851D2}"/>
              </a:ext>
            </a:extLst>
          </p:cNvPr>
          <p:cNvGrpSpPr/>
          <p:nvPr/>
        </p:nvGrpSpPr>
        <p:grpSpPr>
          <a:xfrm>
            <a:off x="3117587" y="4174191"/>
            <a:ext cx="1230699" cy="1289304"/>
            <a:chOff x="1849926" y="1517730"/>
            <a:chExt cx="1230699" cy="1289304"/>
          </a:xfrm>
        </p:grpSpPr>
        <p:pic>
          <p:nvPicPr>
            <p:cNvPr id="66" name="Star- Gold">
              <a:extLst>
                <a:ext uri="{FF2B5EF4-FFF2-40B4-BE49-F238E27FC236}">
                  <a16:creationId xmlns="" xmlns:a16="http://schemas.microsoft.com/office/drawing/2014/main" id="{0D838CA6-AA09-496B-86F3-2AF2EEB50CAF}"/>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849926" y="1517730"/>
              <a:ext cx="1230699" cy="1289304"/>
            </a:xfrm>
            <a:prstGeom prst="rect">
              <a:avLst/>
            </a:prstGeom>
          </p:spPr>
        </p:pic>
        <p:pic>
          <p:nvPicPr>
            <p:cNvPr id="67" name="Number: 4">
              <a:extLst>
                <a:ext uri="{FF2B5EF4-FFF2-40B4-BE49-F238E27FC236}">
                  <a16:creationId xmlns="" xmlns:a16="http://schemas.microsoft.com/office/drawing/2014/main" id="{84F7C619-7FC9-4EBA-8C0F-AFB6952211D8}"/>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010485" y="1517730"/>
              <a:ext cx="904725" cy="1207723"/>
            </a:xfrm>
            <a:prstGeom prst="rect">
              <a:avLst/>
            </a:prstGeom>
          </p:spPr>
        </p:pic>
      </p:grpSp>
      <p:sp>
        <p:nvSpPr>
          <p:cNvPr id="70" name="Text- points (-2)">
            <a:extLst>
              <a:ext uri="{FF2B5EF4-FFF2-40B4-BE49-F238E27FC236}">
                <a16:creationId xmlns="" xmlns:a16="http://schemas.microsoft.com/office/drawing/2014/main" id="{D574DC7C-ACE4-446A-BCBF-3F26CC466EC9}"/>
              </a:ext>
            </a:extLst>
          </p:cNvPr>
          <p:cNvSpPr txBox="1"/>
          <p:nvPr/>
        </p:nvSpPr>
        <p:spPr>
          <a:xfrm>
            <a:off x="3596443" y="5053724"/>
            <a:ext cx="392910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-2 points.</a:t>
            </a:r>
          </a:p>
        </p:txBody>
      </p:sp>
      <p:sp>
        <p:nvSpPr>
          <p:cNvPr id="71" name="Text- Other teams:">
            <a:extLst>
              <a:ext uri="{FF2B5EF4-FFF2-40B4-BE49-F238E27FC236}">
                <a16:creationId xmlns="" xmlns:a16="http://schemas.microsoft.com/office/drawing/2014/main" id="{92E291DC-F612-4901-96A0-1764AE03A04C}"/>
              </a:ext>
            </a:extLst>
          </p:cNvPr>
          <p:cNvSpPr txBox="1"/>
          <p:nvPr/>
        </p:nvSpPr>
        <p:spPr>
          <a:xfrm>
            <a:off x="1512253" y="5258411"/>
            <a:ext cx="3414535" cy="1062470"/>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Other </a:t>
            </a:r>
          </a:p>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teams:</a:t>
            </a:r>
          </a:p>
        </p:txBody>
      </p:sp>
      <p:sp>
        <p:nvSpPr>
          <p:cNvPr id="72" name="Text- points (4)">
            <a:extLst>
              <a:ext uri="{FF2B5EF4-FFF2-40B4-BE49-F238E27FC236}">
                <a16:creationId xmlns="" xmlns:a16="http://schemas.microsoft.com/office/drawing/2014/main" id="{DB7C05EB-E8E3-42DA-80AC-511C6E93FF9B}"/>
              </a:ext>
            </a:extLst>
          </p:cNvPr>
          <p:cNvSpPr txBox="1"/>
          <p:nvPr/>
        </p:nvSpPr>
        <p:spPr>
          <a:xfrm>
            <a:off x="3939286" y="425521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pic>
        <p:nvPicPr>
          <p:cNvPr id="79" name="spider (angry) (darsycho CC0).mp3">
            <a:hlinkClick r:id="" action="ppaction://media"/>
            <a:extLst>
              <a:ext uri="{FF2B5EF4-FFF2-40B4-BE49-F238E27FC236}">
                <a16:creationId xmlns="" xmlns:a16="http://schemas.microsoft.com/office/drawing/2014/main" id="{C8244B18-0E53-43A3-A1F9-94EFF67831F6}"/>
              </a:ext>
            </a:extLst>
          </p:cNvPr>
          <p:cNvPicPr>
            <a:picLocks noChangeAspect="1"/>
          </p:cNvPicPr>
          <p:nvPr>
            <a:audioFile r:link="rId20"/>
            <p:extLst>
              <p:ext uri="{DAA4B4D4-6D71-4841-9C94-3DE7FCFB9230}">
                <p14:media xmlns:p14="http://schemas.microsoft.com/office/powerpoint/2010/main" r:embed="rId19"/>
              </p:ext>
            </p:extLst>
          </p:nvPr>
        </p:nvPicPr>
        <p:blipFill>
          <a:blip r:embed="rId27"/>
          <a:stretch>
            <a:fillRect/>
          </a:stretch>
        </p:blipFill>
        <p:spPr>
          <a:xfrm>
            <a:off x="18134065" y="-411981"/>
            <a:ext cx="487363" cy="487363"/>
          </a:xfrm>
          <a:prstGeom prst="rect">
            <a:avLst/>
          </a:prstGeom>
        </p:spPr>
      </p:pic>
      <p:sp>
        <p:nvSpPr>
          <p:cNvPr id="74" name="Spider Reward Shade">
            <a:extLst>
              <a:ext uri="{FF2B5EF4-FFF2-40B4-BE49-F238E27FC236}">
                <a16:creationId xmlns="" xmlns:a16="http://schemas.microsoft.com/office/drawing/2014/main" id="{E57C7565-0A9C-43E3-8482-6B377377876E}"/>
              </a:ext>
            </a:extLst>
          </p:cNvPr>
          <p:cNvSpPr/>
          <p:nvPr/>
        </p:nvSpPr>
        <p:spPr>
          <a:xfrm>
            <a:off x="7320917" y="-2718"/>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Monster Skull -2">
            <a:extLst>
              <a:ext uri="{FF2B5EF4-FFF2-40B4-BE49-F238E27FC236}">
                <a16:creationId xmlns="" xmlns:a16="http://schemas.microsoft.com/office/drawing/2014/main" id="{2EFC4EF0-9A34-4951-80C9-2253D548647B}"/>
              </a:ext>
            </a:extLst>
          </p:cNvPr>
          <p:cNvGrpSpPr/>
          <p:nvPr/>
        </p:nvGrpSpPr>
        <p:grpSpPr>
          <a:xfrm>
            <a:off x="8112199" y="156971"/>
            <a:ext cx="1707136" cy="1743459"/>
            <a:chOff x="1606322" y="3831407"/>
            <a:chExt cx="1707136" cy="1743459"/>
          </a:xfrm>
        </p:grpSpPr>
        <p:pic>
          <p:nvPicPr>
            <p:cNvPr id="76" name="Skull- Silver">
              <a:extLst>
                <a:ext uri="{FF2B5EF4-FFF2-40B4-BE49-F238E27FC236}">
                  <a16:creationId xmlns="" xmlns:a16="http://schemas.microsoft.com/office/drawing/2014/main" id="{4A22974B-4A3F-42E7-91F4-6C5D69F971CD}"/>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606322" y="3831407"/>
              <a:ext cx="1707136" cy="1743459"/>
            </a:xfrm>
            <a:prstGeom prst="rect">
              <a:avLst/>
            </a:prstGeom>
          </p:spPr>
        </p:pic>
        <p:pic>
          <p:nvPicPr>
            <p:cNvPr id="77" name="Number: -2">
              <a:extLst>
                <a:ext uri="{FF2B5EF4-FFF2-40B4-BE49-F238E27FC236}">
                  <a16:creationId xmlns="" xmlns:a16="http://schemas.microsoft.com/office/drawing/2014/main" id="{EE7DEF23-EE21-4DEB-A48A-1919828C9FBE}"/>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757085" y="4052993"/>
              <a:ext cx="1382459" cy="1032577"/>
            </a:xfrm>
            <a:prstGeom prst="rect">
              <a:avLst/>
            </a:prstGeom>
          </p:spPr>
        </p:pic>
      </p:grpSp>
      <p:pic>
        <p:nvPicPr>
          <p:cNvPr id="89" name="dragon (dinosaur, gravel) (cgeffex, jorickhoofd CCBY3.0).mp3">
            <a:hlinkClick r:id="" action="ppaction://media"/>
            <a:extLst>
              <a:ext uri="{FF2B5EF4-FFF2-40B4-BE49-F238E27FC236}">
                <a16:creationId xmlns="" xmlns:a16="http://schemas.microsoft.com/office/drawing/2014/main" id="{539511AD-9C2C-4D82-8561-9EA301FB64C4}"/>
              </a:ext>
            </a:extLst>
          </p:cNvPr>
          <p:cNvPicPr>
            <a:picLocks noChangeAspect="1"/>
          </p:cNvPicPr>
          <p:nvPr>
            <a:audioFile r:link="rId22"/>
            <p:extLst>
              <p:ext uri="{DAA4B4D4-6D71-4841-9C94-3DE7FCFB9230}">
                <p14:media xmlns:p14="http://schemas.microsoft.com/office/powerpoint/2010/main" r:embed="rId21"/>
              </p:ext>
            </p:extLst>
          </p:nvPr>
        </p:nvPicPr>
        <p:blipFill>
          <a:blip r:embed="rId42"/>
          <a:stretch>
            <a:fillRect/>
          </a:stretch>
        </p:blipFill>
        <p:spPr>
          <a:xfrm>
            <a:off x="16733289" y="8562362"/>
            <a:ext cx="487363" cy="487363"/>
          </a:xfrm>
          <a:prstGeom prst="rect">
            <a:avLst/>
          </a:prstGeom>
        </p:spPr>
      </p:pic>
      <p:pic>
        <p:nvPicPr>
          <p:cNvPr id="90" name="dragon fire (ogsoundfx CCBY3.0).mp3">
            <a:hlinkClick r:id="" action="ppaction://media"/>
            <a:extLst>
              <a:ext uri="{FF2B5EF4-FFF2-40B4-BE49-F238E27FC236}">
                <a16:creationId xmlns="" xmlns:a16="http://schemas.microsoft.com/office/drawing/2014/main" id="{B0010048-9BF1-4908-A31D-3C3C0A411A6C}"/>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18099101" y="9215352"/>
            <a:ext cx="487363" cy="487363"/>
          </a:xfrm>
          <a:prstGeom prst="rect">
            <a:avLst/>
          </a:prstGeom>
        </p:spPr>
      </p:pic>
      <p:sp>
        <p:nvSpPr>
          <p:cNvPr id="84" name="Dragon Reward Shade">
            <a:extLst>
              <a:ext uri="{FF2B5EF4-FFF2-40B4-BE49-F238E27FC236}">
                <a16:creationId xmlns="" xmlns:a16="http://schemas.microsoft.com/office/drawing/2014/main" id="{F4E6AD15-7318-443A-B46C-D4EAFA1FBFB2}"/>
              </a:ext>
            </a:extLst>
          </p:cNvPr>
          <p:cNvSpPr/>
          <p:nvPr/>
        </p:nvSpPr>
        <p:spPr>
          <a:xfrm>
            <a:off x="7315200" y="61775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lames Strip (back)"/>
          <p:cNvPicPr>
            <a:picLocks/>
          </p:cNvPicPr>
          <p:nvPr/>
        </p:nvPicPr>
        <p:blipFill>
          <a:blip r:embed="rId43">
            <a:extLst>
              <a:ext uri="{28A0092B-C50C-407E-A947-70E740481C1C}">
                <a14:useLocalDpi xmlns:a14="http://schemas.microsoft.com/office/drawing/2010/main" val="0"/>
              </a:ext>
            </a:extLst>
          </a:blip>
          <a:stretch>
            <a:fillRect/>
          </a:stretch>
        </p:blipFill>
        <p:spPr>
          <a:xfrm>
            <a:off x="7353820" y="6223231"/>
            <a:ext cx="7242048" cy="1965960"/>
          </a:xfrm>
          <a:prstGeom prst="rect">
            <a:avLst/>
          </a:prstGeom>
        </p:spPr>
      </p:pic>
      <p:sp>
        <p:nvSpPr>
          <p:cNvPr id="83" name="Text- points (-4)">
            <a:extLst>
              <a:ext uri="{FF2B5EF4-FFF2-40B4-BE49-F238E27FC236}">
                <a16:creationId xmlns="" xmlns:a16="http://schemas.microsoft.com/office/drawing/2014/main" id="{25375BE8-2DC7-4AF8-B2C4-26A29C2D570A}"/>
              </a:ext>
            </a:extLst>
          </p:cNvPr>
          <p:cNvSpPr txBox="1"/>
          <p:nvPr/>
        </p:nvSpPr>
        <p:spPr>
          <a:xfrm>
            <a:off x="10165621" y="6490789"/>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8" name="Monster Skull -4">
            <a:extLst>
              <a:ext uri="{FF2B5EF4-FFF2-40B4-BE49-F238E27FC236}">
                <a16:creationId xmlns="" xmlns:a16="http://schemas.microsoft.com/office/drawing/2014/main" id="{C6A4D371-3962-4A7F-BC50-7EC662D7AFD4}"/>
              </a:ext>
            </a:extLst>
          </p:cNvPr>
          <p:cNvGrpSpPr/>
          <p:nvPr/>
        </p:nvGrpSpPr>
        <p:grpSpPr>
          <a:xfrm>
            <a:off x="8797243" y="6327078"/>
            <a:ext cx="1707136" cy="1743458"/>
            <a:chOff x="10407422" y="8816824"/>
            <a:chExt cx="1707136" cy="1743458"/>
          </a:xfrm>
        </p:grpSpPr>
        <p:pic>
          <p:nvPicPr>
            <p:cNvPr id="81" name="Skull- Gold">
              <a:extLst>
                <a:ext uri="{FF2B5EF4-FFF2-40B4-BE49-F238E27FC236}">
                  <a16:creationId xmlns="" xmlns:a16="http://schemas.microsoft.com/office/drawing/2014/main" id="{F72AA4ED-D0B7-4B7B-8E9D-746A2411AC6C}"/>
                </a:ext>
              </a:extLst>
            </p:cNvPr>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0407422" y="8816824"/>
              <a:ext cx="1707136" cy="1743458"/>
            </a:xfrm>
            <a:prstGeom prst="rect">
              <a:avLst/>
            </a:prstGeom>
          </p:spPr>
        </p:pic>
        <p:pic>
          <p:nvPicPr>
            <p:cNvPr id="7" name="Number: -4">
              <a:extLst>
                <a:ext uri="{FF2B5EF4-FFF2-40B4-BE49-F238E27FC236}">
                  <a16:creationId xmlns="" xmlns:a16="http://schemas.microsoft.com/office/drawing/2014/main" id="{2C7F3F91-5554-4C7D-AB59-7CC181D142DF}"/>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10596094" y="9044895"/>
              <a:ext cx="1446461" cy="1207518"/>
            </a:xfrm>
            <a:prstGeom prst="rect">
              <a:avLst/>
            </a:prstGeom>
          </p:spPr>
        </p:pic>
      </p:grpSp>
      <p:pic>
        <p:nvPicPr>
          <p:cNvPr id="10" name="Flames Strip (front)"/>
          <p:cNvPicPr>
            <a:picLocks/>
          </p:cNvPicPr>
          <p:nvPr/>
        </p:nvPicPr>
        <p:blipFill>
          <a:blip r:embed="rId46">
            <a:extLst>
              <a:ext uri="{28A0092B-C50C-407E-A947-70E740481C1C}">
                <a14:useLocalDpi xmlns:a14="http://schemas.microsoft.com/office/drawing/2010/main" val="0"/>
              </a:ext>
            </a:extLst>
          </a:blip>
          <a:stretch>
            <a:fillRect/>
          </a:stretch>
        </p:blipFill>
        <p:spPr>
          <a:xfrm>
            <a:off x="7353820" y="6223231"/>
            <a:ext cx="7242048" cy="1965960"/>
          </a:xfrm>
          <a:prstGeom prst="rect">
            <a:avLst/>
          </a:prstGeom>
        </p:spPr>
      </p:pic>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pic>
        <p:nvPicPr>
          <p:cNvPr id="78" name="-2 Spider gif">
            <a:extLst>
              <a:ext uri="{FF2B5EF4-FFF2-40B4-BE49-F238E27FC236}">
                <a16:creationId xmlns="" xmlns:a16="http://schemas.microsoft.com/office/drawing/2014/main" id="{8D92B2D9-36D1-48F5-9600-13E6D7CBFA5C}"/>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flipH="1">
            <a:off x="14686118" y="-784713"/>
            <a:ext cx="3920070" cy="2926250"/>
          </a:xfrm>
          <a:prstGeom prst="rect">
            <a:avLst/>
          </a:prstGeom>
        </p:spPr>
      </p:pic>
      <p:pic>
        <p:nvPicPr>
          <p:cNvPr id="44" name="3- Ninja gif">
            <a:extLst>
              <a:ext uri="{FF2B5EF4-FFF2-40B4-BE49-F238E27FC236}">
                <a16:creationId xmlns="" xmlns:a16="http://schemas.microsoft.com/office/drawing/2014/main" id="{6CA8CDD1-427D-4334-BA76-51F8D42E721C}"/>
              </a:ext>
            </a:extLst>
          </p:cNvP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flipH="1">
            <a:off x="14689287" y="2137025"/>
            <a:ext cx="1775604" cy="2091267"/>
          </a:xfrm>
          <a:prstGeom prst="rect">
            <a:avLst/>
          </a:prstGeom>
        </p:spPr>
      </p:pic>
      <p:pic>
        <p:nvPicPr>
          <p:cNvPr id="38" name="4- Paladin gif">
            <a:extLst>
              <a:ext uri="{FF2B5EF4-FFF2-40B4-BE49-F238E27FC236}">
                <a16:creationId xmlns="" xmlns:a16="http://schemas.microsoft.com/office/drawing/2014/main" id="{450C206E-90A5-42AF-9369-DD9696FDE3E7}"/>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flipH="1">
            <a:off x="14650158" y="3040111"/>
            <a:ext cx="4340104" cy="3225752"/>
          </a:xfrm>
          <a:prstGeom prst="rect">
            <a:avLst/>
          </a:prstGeom>
        </p:spPr>
      </p:pic>
      <p:pic>
        <p:nvPicPr>
          <p:cNvPr id="57" name="3- Wizard gif">
            <a:extLst>
              <a:ext uri="{FF2B5EF4-FFF2-40B4-BE49-F238E27FC236}">
                <a16:creationId xmlns="" xmlns:a16="http://schemas.microsoft.com/office/drawing/2014/main" id="{A1E8BD80-495A-4D70-9310-126ADC78E061}"/>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1850137" y="1987396"/>
            <a:ext cx="1794419" cy="2039112"/>
          </a:xfrm>
          <a:prstGeom prst="rect">
            <a:avLst/>
          </a:prstGeom>
        </p:spPr>
      </p:pic>
      <p:pic>
        <p:nvPicPr>
          <p:cNvPr id="63" name="2- Archer (Left) gif">
            <a:extLst>
              <a:ext uri="{FF2B5EF4-FFF2-40B4-BE49-F238E27FC236}">
                <a16:creationId xmlns="" xmlns:a16="http://schemas.microsoft.com/office/drawing/2014/main" id="{D2741138-20FF-42C5-9C0C-1AAECECFB37F}"/>
              </a:ext>
            </a:extLst>
          </p:cNvPr>
          <p:cNvPicPr>
            <a:picLocks noChangeAspect="1"/>
          </p:cNvPicPr>
          <p:nvPr/>
        </p:nvPicPr>
        <p:blipFill>
          <a:blip r:embed="rId52">
            <a:extLst>
              <a:ext uri="{28A0092B-C50C-407E-A947-70E740481C1C}">
                <a14:useLocalDpi xmlns:a14="http://schemas.microsoft.com/office/drawing/2010/main" val="0"/>
              </a:ext>
            </a:extLst>
          </a:blip>
          <a:srcRect/>
          <a:stretch/>
        </p:blipFill>
        <p:spPr>
          <a:xfrm>
            <a:off x="-1977149" y="9181"/>
            <a:ext cx="1938528" cy="1938528"/>
          </a:xfrm>
          <a:prstGeom prst="rect">
            <a:avLst/>
          </a:prstGeom>
        </p:spPr>
      </p:pic>
      <p:pic>
        <p:nvPicPr>
          <p:cNvPr id="68" name="Special- Portal Mage (Left) gif">
            <a:extLst>
              <a:ext uri="{FF2B5EF4-FFF2-40B4-BE49-F238E27FC236}">
                <a16:creationId xmlns="" xmlns:a16="http://schemas.microsoft.com/office/drawing/2014/main" id="{307A7CA4-05FF-493A-93A1-0640DAA96653}"/>
              </a:ext>
            </a:extLst>
          </p:cNvPr>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2930707" y="3762911"/>
            <a:ext cx="2392262" cy="2234876"/>
          </a:xfrm>
          <a:prstGeom prst="rect">
            <a:avLst/>
          </a:prstGeom>
        </p:spPr>
      </p:pic>
      <p:pic>
        <p:nvPicPr>
          <p:cNvPr id="69" name="Portal (Small)">
            <a:extLst>
              <a:ext uri="{FF2B5EF4-FFF2-40B4-BE49-F238E27FC236}">
                <a16:creationId xmlns="" xmlns:a16="http://schemas.microsoft.com/office/drawing/2014/main" id="{AE597E72-BEFA-4E01-B43B-BBA25B8FEDCD}"/>
              </a:ext>
            </a:extLst>
          </p:cNvPr>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738312" y="4394838"/>
            <a:ext cx="1661635" cy="1661635"/>
          </a:xfrm>
          <a:prstGeom prst="rect">
            <a:avLst/>
          </a:prstGeom>
        </p:spPr>
      </p:pic>
      <p:pic>
        <p:nvPicPr>
          <p:cNvPr id="32" name="4- Angel gif">
            <a:extLst>
              <a:ext uri="{FF2B5EF4-FFF2-40B4-BE49-F238E27FC236}">
                <a16:creationId xmlns="" xmlns:a16="http://schemas.microsoft.com/office/drawing/2014/main" id="{28DFC2B6-B908-41A5-B29C-AF9A28FC1C70}"/>
              </a:ext>
            </a:extLst>
          </p:cNvPr>
          <p:cNvPicPr>
            <a:picLocks noChangeAspect="1"/>
          </p:cNvPicPr>
          <p:nvPr/>
        </p:nvPicPr>
        <p:blipFill rotWithShape="1">
          <a:blip r:embed="rId55" cstate="print">
            <a:extLst>
              <a:ext uri="{28A0092B-C50C-407E-A947-70E740481C1C}">
                <a14:useLocalDpi xmlns:a14="http://schemas.microsoft.com/office/drawing/2010/main" val="0"/>
              </a:ext>
            </a:extLst>
          </a:blip>
          <a:srcRect t="6109" b="8325"/>
          <a:stretch/>
        </p:blipFill>
        <p:spPr>
          <a:xfrm flipH="1">
            <a:off x="-1958140" y="5775325"/>
            <a:ext cx="1778018" cy="2451100"/>
          </a:xfrm>
          <a:prstGeom prst="rect">
            <a:avLst/>
          </a:prstGeom>
        </p:spPr>
      </p:pic>
      <p:pic>
        <p:nvPicPr>
          <p:cNvPr id="85" name="Flames">
            <a:extLst>
              <a:ext uri="{FF2B5EF4-FFF2-40B4-BE49-F238E27FC236}">
                <a16:creationId xmlns="" xmlns:a16="http://schemas.microsoft.com/office/drawing/2014/main" id="{8E8BDAA4-0CB8-42F4-8DE5-A65946026F76}"/>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flipV="1">
            <a:off x="14676120" y="4157980"/>
            <a:ext cx="7574280" cy="5049520"/>
          </a:xfrm>
          <a:prstGeom prst="rect">
            <a:avLst/>
          </a:prstGeom>
        </p:spPr>
      </p:pic>
      <p:pic>
        <p:nvPicPr>
          <p:cNvPr id="86" name="Dragon 1">
            <a:extLst>
              <a:ext uri="{FF2B5EF4-FFF2-40B4-BE49-F238E27FC236}">
                <a16:creationId xmlns="" xmlns:a16="http://schemas.microsoft.com/office/drawing/2014/main" id="{A3C48202-25F3-4B3E-9E3C-F906A3364CEA}"/>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14721840" y="4163060"/>
            <a:ext cx="6233159" cy="4663440"/>
          </a:xfrm>
          <a:prstGeom prst="rect">
            <a:avLst/>
          </a:prstGeom>
        </p:spPr>
      </p:pic>
      <p:pic>
        <p:nvPicPr>
          <p:cNvPr id="87" name="Dragon 2">
            <a:extLst>
              <a:ext uri="{FF2B5EF4-FFF2-40B4-BE49-F238E27FC236}">
                <a16:creationId xmlns="" xmlns:a16="http://schemas.microsoft.com/office/drawing/2014/main" id="{A8522CAD-37DC-47AC-B5CC-EE0333CEA4B0}"/>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14721839" y="4163060"/>
            <a:ext cx="6233159" cy="4663439"/>
          </a:xfrm>
          <a:prstGeom prst="rect">
            <a:avLst/>
          </a:prstGeom>
        </p:spPr>
      </p:pic>
      <p:pic>
        <p:nvPicPr>
          <p:cNvPr id="88" name="Dragon 3">
            <a:extLst>
              <a:ext uri="{FF2B5EF4-FFF2-40B4-BE49-F238E27FC236}">
                <a16:creationId xmlns="" xmlns:a16="http://schemas.microsoft.com/office/drawing/2014/main" id="{65E81248-BA69-4271-987D-AC6B3CFDBB64}"/>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14721838" y="4163061"/>
            <a:ext cx="6233158" cy="4663439"/>
          </a:xfrm>
          <a:prstGeom prst="rect">
            <a:avLst/>
          </a:prstGeom>
        </p:spPr>
      </p:pic>
    </p:spTree>
    <p:extLst>
      <p:ext uri="{BB962C8B-B14F-4D97-AF65-F5344CB8AC3E}">
        <p14:creationId xmlns:p14="http://schemas.microsoft.com/office/powerpoint/2010/main" val="283068582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8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par>
                                    <p:cTn id="78" presetID="1" presetClass="entr" presetSubtype="0" fill="hold" nodeType="withEffect">
                                      <p:stCondLst>
                                        <p:cond delay="0"/>
                                      </p:stCondLst>
                                      <p:childTnLst>
                                        <p:set>
                                          <p:cBhvr>
                                            <p:cTn id="79" dur="1" fill="hold">
                                              <p:stCondLst>
                                                <p:cond delay="0"/>
                                              </p:stCondLst>
                                            </p:cTn>
                                            <p:tgtEl>
                                              <p:spTgt spid="63"/>
                                            </p:tgtEl>
                                            <p:attrNameLst>
                                              <p:attrName>style.visibility</p:attrName>
                                            </p:attrNameLst>
                                          </p:cBhvr>
                                          <p:to>
                                            <p:strVal val="visible"/>
                                          </p:to>
                                        </p:set>
                                      </p:childTnLst>
                                    </p:cTn>
                                  </p:par>
                                </p:childTnLst>
                              </p:cTn>
                            </p:par>
                            <p:par>
                              <p:cTn id="80" fill="hold">
                                <p:stCondLst>
                                  <p:cond delay="350"/>
                                </p:stCondLst>
                                <p:childTnLst>
                                  <p:par>
                                    <p:cTn id="81" presetID="42" presetClass="path" presetSubtype="0" accel="50000" decel="50000" fill="hold" nodeType="afterEffect">
                                      <p:stCondLst>
                                        <p:cond delay="0"/>
                                      </p:stCondLst>
                                      <p:childTnLst>
                                        <p:animMotion origin="layout" path="M 3.40278E-6 2.83951E-6 L 0.22157 0.00308 " pathEditMode="relative" rAng="0" ptsTypes="AA">
                                          <p:cBhvr>
                                            <p:cTn id="82" dur="1500" fill="hold"/>
                                            <p:tgtEl>
                                              <p:spTgt spid="63"/>
                                            </p:tgtEl>
                                            <p:attrNameLst>
                                              <p:attrName>ppt_x</p:attrName>
                                              <p:attrName>ppt_y</p:attrName>
                                            </p:attrNameLst>
                                          </p:cBhvr>
                                          <p:rCtr x="11079" y="154"/>
                                        </p:animMotion>
                                      </p:childTnLst>
                                    </p:cTn>
                                  </p:par>
                                  <p:par>
                                    <p:cTn id="83" presetID="1" presetClass="mediacall" presetSubtype="0" fill="hold" nodeType="withEffect">
                                      <p:stCondLst>
                                        <p:cond delay="250"/>
                                      </p:stCondLst>
                                      <p:childTnLst>
                                        <p:cmd type="call" cmd="playFrom(0.0)">
                                          <p:cBhvr>
                                            <p:cTn id="84" dur="1080" fill="hold"/>
                                            <p:tgtEl>
                                              <p:spTgt spid="58"/>
                                            </p:tgtEl>
                                          </p:cBhvr>
                                        </p:cmd>
                                      </p:childTnLst>
                                    </p:cTn>
                                  </p:par>
                                  <p:par>
                                    <p:cTn id="85" presetID="10" presetClass="entr" presetSubtype="0" fill="hold" grpId="0" nodeType="withEffect">
                                      <p:stCondLst>
                                        <p:cond delay="50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500"/>
                                            <p:tgtEl>
                                              <p:spTgt spid="59"/>
                                            </p:tgtEl>
                                          </p:cBhvr>
                                        </p:animEffect>
                                      </p:childTnLst>
                                    </p:cTn>
                                  </p:par>
                                  <p:par>
                                    <p:cTn id="88" presetID="10" presetClass="entr" presetSubtype="0" fill="hold" nodeType="withEffect">
                                      <p:stCondLst>
                                        <p:cond delay="100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500"/>
                                            <p:tgtEl>
                                              <p:spTgt spid="60"/>
                                            </p:tgtEl>
                                          </p:cBhvr>
                                        </p:animEffect>
                                      </p:childTnLst>
                                    </p:cTn>
                                  </p:par>
                                </p:childTnLst>
                              </p:cTn>
                            </p:par>
                            <p:par>
                              <p:cTn id="91" fill="hold">
                                <p:stCondLst>
                                  <p:cond delay="1850"/>
                                </p:stCondLst>
                                <p:childTnLst>
                                  <p:par>
                                    <p:cTn id="92" presetID="10" presetClass="exit" presetSubtype="0" fill="hold" nodeType="afterEffect">
                                      <p:stCondLst>
                                        <p:cond delay="5000"/>
                                      </p:stCondLst>
                                      <p:childTnLst>
                                        <p:animEffect transition="out" filter="fade">
                                          <p:cBhvr>
                                            <p:cTn id="93" dur="1000"/>
                                            <p:tgtEl>
                                              <p:spTgt spid="63"/>
                                            </p:tgtEl>
                                          </p:cBhvr>
                                        </p:animEffect>
                                        <p:set>
                                          <p:cBhvr>
                                            <p:cTn id="94" dur="1" fill="hold">
                                              <p:stCondLst>
                                                <p:cond delay="999"/>
                                              </p:stCondLst>
                                            </p:cTn>
                                            <p:tgtEl>
                                              <p:spTgt spid="63"/>
                                            </p:tgtEl>
                                            <p:attrNameLst>
                                              <p:attrName>style.visibility</p:attrName>
                                            </p:attrNameLst>
                                          </p:cBhvr>
                                          <p:to>
                                            <p:strVal val="hidden"/>
                                          </p:to>
                                        </p:set>
                                      </p:childTnLst>
                                    </p:cTn>
                                  </p:par>
                                  <p:par>
                                    <p:cTn id="95" presetID="10" presetClass="exit" presetSubtype="0" fill="hold" nodeType="withEffect">
                                      <p:stCondLst>
                                        <p:cond delay="5000"/>
                                      </p:stCondLst>
                                      <p:childTnLst>
                                        <p:animEffect transition="out" filter="fade">
                                          <p:cBhvr>
                                            <p:cTn id="96" dur="1000"/>
                                            <p:tgtEl>
                                              <p:spTgt spid="60"/>
                                            </p:tgtEl>
                                          </p:cBhvr>
                                        </p:animEffect>
                                        <p:set>
                                          <p:cBhvr>
                                            <p:cTn id="97" dur="1" fill="hold">
                                              <p:stCondLst>
                                                <p:cond delay="999"/>
                                              </p:stCondLst>
                                            </p:cTn>
                                            <p:tgtEl>
                                              <p:spTgt spid="60"/>
                                            </p:tgtEl>
                                            <p:attrNameLst>
                                              <p:attrName>style.visibility</p:attrName>
                                            </p:attrNameLst>
                                          </p:cBhvr>
                                          <p:to>
                                            <p:strVal val="hidden"/>
                                          </p:to>
                                        </p:set>
                                      </p:childTnLst>
                                    </p:cTn>
                                  </p:par>
                                  <p:par>
                                    <p:cTn id="98" presetID="10" presetClass="exit" presetSubtype="0" fill="hold" grpId="1" nodeType="withEffect">
                                      <p:stCondLst>
                                        <p:cond delay="5000"/>
                                      </p:stCondLst>
                                      <p:childTnLst>
                                        <p:animEffect transition="out" filter="fade">
                                          <p:cBhvr>
                                            <p:cTn id="99" dur="1000"/>
                                            <p:tgtEl>
                                              <p:spTgt spid="59"/>
                                            </p:tgtEl>
                                          </p:cBhvr>
                                        </p:animEffect>
                                        <p:set>
                                          <p:cBhvr>
                                            <p:cTn id="100"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1" restart="whenNotActive" fill="hold" evtFilter="cancelBubble" nodeType="interactiveSeq">
                    <p:stCondLst>
                      <p:cond evt="onClick" delay="0">
                        <p:tgtEl>
                          <p:spTgt spid="20"/>
                        </p:tgtEl>
                      </p:cond>
                    </p:stCondLst>
                    <p:endSync evt="end" delay="0">
                      <p:rtn val="all"/>
                    </p:endSync>
                    <p:childTnLst>
                      <p:par>
                        <p:cTn id="102" fill="hold">
                          <p:stCondLst>
                            <p:cond delay="0"/>
                          </p:stCondLst>
                          <p:childTnLst>
                            <p:par>
                              <p:cTn id="103" fill="hold">
                                <p:stCondLst>
                                  <p:cond delay="0"/>
                                </p:stCondLst>
                                <p:childTnLst>
                                  <p:par>
                                    <p:cTn id="104" presetID="2" presetClass="exit" presetSubtype="3" fill="hold" grpId="1" nodeType="clickEffect">
                                      <p:stCondLst>
                                        <p:cond delay="0"/>
                                      </p:stCondLst>
                                      <p:childTnLst>
                                        <p:anim calcmode="lin" valueType="num">
                                          <p:cBhvr additive="base">
                                            <p:cTn id="105" dur="350"/>
                                            <p:tgtEl>
                                              <p:spTgt spid="20"/>
                                            </p:tgtEl>
                                            <p:attrNameLst>
                                              <p:attrName>ppt_x</p:attrName>
                                            </p:attrNameLst>
                                          </p:cBhvr>
                                          <p:tavLst>
                                            <p:tav tm="0">
                                              <p:val>
                                                <p:strVal val="ppt_x"/>
                                              </p:val>
                                            </p:tav>
                                            <p:tav tm="100000">
                                              <p:val>
                                                <p:strVal val="1+ppt_w/2"/>
                                              </p:val>
                                            </p:tav>
                                          </p:tavLst>
                                        </p:anim>
                                        <p:anim calcmode="lin" valueType="num">
                                          <p:cBhvr additive="base">
                                            <p:cTn id="106" dur="350"/>
                                            <p:tgtEl>
                                              <p:spTgt spid="20"/>
                                            </p:tgtEl>
                                            <p:attrNameLst>
                                              <p:attrName>ppt_y</p:attrName>
                                            </p:attrNameLst>
                                          </p:cBhvr>
                                          <p:tavLst>
                                            <p:tav tm="0">
                                              <p:val>
                                                <p:strVal val="ppt_y"/>
                                              </p:val>
                                            </p:tav>
                                            <p:tav tm="100000">
                                              <p:val>
                                                <p:strVal val="0-ppt_h/2"/>
                                              </p:val>
                                            </p:tav>
                                          </p:tavLst>
                                        </p:anim>
                                        <p:set>
                                          <p:cBhvr>
                                            <p:cTn id="107" dur="1" fill="hold">
                                              <p:stCondLst>
                                                <p:cond delay="349"/>
                                              </p:stCondLst>
                                            </p:cTn>
                                            <p:tgtEl>
                                              <p:spTgt spid="20"/>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100"/>
                                            <p:tgtEl>
                                              <p:spTgt spid="52"/>
                                            </p:tgtEl>
                                          </p:cBhvr>
                                        </p:animEffect>
                                        <p:set>
                                          <p:cBhvr>
                                            <p:cTn id="110" dur="1" fill="hold">
                                              <p:stCondLst>
                                                <p:cond delay="99"/>
                                              </p:stCondLst>
                                            </p:cTn>
                                            <p:tgtEl>
                                              <p:spTgt spid="52"/>
                                            </p:tgtEl>
                                            <p:attrNameLst>
                                              <p:attrName>style.visibility</p:attrName>
                                            </p:attrNameLst>
                                          </p:cBhvr>
                                          <p:to>
                                            <p:strVal val="hidden"/>
                                          </p:to>
                                        </p:set>
                                      </p:childTnLst>
                                    </p:cTn>
                                  </p:par>
                                  <p:par>
                                    <p:cTn id="111" presetID="1" presetClass="mediacall" presetSubtype="0" fill="hold" nodeType="withEffect">
                                      <p:stCondLst>
                                        <p:cond delay="0"/>
                                      </p:stCondLst>
                                      <p:childTnLst>
                                        <p:cmd type="call" cmd="playFrom(0.0)">
                                          <p:cBhvr>
                                            <p:cTn id="112" dur="339" fill="hold"/>
                                            <p:tgtEl>
                                              <p:spTgt spid="9"/>
                                            </p:tgtEl>
                                          </p:cBhvr>
                                        </p:cmd>
                                      </p:childTnLst>
                                    </p:cTn>
                                  </p:par>
                                  <p:par>
                                    <p:cTn id="113" presetID="1" presetClass="entr" presetSubtype="0" fill="hold" nodeType="withEffect">
                                      <p:stCondLst>
                                        <p:cond delay="0"/>
                                      </p:stCondLst>
                                      <p:childTnLst>
                                        <p:set>
                                          <p:cBhvr>
                                            <p:cTn id="114" dur="1" fill="hold">
                                              <p:stCondLst>
                                                <p:cond delay="0"/>
                                              </p:stCondLst>
                                            </p:cTn>
                                            <p:tgtEl>
                                              <p:spTgt spid="78"/>
                                            </p:tgtEl>
                                            <p:attrNameLst>
                                              <p:attrName>style.visibility</p:attrName>
                                            </p:attrNameLst>
                                          </p:cBhvr>
                                          <p:to>
                                            <p:strVal val="visible"/>
                                          </p:to>
                                        </p:set>
                                      </p:childTnLst>
                                    </p:cTn>
                                  </p:par>
                                </p:childTnLst>
                              </p:cTn>
                            </p:par>
                            <p:par>
                              <p:cTn id="115" fill="hold">
                                <p:stCondLst>
                                  <p:cond delay="350"/>
                                </p:stCondLst>
                                <p:childTnLst>
                                  <p:par>
                                    <p:cTn id="116" presetID="0" presetClass="path" presetSubtype="0" accel="50000" decel="50000" fill="hold" nodeType="afterEffect">
                                      <p:stCondLst>
                                        <p:cond delay="0"/>
                                      </p:stCondLst>
                                      <p:childTnLst>
                                        <p:animMotion origin="layout" path="M 0.00032 0.00559 L 0.00379 -0.40336 L -0.3035 -0.40336 L -0.30523 0.00096 L -0.30523 0.00116 L -0.30523 0.00096 " pathEditMode="relative" rAng="0" ptsTypes="AAAAAA">
                                          <p:cBhvr>
                                            <p:cTn id="117" dur="1500" fill="hold"/>
                                            <p:tgtEl>
                                              <p:spTgt spid="78"/>
                                            </p:tgtEl>
                                            <p:attrNameLst>
                                              <p:attrName>ppt_x</p:attrName>
                                              <p:attrName>ppt_y</p:attrName>
                                            </p:attrNameLst>
                                          </p:cBhvr>
                                          <p:rCtr x="-15104" y="-20448"/>
                                        </p:animMotion>
                                      </p:childTnLst>
                                    </p:cTn>
                                  </p:par>
                                  <p:par>
                                    <p:cTn id="118" presetID="1" presetClass="mediacall" presetSubtype="0" fill="hold" nodeType="withEffect">
                                      <p:stCondLst>
                                        <p:cond delay="750"/>
                                      </p:stCondLst>
                                      <p:childTnLst>
                                        <p:cmd type="call" cmd="playFrom(0.0)">
                                          <p:cBhvr>
                                            <p:cTn id="119" dur="1462" fill="hold"/>
                                            <p:tgtEl>
                                              <p:spTgt spid="79"/>
                                            </p:tgtEl>
                                          </p:cBhvr>
                                        </p:cmd>
                                      </p:childTnLst>
                                    </p:cTn>
                                  </p:par>
                                  <p:par>
                                    <p:cTn id="120" presetID="10" presetClass="entr" presetSubtype="0" fill="hold" grpId="0" nodeType="withEffect">
                                      <p:stCondLst>
                                        <p:cond delay="500"/>
                                      </p:stCondLst>
                                      <p:childTnLst>
                                        <p:set>
                                          <p:cBhvr>
                                            <p:cTn id="121" dur="1" fill="hold">
                                              <p:stCondLst>
                                                <p:cond delay="0"/>
                                              </p:stCondLst>
                                            </p:cTn>
                                            <p:tgtEl>
                                              <p:spTgt spid="74"/>
                                            </p:tgtEl>
                                            <p:attrNameLst>
                                              <p:attrName>style.visibility</p:attrName>
                                            </p:attrNameLst>
                                          </p:cBhvr>
                                          <p:to>
                                            <p:strVal val="visible"/>
                                          </p:to>
                                        </p:set>
                                        <p:animEffect transition="in" filter="fade">
                                          <p:cBhvr>
                                            <p:cTn id="122" dur="500"/>
                                            <p:tgtEl>
                                              <p:spTgt spid="74"/>
                                            </p:tgtEl>
                                          </p:cBhvr>
                                        </p:animEffect>
                                      </p:childTnLst>
                                    </p:cTn>
                                  </p:par>
                                  <p:par>
                                    <p:cTn id="123" presetID="10" presetClass="entr" presetSubtype="0" fill="hold" nodeType="withEffect">
                                      <p:stCondLst>
                                        <p:cond delay="1000"/>
                                      </p:stCondLst>
                                      <p:childTnLst>
                                        <p:set>
                                          <p:cBhvr>
                                            <p:cTn id="124" dur="1" fill="hold">
                                              <p:stCondLst>
                                                <p:cond delay="0"/>
                                              </p:stCondLst>
                                            </p:cTn>
                                            <p:tgtEl>
                                              <p:spTgt spid="75"/>
                                            </p:tgtEl>
                                            <p:attrNameLst>
                                              <p:attrName>style.visibility</p:attrName>
                                            </p:attrNameLst>
                                          </p:cBhvr>
                                          <p:to>
                                            <p:strVal val="visible"/>
                                          </p:to>
                                        </p:set>
                                        <p:animEffect transition="in" filter="fade">
                                          <p:cBhvr>
                                            <p:cTn id="125" dur="500"/>
                                            <p:tgtEl>
                                              <p:spTgt spid="75"/>
                                            </p:tgtEl>
                                          </p:cBhvr>
                                        </p:animEffect>
                                      </p:childTnLst>
                                    </p:cTn>
                                  </p:par>
                                </p:childTnLst>
                              </p:cTn>
                            </p:par>
                            <p:par>
                              <p:cTn id="126" fill="hold">
                                <p:stCondLst>
                                  <p:cond delay="2562"/>
                                </p:stCondLst>
                                <p:childTnLst>
                                  <p:par>
                                    <p:cTn id="127" presetID="10" presetClass="exit" presetSubtype="0" fill="hold" nodeType="afterEffect">
                                      <p:stCondLst>
                                        <p:cond delay="5000"/>
                                      </p:stCondLst>
                                      <p:childTnLst>
                                        <p:animEffect transition="out" filter="fade">
                                          <p:cBhvr>
                                            <p:cTn id="128" dur="1000"/>
                                            <p:tgtEl>
                                              <p:spTgt spid="78"/>
                                            </p:tgtEl>
                                          </p:cBhvr>
                                        </p:animEffect>
                                        <p:set>
                                          <p:cBhvr>
                                            <p:cTn id="129" dur="1" fill="hold">
                                              <p:stCondLst>
                                                <p:cond delay="999"/>
                                              </p:stCondLst>
                                            </p:cTn>
                                            <p:tgtEl>
                                              <p:spTgt spid="78"/>
                                            </p:tgtEl>
                                            <p:attrNameLst>
                                              <p:attrName>style.visibility</p:attrName>
                                            </p:attrNameLst>
                                          </p:cBhvr>
                                          <p:to>
                                            <p:strVal val="hidden"/>
                                          </p:to>
                                        </p:set>
                                      </p:childTnLst>
                                    </p:cTn>
                                  </p:par>
                                  <p:par>
                                    <p:cTn id="130" presetID="10" presetClass="exit" presetSubtype="0" fill="hold" nodeType="withEffect">
                                      <p:stCondLst>
                                        <p:cond delay="5000"/>
                                      </p:stCondLst>
                                      <p:childTnLst>
                                        <p:animEffect transition="out" filter="fade">
                                          <p:cBhvr>
                                            <p:cTn id="131" dur="1000"/>
                                            <p:tgtEl>
                                              <p:spTgt spid="75"/>
                                            </p:tgtEl>
                                          </p:cBhvr>
                                        </p:animEffect>
                                        <p:set>
                                          <p:cBhvr>
                                            <p:cTn id="132" dur="1" fill="hold">
                                              <p:stCondLst>
                                                <p:cond delay="999"/>
                                              </p:stCondLst>
                                            </p:cTn>
                                            <p:tgtEl>
                                              <p:spTgt spid="75"/>
                                            </p:tgtEl>
                                            <p:attrNameLst>
                                              <p:attrName>style.visibility</p:attrName>
                                            </p:attrNameLst>
                                          </p:cBhvr>
                                          <p:to>
                                            <p:strVal val="hidden"/>
                                          </p:to>
                                        </p:set>
                                      </p:childTnLst>
                                    </p:cTn>
                                  </p:par>
                                  <p:par>
                                    <p:cTn id="133" presetID="10" presetClass="exit" presetSubtype="0" fill="hold" grpId="1" nodeType="withEffect">
                                      <p:stCondLst>
                                        <p:cond delay="5000"/>
                                      </p:stCondLst>
                                      <p:childTnLst>
                                        <p:animEffect transition="out" filter="fade">
                                          <p:cBhvr>
                                            <p:cTn id="134" dur="1000"/>
                                            <p:tgtEl>
                                              <p:spTgt spid="74"/>
                                            </p:tgtEl>
                                          </p:cBhvr>
                                        </p:animEffect>
                                        <p:set>
                                          <p:cBhvr>
                                            <p:cTn id="135" dur="1" fill="hold">
                                              <p:stCondLst>
                                                <p:cond delay="9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6" restart="whenNotActive" fill="hold" evtFilter="cancelBubble" nodeType="interactiveSeq">
                    <p:stCondLst>
                      <p:cond evt="onClick" delay="0">
                        <p:tgtEl>
                          <p:spTgt spid="21"/>
                        </p:tgtEl>
                      </p:cond>
                    </p:stCondLst>
                    <p:endSync evt="end" delay="0">
                      <p:rtn val="all"/>
                    </p:endSync>
                    <p:childTnLst>
                      <p:par>
                        <p:cTn id="137" fill="hold">
                          <p:stCondLst>
                            <p:cond delay="0"/>
                          </p:stCondLst>
                          <p:childTnLst>
                            <p:par>
                              <p:cTn id="138" fill="hold">
                                <p:stCondLst>
                                  <p:cond delay="0"/>
                                </p:stCondLst>
                                <p:childTnLst>
                                  <p:par>
                                    <p:cTn id="139" presetID="2" presetClass="exit" presetSubtype="8" fill="hold" grpId="1" nodeType="clickEffect">
                                      <p:stCondLst>
                                        <p:cond delay="0"/>
                                      </p:stCondLst>
                                      <p:childTnLst>
                                        <p:anim calcmode="lin" valueType="num">
                                          <p:cBhvr additive="base">
                                            <p:cTn id="140" dur="350"/>
                                            <p:tgtEl>
                                              <p:spTgt spid="21"/>
                                            </p:tgtEl>
                                            <p:attrNameLst>
                                              <p:attrName>ppt_x</p:attrName>
                                            </p:attrNameLst>
                                          </p:cBhvr>
                                          <p:tavLst>
                                            <p:tav tm="0">
                                              <p:val>
                                                <p:strVal val="ppt_x"/>
                                              </p:val>
                                            </p:tav>
                                            <p:tav tm="100000">
                                              <p:val>
                                                <p:strVal val="0-ppt_w/2"/>
                                              </p:val>
                                            </p:tav>
                                          </p:tavLst>
                                        </p:anim>
                                        <p:anim calcmode="lin" valueType="num">
                                          <p:cBhvr additive="base">
                                            <p:cTn id="141" dur="350"/>
                                            <p:tgtEl>
                                              <p:spTgt spid="21"/>
                                            </p:tgtEl>
                                            <p:attrNameLst>
                                              <p:attrName>ppt_y</p:attrName>
                                            </p:attrNameLst>
                                          </p:cBhvr>
                                          <p:tavLst>
                                            <p:tav tm="0">
                                              <p:val>
                                                <p:strVal val="ppt_y"/>
                                              </p:val>
                                            </p:tav>
                                            <p:tav tm="100000">
                                              <p:val>
                                                <p:strVal val="ppt_y"/>
                                              </p:val>
                                            </p:tav>
                                          </p:tavLst>
                                        </p:anim>
                                        <p:set>
                                          <p:cBhvr>
                                            <p:cTn id="142" dur="1" fill="hold">
                                              <p:stCondLst>
                                                <p:cond delay="349"/>
                                              </p:stCondLst>
                                            </p:cTn>
                                            <p:tgtEl>
                                              <p:spTgt spid="21"/>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100"/>
                                            <p:tgtEl>
                                              <p:spTgt spid="51"/>
                                            </p:tgtEl>
                                          </p:cBhvr>
                                        </p:animEffect>
                                        <p:set>
                                          <p:cBhvr>
                                            <p:cTn id="145" dur="1" fill="hold">
                                              <p:stCondLst>
                                                <p:cond delay="99"/>
                                              </p:stCondLst>
                                            </p:cTn>
                                            <p:tgtEl>
                                              <p:spTgt spid="51"/>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339" fill="hold"/>
                                            <p:tgtEl>
                                              <p:spTgt spid="9"/>
                                            </p:tgtEl>
                                          </p:cBhvr>
                                        </p:cmd>
                                      </p:childTnLst>
                                    </p:cTn>
                                  </p:par>
                                </p:childTnLst>
                              </p:cTn>
                            </p:par>
                            <p:par>
                              <p:cTn id="148" fill="hold">
                                <p:stCondLst>
                                  <p:cond delay="350"/>
                                </p:stCondLst>
                                <p:childTnLst>
                                  <p:par>
                                    <p:cTn id="149" presetID="1" presetClass="exit" presetSubtype="0" fill="hold" nodeType="afterEffect">
                                      <p:stCondLst>
                                        <p:cond delay="0"/>
                                      </p:stCondLst>
                                      <p:childTnLst>
                                        <p:set>
                                          <p:cBhvr>
                                            <p:cTn id="150" dur="1" fill="hold">
                                              <p:stCondLst>
                                                <p:cond delay="0"/>
                                              </p:stCondLst>
                                            </p:cTn>
                                            <p:tgtEl>
                                              <p:spTgt spid="57"/>
                                            </p:tgtEl>
                                            <p:attrNameLst>
                                              <p:attrName>style.visibility</p:attrName>
                                            </p:attrNameLst>
                                          </p:cBhvr>
                                          <p:to>
                                            <p:strVal val="hidden"/>
                                          </p:to>
                                        </p:set>
                                      </p:childTnLst>
                                    </p:cTn>
                                  </p:par>
                                </p:childTnLst>
                              </p:cTn>
                            </p:par>
                            <p:par>
                              <p:cTn id="151" fill="hold">
                                <p:stCondLst>
                                  <p:cond delay="350"/>
                                </p:stCondLst>
                                <p:childTnLst>
                                  <p:par>
                                    <p:cTn id="152" presetID="42" presetClass="path" presetSubtype="0" accel="50000" decel="50000" fill="hold" nodeType="afterEffect">
                                      <p:stCondLst>
                                        <p:cond delay="0"/>
                                      </p:stCondLst>
                                      <p:childTnLst>
                                        <p:animMotion origin="layout" path="M 4.16667E-6 -4.93827E-6 L 0.21658 0.00136 " pathEditMode="relative" rAng="0" ptsTypes="AA">
                                          <p:cBhvr>
                                            <p:cTn id="153" dur="10" fill="hold"/>
                                            <p:tgtEl>
                                              <p:spTgt spid="57"/>
                                            </p:tgtEl>
                                            <p:attrNameLst>
                                              <p:attrName>ppt_x</p:attrName>
                                              <p:attrName>ppt_y</p:attrName>
                                            </p:attrNameLst>
                                          </p:cBhvr>
                                          <p:rCtr x="10829" y="58"/>
                                        </p:animMotion>
                                      </p:childTnLst>
                                    </p:cTn>
                                  </p:par>
                                </p:childTnLst>
                              </p:cTn>
                            </p:par>
                            <p:par>
                              <p:cTn id="154" fill="hold">
                                <p:stCondLst>
                                  <p:cond delay="360"/>
                                </p:stCondLst>
                                <p:childTnLst>
                                  <p:par>
                                    <p:cTn id="155" presetID="14" presetClass="entr" presetSubtype="10" fill="hold" nodeType="after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randombar(horizontal)">
                                          <p:cBhvr>
                                            <p:cTn id="157" dur="1000"/>
                                            <p:tgtEl>
                                              <p:spTgt spid="57"/>
                                            </p:tgtEl>
                                          </p:cBhvr>
                                        </p:animEffect>
                                      </p:childTnLst>
                                    </p:cTn>
                                  </p:par>
                                  <p:par>
                                    <p:cTn id="158" presetID="1" presetClass="mediacall" presetSubtype="0" fill="hold" nodeType="withEffect">
                                      <p:stCondLst>
                                        <p:cond delay="0"/>
                                      </p:stCondLst>
                                      <p:childTnLst>
                                        <p:cmd type="call" cmd="playFrom(0.0)">
                                          <p:cBhvr>
                                            <p:cTn id="159" dur="2351" fill="hold"/>
                                            <p:tgtEl>
                                              <p:spTgt spid="45"/>
                                            </p:tgtEl>
                                          </p:cBhvr>
                                        </p:cmd>
                                      </p:childTnLst>
                                    </p:cTn>
                                  </p:par>
                                  <p:par>
                                    <p:cTn id="160" presetID="10" presetClass="entr" presetSubtype="0" fill="hold" grpId="0" nodeType="with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500"/>
                                            <p:tgtEl>
                                              <p:spTgt spid="46"/>
                                            </p:tgtEl>
                                          </p:cBhvr>
                                        </p:animEffect>
                                      </p:childTnLst>
                                    </p:cTn>
                                  </p:par>
                                  <p:par>
                                    <p:cTn id="163" presetID="10" presetClass="entr" presetSubtype="0" fill="hold" nodeType="withEffect">
                                      <p:stCondLst>
                                        <p:cond delay="500"/>
                                      </p:stCondLst>
                                      <p:childTnLst>
                                        <p:set>
                                          <p:cBhvr>
                                            <p:cTn id="164" dur="1" fill="hold">
                                              <p:stCondLst>
                                                <p:cond delay="0"/>
                                              </p:stCondLst>
                                            </p:cTn>
                                            <p:tgtEl>
                                              <p:spTgt spid="54"/>
                                            </p:tgtEl>
                                            <p:attrNameLst>
                                              <p:attrName>style.visibility</p:attrName>
                                            </p:attrNameLst>
                                          </p:cBhvr>
                                          <p:to>
                                            <p:strVal val="visible"/>
                                          </p:to>
                                        </p:set>
                                        <p:animEffect transition="in" filter="fade">
                                          <p:cBhvr>
                                            <p:cTn id="165" dur="500"/>
                                            <p:tgtEl>
                                              <p:spTgt spid="54"/>
                                            </p:tgtEl>
                                          </p:cBhvr>
                                        </p:animEffect>
                                      </p:childTnLst>
                                    </p:cTn>
                                  </p:par>
                                </p:childTnLst>
                              </p:cTn>
                            </p:par>
                            <p:par>
                              <p:cTn id="166" fill="hold">
                                <p:stCondLst>
                                  <p:cond delay="2711"/>
                                </p:stCondLst>
                                <p:childTnLst>
                                  <p:par>
                                    <p:cTn id="167" presetID="10" presetClass="exit" presetSubtype="0" fill="hold" nodeType="afterEffect">
                                      <p:stCondLst>
                                        <p:cond delay="5000"/>
                                      </p:stCondLst>
                                      <p:childTnLst>
                                        <p:animEffect transition="out" filter="fade">
                                          <p:cBhvr>
                                            <p:cTn id="168" dur="1000"/>
                                            <p:tgtEl>
                                              <p:spTgt spid="57"/>
                                            </p:tgtEl>
                                          </p:cBhvr>
                                        </p:animEffect>
                                        <p:set>
                                          <p:cBhvr>
                                            <p:cTn id="169" dur="1" fill="hold">
                                              <p:stCondLst>
                                                <p:cond delay="999"/>
                                              </p:stCondLst>
                                            </p:cTn>
                                            <p:tgtEl>
                                              <p:spTgt spid="57"/>
                                            </p:tgtEl>
                                            <p:attrNameLst>
                                              <p:attrName>style.visibility</p:attrName>
                                            </p:attrNameLst>
                                          </p:cBhvr>
                                          <p:to>
                                            <p:strVal val="hidden"/>
                                          </p:to>
                                        </p:set>
                                      </p:childTnLst>
                                    </p:cTn>
                                  </p:par>
                                  <p:par>
                                    <p:cTn id="170" presetID="10" presetClass="exit" presetSubtype="0" fill="hold" nodeType="withEffect">
                                      <p:stCondLst>
                                        <p:cond delay="5000"/>
                                      </p:stCondLst>
                                      <p:childTnLst>
                                        <p:animEffect transition="out" filter="fade">
                                          <p:cBhvr>
                                            <p:cTn id="171" dur="1000"/>
                                            <p:tgtEl>
                                              <p:spTgt spid="54"/>
                                            </p:tgtEl>
                                          </p:cBhvr>
                                        </p:animEffect>
                                        <p:set>
                                          <p:cBhvr>
                                            <p:cTn id="172" dur="1" fill="hold">
                                              <p:stCondLst>
                                                <p:cond delay="999"/>
                                              </p:stCondLst>
                                            </p:cTn>
                                            <p:tgtEl>
                                              <p:spTgt spid="54"/>
                                            </p:tgtEl>
                                            <p:attrNameLst>
                                              <p:attrName>style.visibility</p:attrName>
                                            </p:attrNameLst>
                                          </p:cBhvr>
                                          <p:to>
                                            <p:strVal val="hidden"/>
                                          </p:to>
                                        </p:set>
                                      </p:childTnLst>
                                    </p:cTn>
                                  </p:par>
                                  <p:par>
                                    <p:cTn id="173" presetID="10" presetClass="exit" presetSubtype="0" fill="hold" grpId="1" nodeType="withEffect">
                                      <p:stCondLst>
                                        <p:cond delay="5000"/>
                                      </p:stCondLst>
                                      <p:childTnLst>
                                        <p:animEffect transition="out" filter="fade">
                                          <p:cBhvr>
                                            <p:cTn id="174" dur="1000"/>
                                            <p:tgtEl>
                                              <p:spTgt spid="46"/>
                                            </p:tgtEl>
                                          </p:cBhvr>
                                        </p:animEffect>
                                        <p:set>
                                          <p:cBhvr>
                                            <p:cTn id="175"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6" restart="whenNotActive" fill="hold" evtFilter="cancelBubble" nodeType="interactiveSeq">
                    <p:stCondLst>
                      <p:cond evt="onClick" delay="0">
                        <p:tgtEl>
                          <p:spTgt spid="22"/>
                        </p:tgtEl>
                      </p:cond>
                    </p:stCondLst>
                    <p:endSync evt="end" delay="0">
                      <p:rtn val="all"/>
                    </p:endSync>
                    <p:childTnLst>
                      <p:par>
                        <p:cTn id="177" fill="hold">
                          <p:stCondLst>
                            <p:cond delay="0"/>
                          </p:stCondLst>
                          <p:childTnLst>
                            <p:par>
                              <p:cTn id="178" fill="hold">
                                <p:stCondLst>
                                  <p:cond delay="0"/>
                                </p:stCondLst>
                                <p:childTnLst>
                                  <p:par>
                                    <p:cTn id="179" presetID="2" presetClass="exit" presetSubtype="2" fill="hold" grpId="1" nodeType="clickEffect">
                                      <p:stCondLst>
                                        <p:cond delay="0"/>
                                      </p:stCondLst>
                                      <p:childTnLst>
                                        <p:anim calcmode="lin" valueType="num">
                                          <p:cBhvr additive="base">
                                            <p:cTn id="180" dur="350"/>
                                            <p:tgtEl>
                                              <p:spTgt spid="22"/>
                                            </p:tgtEl>
                                            <p:attrNameLst>
                                              <p:attrName>ppt_x</p:attrName>
                                            </p:attrNameLst>
                                          </p:cBhvr>
                                          <p:tavLst>
                                            <p:tav tm="0">
                                              <p:val>
                                                <p:strVal val="ppt_x"/>
                                              </p:val>
                                            </p:tav>
                                            <p:tav tm="100000">
                                              <p:val>
                                                <p:strVal val="1+ppt_w/2"/>
                                              </p:val>
                                            </p:tav>
                                          </p:tavLst>
                                        </p:anim>
                                        <p:anim calcmode="lin" valueType="num">
                                          <p:cBhvr additive="base">
                                            <p:cTn id="181" dur="350"/>
                                            <p:tgtEl>
                                              <p:spTgt spid="22"/>
                                            </p:tgtEl>
                                            <p:attrNameLst>
                                              <p:attrName>ppt_y</p:attrName>
                                            </p:attrNameLst>
                                          </p:cBhvr>
                                          <p:tavLst>
                                            <p:tav tm="0">
                                              <p:val>
                                                <p:strVal val="ppt_y"/>
                                              </p:val>
                                            </p:tav>
                                            <p:tav tm="100000">
                                              <p:val>
                                                <p:strVal val="ppt_y"/>
                                              </p:val>
                                            </p:tav>
                                          </p:tavLst>
                                        </p:anim>
                                        <p:set>
                                          <p:cBhvr>
                                            <p:cTn id="182" dur="1" fill="hold">
                                              <p:stCondLst>
                                                <p:cond delay="349"/>
                                              </p:stCondLst>
                                            </p:cTn>
                                            <p:tgtEl>
                                              <p:spTgt spid="22"/>
                                            </p:tgtEl>
                                            <p:attrNameLst>
                                              <p:attrName>style.visibility</p:attrName>
                                            </p:attrNameLst>
                                          </p:cBhvr>
                                          <p:to>
                                            <p:strVal val="hidden"/>
                                          </p:to>
                                        </p:set>
                                      </p:childTnLst>
                                    </p:cTn>
                                  </p:par>
                                  <p:par>
                                    <p:cTn id="183" presetID="10" presetClass="exit" presetSubtype="0" fill="hold" grpId="1" nodeType="withEffect">
                                      <p:stCondLst>
                                        <p:cond delay="0"/>
                                      </p:stCondLst>
                                      <p:childTnLst>
                                        <p:animEffect transition="out" filter="fade">
                                          <p:cBhvr>
                                            <p:cTn id="184" dur="100"/>
                                            <p:tgtEl>
                                              <p:spTgt spid="50"/>
                                            </p:tgtEl>
                                          </p:cBhvr>
                                        </p:animEffect>
                                        <p:set>
                                          <p:cBhvr>
                                            <p:cTn id="185" dur="1" fill="hold">
                                              <p:stCondLst>
                                                <p:cond delay="99"/>
                                              </p:stCondLst>
                                            </p:cTn>
                                            <p:tgtEl>
                                              <p:spTgt spid="50"/>
                                            </p:tgtEl>
                                            <p:attrNameLst>
                                              <p:attrName>style.visibility</p:attrName>
                                            </p:attrNameLst>
                                          </p:cBhvr>
                                          <p:to>
                                            <p:strVal val="hidden"/>
                                          </p:to>
                                        </p:set>
                                      </p:childTnLst>
                                    </p:cTn>
                                  </p:par>
                                  <p:par>
                                    <p:cTn id="186" presetID="1" presetClass="mediacall" presetSubtype="0" fill="hold" nodeType="withEffect">
                                      <p:stCondLst>
                                        <p:cond delay="0"/>
                                      </p:stCondLst>
                                      <p:childTnLst>
                                        <p:cmd type="call" cmd="playFrom(0.0)">
                                          <p:cBhvr>
                                            <p:cTn id="187" dur="339" fill="hold"/>
                                            <p:tgtEl>
                                              <p:spTgt spid="9"/>
                                            </p:tgtEl>
                                          </p:cBhvr>
                                        </p:cmd>
                                      </p:childTnLst>
                                    </p:cTn>
                                  </p:par>
                                  <p:par>
                                    <p:cTn id="188" presetID="1" presetClass="entr" presetSubtype="0" fill="hold" nodeType="withEffect">
                                      <p:stCondLst>
                                        <p:cond delay="0"/>
                                      </p:stCondLst>
                                      <p:childTnLst>
                                        <p:set>
                                          <p:cBhvr>
                                            <p:cTn id="189" dur="1" fill="hold">
                                              <p:stCondLst>
                                                <p:cond delay="0"/>
                                              </p:stCondLst>
                                            </p:cTn>
                                            <p:tgtEl>
                                              <p:spTgt spid="44"/>
                                            </p:tgtEl>
                                            <p:attrNameLst>
                                              <p:attrName>style.visibility</p:attrName>
                                            </p:attrNameLst>
                                          </p:cBhvr>
                                          <p:to>
                                            <p:strVal val="visible"/>
                                          </p:to>
                                        </p:set>
                                      </p:childTnLst>
                                    </p:cTn>
                                  </p:par>
                                </p:childTnLst>
                              </p:cTn>
                            </p:par>
                            <p:par>
                              <p:cTn id="190" fill="hold">
                                <p:stCondLst>
                                  <p:cond delay="350"/>
                                </p:stCondLst>
                                <p:childTnLst>
                                  <p:par>
                                    <p:cTn id="191" presetID="37" presetClass="path" presetSubtype="0" accel="50000" decel="50000" fill="hold" nodeType="afterEffect">
                                      <p:stCondLst>
                                        <p:cond delay="0"/>
                                      </p:stCondLst>
                                      <p:childTnLst>
                                        <p:animMotion origin="layout" path="M -1.38889E-7 -4.07407E-6 L -0.06348 -0.076 C -0.07661 -0.09317 -0.09657 -0.10281 -0.1174 -0.10281 C -0.14095 -0.10281 -0.16005 -0.09317 -0.17318 -0.076 L -0.23644 -4.07407E-6 " pathEditMode="relative" rAng="0" ptsTypes="AAAAA">
                                          <p:cBhvr>
                                            <p:cTn id="192" dur="1500" fill="hold"/>
                                            <p:tgtEl>
                                              <p:spTgt spid="44"/>
                                            </p:tgtEl>
                                            <p:attrNameLst>
                                              <p:attrName>ppt_x</p:attrName>
                                              <p:attrName>ppt_y</p:attrName>
                                            </p:attrNameLst>
                                          </p:cBhvr>
                                          <p:rCtr x="-11827" y="-5150"/>
                                        </p:animMotion>
                                      </p:childTnLst>
                                    </p:cTn>
                                  </p:par>
                                  <p:par>
                                    <p:cTn id="193" presetID="1" presetClass="mediacall" presetSubtype="0" fill="hold" nodeType="withEffect">
                                      <p:stCondLst>
                                        <p:cond delay="500"/>
                                      </p:stCondLst>
                                      <p:childTnLst>
                                        <p:cmd type="call" cmd="playFrom(0.0)">
                                          <p:cBhvr>
                                            <p:cTn id="194" dur="235" fill="hold"/>
                                            <p:tgtEl>
                                              <p:spTgt spid="39"/>
                                            </p:tgtEl>
                                          </p:cBhvr>
                                        </p:cmd>
                                      </p:childTnLst>
                                    </p:cTn>
                                  </p:par>
                                  <p:par>
                                    <p:cTn id="195" presetID="42" presetClass="path" presetSubtype="0" repeatCount="5000" autoRev="1" fill="hold" nodeType="withEffect" p14:presetBounceEnd="20000">
                                      <p:stCondLst>
                                        <p:cond delay="1500"/>
                                      </p:stCondLst>
                                      <p:childTnLst>
                                        <p:animMotion origin="layout" path="M -0.23546 -0.0596 L -0.23579 -0.00096 " pathEditMode="relative" rAng="0" ptsTypes="AA" p14:bounceEnd="20000">
                                          <p:cBhvr>
                                            <p:cTn id="196" dur="750" spd="-100000" fill="hold"/>
                                            <p:tgtEl>
                                              <p:spTgt spid="44"/>
                                            </p:tgtEl>
                                            <p:attrNameLst>
                                              <p:attrName>ppt_x</p:attrName>
                                              <p:attrName>ppt_y</p:attrName>
                                            </p:attrNameLst>
                                          </p:cBhvr>
                                          <p:rCtr x="-22" y="2932"/>
                                        </p:animMotion>
                                      </p:childTnLst>
                                    </p:cTn>
                                  </p:par>
                                  <p:par>
                                    <p:cTn id="197" presetID="10" presetClass="entr" presetSubtype="0" fill="hold" grpId="0" nodeType="withEffect">
                                      <p:stCondLst>
                                        <p:cond delay="500"/>
                                      </p:stCondLst>
                                      <p:childTnLst>
                                        <p:set>
                                          <p:cBhvr>
                                            <p:cTn id="198" dur="1" fill="hold">
                                              <p:stCondLst>
                                                <p:cond delay="0"/>
                                              </p:stCondLst>
                                            </p:cTn>
                                            <p:tgtEl>
                                              <p:spTgt spid="40"/>
                                            </p:tgtEl>
                                            <p:attrNameLst>
                                              <p:attrName>style.visibility</p:attrName>
                                            </p:attrNameLst>
                                          </p:cBhvr>
                                          <p:to>
                                            <p:strVal val="visible"/>
                                          </p:to>
                                        </p:set>
                                        <p:animEffect transition="in" filter="fade">
                                          <p:cBhvr>
                                            <p:cTn id="199" dur="500"/>
                                            <p:tgtEl>
                                              <p:spTgt spid="40"/>
                                            </p:tgtEl>
                                          </p:cBhvr>
                                        </p:animEffect>
                                      </p:childTnLst>
                                    </p:cTn>
                                  </p:par>
                                  <p:par>
                                    <p:cTn id="200" presetID="10" presetClass="entr" presetSubtype="0" fill="hold" nodeType="withEffect">
                                      <p:stCondLst>
                                        <p:cond delay="1000"/>
                                      </p:stCondLst>
                                      <p:childTnLst>
                                        <p:set>
                                          <p:cBhvr>
                                            <p:cTn id="201" dur="1" fill="hold">
                                              <p:stCondLst>
                                                <p:cond delay="0"/>
                                              </p:stCondLst>
                                            </p:cTn>
                                            <p:tgtEl>
                                              <p:spTgt spid="41"/>
                                            </p:tgtEl>
                                            <p:attrNameLst>
                                              <p:attrName>style.visibility</p:attrName>
                                            </p:attrNameLst>
                                          </p:cBhvr>
                                          <p:to>
                                            <p:strVal val="visible"/>
                                          </p:to>
                                        </p:set>
                                        <p:animEffect transition="in" filter="fade">
                                          <p:cBhvr>
                                            <p:cTn id="202" dur="500"/>
                                            <p:tgtEl>
                                              <p:spTgt spid="41"/>
                                            </p:tgtEl>
                                          </p:cBhvr>
                                        </p:animEffect>
                                      </p:childTnLst>
                                    </p:cTn>
                                  </p:par>
                                  <p:par>
                                    <p:cTn id="203" presetID="10" presetClass="exit" presetSubtype="0" fill="hold" nodeType="withEffect">
                                      <p:stCondLst>
                                        <p:cond delay="6000"/>
                                      </p:stCondLst>
                                      <p:childTnLst>
                                        <p:animEffect transition="out" filter="fade">
                                          <p:cBhvr>
                                            <p:cTn id="204" dur="1000"/>
                                            <p:tgtEl>
                                              <p:spTgt spid="44"/>
                                            </p:tgtEl>
                                          </p:cBhvr>
                                        </p:animEffect>
                                        <p:set>
                                          <p:cBhvr>
                                            <p:cTn id="205" dur="1" fill="hold">
                                              <p:stCondLst>
                                                <p:cond delay="999"/>
                                              </p:stCondLst>
                                            </p:cTn>
                                            <p:tgtEl>
                                              <p:spTgt spid="44"/>
                                            </p:tgtEl>
                                            <p:attrNameLst>
                                              <p:attrName>style.visibility</p:attrName>
                                            </p:attrNameLst>
                                          </p:cBhvr>
                                          <p:to>
                                            <p:strVal val="hidden"/>
                                          </p:to>
                                        </p:set>
                                      </p:childTnLst>
                                    </p:cTn>
                                  </p:par>
                                  <p:par>
                                    <p:cTn id="206" presetID="10" presetClass="exit" presetSubtype="0" fill="hold" nodeType="withEffect">
                                      <p:stCondLst>
                                        <p:cond delay="6000"/>
                                      </p:stCondLst>
                                      <p:childTnLst>
                                        <p:animEffect transition="out" filter="fade">
                                          <p:cBhvr>
                                            <p:cTn id="207" dur="1000"/>
                                            <p:tgtEl>
                                              <p:spTgt spid="41"/>
                                            </p:tgtEl>
                                          </p:cBhvr>
                                        </p:animEffect>
                                        <p:set>
                                          <p:cBhvr>
                                            <p:cTn id="208" dur="1" fill="hold">
                                              <p:stCondLst>
                                                <p:cond delay="999"/>
                                              </p:stCondLst>
                                            </p:cTn>
                                            <p:tgtEl>
                                              <p:spTgt spid="41"/>
                                            </p:tgtEl>
                                            <p:attrNameLst>
                                              <p:attrName>style.visibility</p:attrName>
                                            </p:attrNameLst>
                                          </p:cBhvr>
                                          <p:to>
                                            <p:strVal val="hidden"/>
                                          </p:to>
                                        </p:set>
                                      </p:childTnLst>
                                    </p:cTn>
                                  </p:par>
                                  <p:par>
                                    <p:cTn id="209" presetID="10" presetClass="exit" presetSubtype="0" fill="hold" grpId="1" nodeType="withEffect">
                                      <p:stCondLst>
                                        <p:cond delay="6000"/>
                                      </p:stCondLst>
                                      <p:childTnLst>
                                        <p:animEffect transition="out" filter="fade">
                                          <p:cBhvr>
                                            <p:cTn id="210" dur="1000"/>
                                            <p:tgtEl>
                                              <p:spTgt spid="40"/>
                                            </p:tgtEl>
                                          </p:cBhvr>
                                        </p:animEffect>
                                        <p:set>
                                          <p:cBhvr>
                                            <p:cTn id="211"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2" restart="whenNotActive" fill="hold" evtFilter="cancelBubble" nodeType="interactiveSeq">
                    <p:stCondLst>
                      <p:cond evt="onClick" delay="0">
                        <p:tgtEl>
                          <p:spTgt spid="24"/>
                        </p:tgtEl>
                      </p:cond>
                    </p:stCondLst>
                    <p:endSync evt="end" delay="0">
                      <p:rtn val="all"/>
                    </p:endSync>
                    <p:childTnLst>
                      <p:par>
                        <p:cTn id="213" fill="hold">
                          <p:stCondLst>
                            <p:cond delay="0"/>
                          </p:stCondLst>
                          <p:childTnLst>
                            <p:par>
                              <p:cTn id="214" fill="hold">
                                <p:stCondLst>
                                  <p:cond delay="0"/>
                                </p:stCondLst>
                                <p:childTnLst>
                                  <p:par>
                                    <p:cTn id="215" presetID="2" presetClass="exit" presetSubtype="8" fill="hold" grpId="1" nodeType="clickEffect">
                                      <p:stCondLst>
                                        <p:cond delay="0"/>
                                      </p:stCondLst>
                                      <p:childTnLst>
                                        <p:anim calcmode="lin" valueType="num">
                                          <p:cBhvr additive="base">
                                            <p:cTn id="216" dur="350"/>
                                            <p:tgtEl>
                                              <p:spTgt spid="24"/>
                                            </p:tgtEl>
                                            <p:attrNameLst>
                                              <p:attrName>ppt_x</p:attrName>
                                            </p:attrNameLst>
                                          </p:cBhvr>
                                          <p:tavLst>
                                            <p:tav tm="0">
                                              <p:val>
                                                <p:strVal val="ppt_x"/>
                                              </p:val>
                                            </p:tav>
                                            <p:tav tm="100000">
                                              <p:val>
                                                <p:strVal val="0-ppt_w/2"/>
                                              </p:val>
                                            </p:tav>
                                          </p:tavLst>
                                        </p:anim>
                                        <p:anim calcmode="lin" valueType="num">
                                          <p:cBhvr additive="base">
                                            <p:cTn id="217" dur="350"/>
                                            <p:tgtEl>
                                              <p:spTgt spid="24"/>
                                            </p:tgtEl>
                                            <p:attrNameLst>
                                              <p:attrName>ppt_y</p:attrName>
                                            </p:attrNameLst>
                                          </p:cBhvr>
                                          <p:tavLst>
                                            <p:tav tm="0">
                                              <p:val>
                                                <p:strVal val="ppt_y"/>
                                              </p:val>
                                            </p:tav>
                                            <p:tav tm="100000">
                                              <p:val>
                                                <p:strVal val="ppt_y"/>
                                              </p:val>
                                            </p:tav>
                                          </p:tavLst>
                                        </p:anim>
                                        <p:set>
                                          <p:cBhvr>
                                            <p:cTn id="218" dur="1" fill="hold">
                                              <p:stCondLst>
                                                <p:cond delay="349"/>
                                              </p:stCondLst>
                                            </p:cTn>
                                            <p:tgtEl>
                                              <p:spTgt spid="24"/>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100"/>
                                            <p:tgtEl>
                                              <p:spTgt spid="49"/>
                                            </p:tgtEl>
                                          </p:cBhvr>
                                        </p:animEffect>
                                        <p:set>
                                          <p:cBhvr>
                                            <p:cTn id="221" dur="1" fill="hold">
                                              <p:stCondLst>
                                                <p:cond delay="99"/>
                                              </p:stCondLst>
                                            </p:cTn>
                                            <p:tgtEl>
                                              <p:spTgt spid="49"/>
                                            </p:tgtEl>
                                            <p:attrNameLst>
                                              <p:attrName>style.visibility</p:attrName>
                                            </p:attrNameLst>
                                          </p:cBhvr>
                                          <p:to>
                                            <p:strVal val="hidden"/>
                                          </p:to>
                                        </p:set>
                                      </p:childTnLst>
                                    </p:cTn>
                                  </p:par>
                                  <p:par>
                                    <p:cTn id="222" presetID="1" presetClass="mediacall" presetSubtype="0" fill="hold" nodeType="withEffect">
                                      <p:stCondLst>
                                        <p:cond delay="0"/>
                                      </p:stCondLst>
                                      <p:childTnLst>
                                        <p:cmd type="call" cmd="playFrom(0.0)">
                                          <p:cBhvr>
                                            <p:cTn id="223" dur="339" fill="hold"/>
                                            <p:tgtEl>
                                              <p:spTgt spid="9"/>
                                            </p:tgtEl>
                                          </p:cBhvr>
                                        </p:cmd>
                                      </p:childTnLst>
                                    </p:cTn>
                                  </p:par>
                                  <p:par>
                                    <p:cTn id="224" presetID="1" presetClass="exit" presetSubtype="0" fill="hold" nodeType="withEffect">
                                      <p:stCondLst>
                                        <p:cond delay="0"/>
                                      </p:stCondLst>
                                      <p:childTnLst>
                                        <p:set>
                                          <p:cBhvr>
                                            <p:cTn id="225" dur="1" fill="hold">
                                              <p:stCondLst>
                                                <p:cond delay="0"/>
                                              </p:stCondLst>
                                            </p:cTn>
                                            <p:tgtEl>
                                              <p:spTgt spid="68"/>
                                            </p:tgtEl>
                                            <p:attrNameLst>
                                              <p:attrName>style.visibility</p:attrName>
                                            </p:attrNameLst>
                                          </p:cBhvr>
                                          <p:to>
                                            <p:strVal val="hidden"/>
                                          </p:to>
                                        </p:set>
                                      </p:childTnLst>
                                    </p:cTn>
                                  </p:par>
                                  <p:par>
                                    <p:cTn id="226" presetID="1" presetClass="exit" presetSubtype="0" fill="hold" nodeType="withEffect">
                                      <p:stCondLst>
                                        <p:cond delay="0"/>
                                      </p:stCondLst>
                                      <p:childTnLst>
                                        <p:set>
                                          <p:cBhvr>
                                            <p:cTn id="227" dur="1" fill="hold">
                                              <p:stCondLst>
                                                <p:cond delay="0"/>
                                              </p:stCondLst>
                                            </p:cTn>
                                            <p:tgtEl>
                                              <p:spTgt spid="69"/>
                                            </p:tgtEl>
                                            <p:attrNameLst>
                                              <p:attrName>style.visibility</p:attrName>
                                            </p:attrNameLst>
                                          </p:cBhvr>
                                          <p:to>
                                            <p:strVal val="hidden"/>
                                          </p:to>
                                        </p:set>
                                      </p:childTnLst>
                                    </p:cTn>
                                  </p:par>
                                </p:childTnLst>
                              </p:cTn>
                            </p:par>
                            <p:par>
                              <p:cTn id="228" fill="hold">
                                <p:stCondLst>
                                  <p:cond delay="350"/>
                                </p:stCondLst>
                                <p:childTnLst>
                                  <p:par>
                                    <p:cTn id="229" presetID="42" presetClass="path" presetSubtype="0" accel="50000" decel="50000" fill="hold" nodeType="afterEffect">
                                      <p:stCondLst>
                                        <p:cond delay="0"/>
                                      </p:stCondLst>
                                      <p:childTnLst>
                                        <p:animMotion origin="layout" path="M -4.16667E-7 1.60494E-6 L 0.19477 0.00077 " pathEditMode="relative" rAng="0" ptsTypes="AA">
                                          <p:cBhvr>
                                            <p:cTn id="230" dur="10" fill="hold"/>
                                            <p:tgtEl>
                                              <p:spTgt spid="68"/>
                                            </p:tgtEl>
                                            <p:attrNameLst>
                                              <p:attrName>ppt_x</p:attrName>
                                              <p:attrName>ppt_y</p:attrName>
                                            </p:attrNameLst>
                                          </p:cBhvr>
                                          <p:rCtr x="9744" y="39"/>
                                        </p:animMotion>
                                      </p:childTnLst>
                                    </p:cTn>
                                  </p:par>
                                  <p:par>
                                    <p:cTn id="231" presetID="42" presetClass="path" presetSubtype="0" accel="50000" decel="50000" fill="hold" nodeType="withEffect">
                                      <p:stCondLst>
                                        <p:cond delay="0"/>
                                      </p:stCondLst>
                                      <p:childTnLst>
                                        <p:animMotion origin="layout" path="M -2.53472E-6 2.03704E-6 L 0.19922 0.00251 " pathEditMode="relative" rAng="0" ptsTypes="AA">
                                          <p:cBhvr>
                                            <p:cTn id="232" dur="10" fill="hold"/>
                                            <p:tgtEl>
                                              <p:spTgt spid="69"/>
                                            </p:tgtEl>
                                            <p:attrNameLst>
                                              <p:attrName>ppt_x</p:attrName>
                                              <p:attrName>ppt_y</p:attrName>
                                            </p:attrNameLst>
                                          </p:cBhvr>
                                          <p:rCtr x="9961" y="116"/>
                                        </p:animMotion>
                                      </p:childTnLst>
                                    </p:cTn>
                                  </p:par>
                                </p:childTnLst>
                              </p:cTn>
                            </p:par>
                            <p:par>
                              <p:cTn id="233" fill="hold">
                                <p:stCondLst>
                                  <p:cond delay="360"/>
                                </p:stCondLst>
                                <p:childTnLst>
                                  <p:par>
                                    <p:cTn id="234" presetID="14" presetClass="entr" presetSubtype="10" fill="hold" nodeType="afterEffect">
                                      <p:stCondLst>
                                        <p:cond delay="0"/>
                                      </p:stCondLst>
                                      <p:childTnLst>
                                        <p:set>
                                          <p:cBhvr>
                                            <p:cTn id="235" dur="1" fill="hold">
                                              <p:stCondLst>
                                                <p:cond delay="0"/>
                                              </p:stCondLst>
                                            </p:cTn>
                                            <p:tgtEl>
                                              <p:spTgt spid="68"/>
                                            </p:tgtEl>
                                            <p:attrNameLst>
                                              <p:attrName>style.visibility</p:attrName>
                                            </p:attrNameLst>
                                          </p:cBhvr>
                                          <p:to>
                                            <p:strVal val="visible"/>
                                          </p:to>
                                        </p:set>
                                        <p:animEffect transition="in" filter="randombar(horizontal)">
                                          <p:cBhvr>
                                            <p:cTn id="236" dur="750"/>
                                            <p:tgtEl>
                                              <p:spTgt spid="68"/>
                                            </p:tgtEl>
                                          </p:cBhvr>
                                        </p:animEffect>
                                      </p:childTnLst>
                                    </p:cTn>
                                  </p:par>
                                  <p:par>
                                    <p:cTn id="237" presetID="1" presetClass="mediacall" presetSubtype="0" fill="hold" nodeType="withEffect">
                                      <p:stCondLst>
                                        <p:cond delay="0"/>
                                      </p:stCondLst>
                                      <p:childTnLst>
                                        <p:cmd type="call" cmd="playFrom(0.0)">
                                          <p:cBhvr>
                                            <p:cTn id="238" dur="6191" fill="hold"/>
                                            <p:tgtEl>
                                              <p:spTgt spid="73"/>
                                            </p:tgtEl>
                                          </p:cBhvr>
                                        </p:cmd>
                                      </p:childTnLst>
                                    </p:cTn>
                                  </p:par>
                                  <p:par>
                                    <p:cTn id="239" presetID="10" presetClass="entr" presetSubtype="0" fill="hold" nodeType="withEffect">
                                      <p:stCondLst>
                                        <p:cond delay="750"/>
                                      </p:stCondLst>
                                      <p:childTnLst>
                                        <p:set>
                                          <p:cBhvr>
                                            <p:cTn id="240" dur="1" fill="hold">
                                              <p:stCondLst>
                                                <p:cond delay="0"/>
                                              </p:stCondLst>
                                            </p:cTn>
                                            <p:tgtEl>
                                              <p:spTgt spid="69"/>
                                            </p:tgtEl>
                                            <p:attrNameLst>
                                              <p:attrName>style.visibility</p:attrName>
                                            </p:attrNameLst>
                                          </p:cBhvr>
                                          <p:to>
                                            <p:strVal val="visible"/>
                                          </p:to>
                                        </p:set>
                                        <p:animEffect transition="in" filter="fade">
                                          <p:cBhvr>
                                            <p:cTn id="241" dur="500"/>
                                            <p:tgtEl>
                                              <p:spTgt spid="69"/>
                                            </p:tgtEl>
                                          </p:cBhvr>
                                        </p:animEffect>
                                      </p:childTnLst>
                                    </p:cTn>
                                  </p:par>
                                  <p:par>
                                    <p:cTn id="242" presetID="8" presetClass="emph" presetSubtype="0" repeatCount="5000" fill="hold" nodeType="withEffect">
                                      <p:stCondLst>
                                        <p:cond delay="750"/>
                                      </p:stCondLst>
                                      <p:childTnLst>
                                        <p:animRot by="21600000">
                                          <p:cBhvr>
                                            <p:cTn id="243" dur="2000" fill="hold"/>
                                            <p:tgtEl>
                                              <p:spTgt spid="69"/>
                                            </p:tgtEl>
                                            <p:attrNameLst>
                                              <p:attrName>r</p:attrName>
                                            </p:attrNameLst>
                                          </p:cBhvr>
                                        </p:animRot>
                                      </p:childTnLst>
                                    </p:cTn>
                                  </p:par>
                                  <p:par>
                                    <p:cTn id="244" presetID="10" presetClass="entr" presetSubtype="0" fill="hold" grpId="0" nodeType="withEffect">
                                      <p:stCondLst>
                                        <p:cond delay="250"/>
                                      </p:stCondLst>
                                      <p:childTnLst>
                                        <p:set>
                                          <p:cBhvr>
                                            <p:cTn id="245" dur="1" fill="hold">
                                              <p:stCondLst>
                                                <p:cond delay="0"/>
                                              </p:stCondLst>
                                            </p:cTn>
                                            <p:tgtEl>
                                              <p:spTgt spid="64"/>
                                            </p:tgtEl>
                                            <p:attrNameLst>
                                              <p:attrName>style.visibility</p:attrName>
                                            </p:attrNameLst>
                                          </p:cBhvr>
                                          <p:to>
                                            <p:strVal val="visible"/>
                                          </p:to>
                                        </p:set>
                                        <p:animEffect transition="in" filter="fade">
                                          <p:cBhvr>
                                            <p:cTn id="246" dur="500"/>
                                            <p:tgtEl>
                                              <p:spTgt spid="64"/>
                                            </p:tgtEl>
                                          </p:cBhvr>
                                        </p:animEffect>
                                      </p:childTnLst>
                                    </p:cTn>
                                  </p:par>
                                  <p:par>
                                    <p:cTn id="247" presetID="10" presetClass="entr" presetSubtype="0" fill="hold" nodeType="withEffect">
                                      <p:stCondLst>
                                        <p:cond delay="1500"/>
                                      </p:stCondLst>
                                      <p:childTnLst>
                                        <p:set>
                                          <p:cBhvr>
                                            <p:cTn id="248" dur="1" fill="hold">
                                              <p:stCondLst>
                                                <p:cond delay="0"/>
                                              </p:stCondLst>
                                            </p:cTn>
                                            <p:tgtEl>
                                              <p:spTgt spid="65"/>
                                            </p:tgtEl>
                                            <p:attrNameLst>
                                              <p:attrName>style.visibility</p:attrName>
                                            </p:attrNameLst>
                                          </p:cBhvr>
                                          <p:to>
                                            <p:strVal val="visible"/>
                                          </p:to>
                                        </p:set>
                                        <p:animEffect transition="in" filter="fade">
                                          <p:cBhvr>
                                            <p:cTn id="249" dur="500"/>
                                            <p:tgtEl>
                                              <p:spTgt spid="65"/>
                                            </p:tgtEl>
                                          </p:cBhvr>
                                        </p:animEffect>
                                      </p:childTnLst>
                                    </p:cTn>
                                  </p:par>
                                  <p:par>
                                    <p:cTn id="250" presetID="10" presetClass="entr" presetSubtype="0" fill="hold" grpId="0" nodeType="withEffect">
                                      <p:stCondLst>
                                        <p:cond delay="1750"/>
                                      </p:stCondLst>
                                      <p:childTnLst>
                                        <p:set>
                                          <p:cBhvr>
                                            <p:cTn id="251" dur="1" fill="hold">
                                              <p:stCondLst>
                                                <p:cond delay="0"/>
                                              </p:stCondLst>
                                            </p:cTn>
                                            <p:tgtEl>
                                              <p:spTgt spid="72"/>
                                            </p:tgtEl>
                                            <p:attrNameLst>
                                              <p:attrName>style.visibility</p:attrName>
                                            </p:attrNameLst>
                                          </p:cBhvr>
                                          <p:to>
                                            <p:strVal val="visible"/>
                                          </p:to>
                                        </p:set>
                                        <p:animEffect transition="in" filter="fade">
                                          <p:cBhvr>
                                            <p:cTn id="252" dur="500"/>
                                            <p:tgtEl>
                                              <p:spTgt spid="72"/>
                                            </p:tgtEl>
                                          </p:cBhvr>
                                        </p:animEffect>
                                      </p:childTnLst>
                                    </p:cTn>
                                  </p:par>
                                  <p:par>
                                    <p:cTn id="253" presetID="10" presetClass="entr" presetSubtype="0" fill="hold" grpId="0" nodeType="withEffect">
                                      <p:stCondLst>
                                        <p:cond delay="2750"/>
                                      </p:stCondLst>
                                      <p:childTnLst>
                                        <p:set>
                                          <p:cBhvr>
                                            <p:cTn id="254" dur="1" fill="hold">
                                              <p:stCondLst>
                                                <p:cond delay="0"/>
                                              </p:stCondLst>
                                            </p:cTn>
                                            <p:tgtEl>
                                              <p:spTgt spid="71"/>
                                            </p:tgtEl>
                                            <p:attrNameLst>
                                              <p:attrName>style.visibility</p:attrName>
                                            </p:attrNameLst>
                                          </p:cBhvr>
                                          <p:to>
                                            <p:strVal val="visible"/>
                                          </p:to>
                                        </p:set>
                                        <p:animEffect transition="in" filter="fade">
                                          <p:cBhvr>
                                            <p:cTn id="255" dur="500"/>
                                            <p:tgtEl>
                                              <p:spTgt spid="71"/>
                                            </p:tgtEl>
                                          </p:cBhvr>
                                        </p:animEffect>
                                      </p:childTnLst>
                                    </p:cTn>
                                  </p:par>
                                  <p:par>
                                    <p:cTn id="256" presetID="10" presetClass="entr" presetSubtype="0" fill="hold" grpId="0" nodeType="withEffect">
                                      <p:stCondLst>
                                        <p:cond delay="3500"/>
                                      </p:stCondLst>
                                      <p:childTnLst>
                                        <p:set>
                                          <p:cBhvr>
                                            <p:cTn id="257" dur="1" fill="hold">
                                              <p:stCondLst>
                                                <p:cond delay="0"/>
                                              </p:stCondLst>
                                            </p:cTn>
                                            <p:tgtEl>
                                              <p:spTgt spid="70"/>
                                            </p:tgtEl>
                                            <p:attrNameLst>
                                              <p:attrName>style.visibility</p:attrName>
                                            </p:attrNameLst>
                                          </p:cBhvr>
                                          <p:to>
                                            <p:strVal val="visible"/>
                                          </p:to>
                                        </p:set>
                                        <p:animEffect transition="in" filter="fade">
                                          <p:cBhvr>
                                            <p:cTn id="258" dur="500"/>
                                            <p:tgtEl>
                                              <p:spTgt spid="70"/>
                                            </p:tgtEl>
                                          </p:cBhvr>
                                        </p:animEffect>
                                      </p:childTnLst>
                                    </p:cTn>
                                  </p:par>
                                  <p:par>
                                    <p:cTn id="259" presetID="10" presetClass="exit" presetSubtype="0" fill="hold" nodeType="withEffect">
                                      <p:stCondLst>
                                        <p:cond delay="4250"/>
                                      </p:stCondLst>
                                      <p:childTnLst>
                                        <p:animEffect transition="out" filter="fade">
                                          <p:cBhvr>
                                            <p:cTn id="260" dur="500"/>
                                            <p:tgtEl>
                                              <p:spTgt spid="69"/>
                                            </p:tgtEl>
                                          </p:cBhvr>
                                        </p:animEffect>
                                        <p:set>
                                          <p:cBhvr>
                                            <p:cTn id="261" dur="1" fill="hold">
                                              <p:stCondLst>
                                                <p:cond delay="499"/>
                                              </p:stCondLst>
                                            </p:cTn>
                                            <p:tgtEl>
                                              <p:spTgt spid="69"/>
                                            </p:tgtEl>
                                            <p:attrNameLst>
                                              <p:attrName>style.visibility</p:attrName>
                                            </p:attrNameLst>
                                          </p:cBhvr>
                                          <p:to>
                                            <p:strVal val="hidden"/>
                                          </p:to>
                                        </p:set>
                                      </p:childTnLst>
                                    </p:cTn>
                                  </p:par>
                                </p:childTnLst>
                              </p:cTn>
                            </p:par>
                            <p:par>
                              <p:cTn id="262" fill="hold">
                                <p:stCondLst>
                                  <p:cond delay="11110"/>
                                </p:stCondLst>
                                <p:childTnLst>
                                  <p:par>
                                    <p:cTn id="263" presetID="10" presetClass="exit" presetSubtype="0" fill="hold" nodeType="afterEffect">
                                      <p:stCondLst>
                                        <p:cond delay="10000"/>
                                      </p:stCondLst>
                                      <p:childTnLst>
                                        <p:animEffect transition="out" filter="fade">
                                          <p:cBhvr>
                                            <p:cTn id="264" dur="1000"/>
                                            <p:tgtEl>
                                              <p:spTgt spid="68"/>
                                            </p:tgtEl>
                                          </p:cBhvr>
                                        </p:animEffect>
                                        <p:set>
                                          <p:cBhvr>
                                            <p:cTn id="265" dur="1" fill="hold">
                                              <p:stCondLst>
                                                <p:cond delay="999"/>
                                              </p:stCondLst>
                                            </p:cTn>
                                            <p:tgtEl>
                                              <p:spTgt spid="68"/>
                                            </p:tgtEl>
                                            <p:attrNameLst>
                                              <p:attrName>style.visibility</p:attrName>
                                            </p:attrNameLst>
                                          </p:cBhvr>
                                          <p:to>
                                            <p:strVal val="hidden"/>
                                          </p:to>
                                        </p:set>
                                      </p:childTnLst>
                                    </p:cTn>
                                  </p:par>
                                  <p:par>
                                    <p:cTn id="266" presetID="10" presetClass="exit" presetSubtype="0" fill="hold" grpId="1" nodeType="withEffect">
                                      <p:stCondLst>
                                        <p:cond delay="10000"/>
                                      </p:stCondLst>
                                      <p:childTnLst>
                                        <p:animEffect transition="out" filter="fade">
                                          <p:cBhvr>
                                            <p:cTn id="267" dur="1000"/>
                                            <p:tgtEl>
                                              <p:spTgt spid="64"/>
                                            </p:tgtEl>
                                          </p:cBhvr>
                                        </p:animEffect>
                                        <p:set>
                                          <p:cBhvr>
                                            <p:cTn id="268" dur="1" fill="hold">
                                              <p:stCondLst>
                                                <p:cond delay="999"/>
                                              </p:stCondLst>
                                            </p:cTn>
                                            <p:tgtEl>
                                              <p:spTgt spid="64"/>
                                            </p:tgtEl>
                                            <p:attrNameLst>
                                              <p:attrName>style.visibility</p:attrName>
                                            </p:attrNameLst>
                                          </p:cBhvr>
                                          <p:to>
                                            <p:strVal val="hidden"/>
                                          </p:to>
                                        </p:set>
                                      </p:childTnLst>
                                    </p:cTn>
                                  </p:par>
                                  <p:par>
                                    <p:cTn id="269" presetID="10" presetClass="exit" presetSubtype="0" fill="hold" nodeType="withEffect">
                                      <p:stCondLst>
                                        <p:cond delay="10000"/>
                                      </p:stCondLst>
                                      <p:childTnLst>
                                        <p:animEffect transition="out" filter="fade">
                                          <p:cBhvr>
                                            <p:cTn id="270" dur="1000"/>
                                            <p:tgtEl>
                                              <p:spTgt spid="65"/>
                                            </p:tgtEl>
                                          </p:cBhvr>
                                        </p:animEffect>
                                        <p:set>
                                          <p:cBhvr>
                                            <p:cTn id="271" dur="1" fill="hold">
                                              <p:stCondLst>
                                                <p:cond delay="999"/>
                                              </p:stCondLst>
                                            </p:cTn>
                                            <p:tgtEl>
                                              <p:spTgt spid="65"/>
                                            </p:tgtEl>
                                            <p:attrNameLst>
                                              <p:attrName>style.visibility</p:attrName>
                                            </p:attrNameLst>
                                          </p:cBhvr>
                                          <p:to>
                                            <p:strVal val="hidden"/>
                                          </p:to>
                                        </p:set>
                                      </p:childTnLst>
                                    </p:cTn>
                                  </p:par>
                                  <p:par>
                                    <p:cTn id="272" presetID="10" presetClass="exit" presetSubtype="0" fill="hold" grpId="1" nodeType="withEffect">
                                      <p:stCondLst>
                                        <p:cond delay="10000"/>
                                      </p:stCondLst>
                                      <p:childTnLst>
                                        <p:animEffect transition="out" filter="fade">
                                          <p:cBhvr>
                                            <p:cTn id="273" dur="1000"/>
                                            <p:tgtEl>
                                              <p:spTgt spid="72"/>
                                            </p:tgtEl>
                                          </p:cBhvr>
                                        </p:animEffect>
                                        <p:set>
                                          <p:cBhvr>
                                            <p:cTn id="274" dur="1" fill="hold">
                                              <p:stCondLst>
                                                <p:cond delay="999"/>
                                              </p:stCondLst>
                                            </p:cTn>
                                            <p:tgtEl>
                                              <p:spTgt spid="72"/>
                                            </p:tgtEl>
                                            <p:attrNameLst>
                                              <p:attrName>style.visibility</p:attrName>
                                            </p:attrNameLst>
                                          </p:cBhvr>
                                          <p:to>
                                            <p:strVal val="hidden"/>
                                          </p:to>
                                        </p:set>
                                      </p:childTnLst>
                                    </p:cTn>
                                  </p:par>
                                  <p:par>
                                    <p:cTn id="275" presetID="10" presetClass="exit" presetSubtype="0" fill="hold" grpId="1" nodeType="withEffect">
                                      <p:stCondLst>
                                        <p:cond delay="10000"/>
                                      </p:stCondLst>
                                      <p:childTnLst>
                                        <p:animEffect transition="out" filter="fade">
                                          <p:cBhvr>
                                            <p:cTn id="276" dur="1000"/>
                                            <p:tgtEl>
                                              <p:spTgt spid="71"/>
                                            </p:tgtEl>
                                          </p:cBhvr>
                                        </p:animEffect>
                                        <p:set>
                                          <p:cBhvr>
                                            <p:cTn id="277" dur="1" fill="hold">
                                              <p:stCondLst>
                                                <p:cond delay="999"/>
                                              </p:stCondLst>
                                            </p:cTn>
                                            <p:tgtEl>
                                              <p:spTgt spid="71"/>
                                            </p:tgtEl>
                                            <p:attrNameLst>
                                              <p:attrName>style.visibility</p:attrName>
                                            </p:attrNameLst>
                                          </p:cBhvr>
                                          <p:to>
                                            <p:strVal val="hidden"/>
                                          </p:to>
                                        </p:set>
                                      </p:childTnLst>
                                    </p:cTn>
                                  </p:par>
                                  <p:par>
                                    <p:cTn id="278" presetID="10" presetClass="exit" presetSubtype="0" fill="hold" grpId="1" nodeType="withEffect">
                                      <p:stCondLst>
                                        <p:cond delay="10000"/>
                                      </p:stCondLst>
                                      <p:childTnLst>
                                        <p:animEffect transition="out" filter="fade">
                                          <p:cBhvr>
                                            <p:cTn id="279" dur="1000"/>
                                            <p:tgtEl>
                                              <p:spTgt spid="70"/>
                                            </p:tgtEl>
                                          </p:cBhvr>
                                        </p:animEffect>
                                        <p:set>
                                          <p:cBhvr>
                                            <p:cTn id="280" dur="1" fill="hold">
                                              <p:stCondLst>
                                                <p:cond delay="9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81" restart="whenNotActive" fill="hold" evtFilter="cancelBubble" nodeType="interactiveSeq">
                    <p:stCondLst>
                      <p:cond evt="onClick" delay="0">
                        <p:tgtEl>
                          <p:spTgt spid="25"/>
                        </p:tgtEl>
                      </p:cond>
                    </p:stCondLst>
                    <p:endSync evt="end" delay="0">
                      <p:rtn val="all"/>
                    </p:endSync>
                    <p:childTnLst>
                      <p:par>
                        <p:cTn id="282" fill="hold">
                          <p:stCondLst>
                            <p:cond delay="0"/>
                          </p:stCondLst>
                          <p:childTnLst>
                            <p:par>
                              <p:cTn id="283" fill="hold">
                                <p:stCondLst>
                                  <p:cond delay="0"/>
                                </p:stCondLst>
                                <p:childTnLst>
                                  <p:par>
                                    <p:cTn id="284" presetID="2" presetClass="exit" presetSubtype="2" fill="hold" grpId="1" nodeType="clickEffect">
                                      <p:stCondLst>
                                        <p:cond delay="0"/>
                                      </p:stCondLst>
                                      <p:childTnLst>
                                        <p:anim calcmode="lin" valueType="num">
                                          <p:cBhvr additive="base">
                                            <p:cTn id="285" dur="350"/>
                                            <p:tgtEl>
                                              <p:spTgt spid="25"/>
                                            </p:tgtEl>
                                            <p:attrNameLst>
                                              <p:attrName>ppt_x</p:attrName>
                                            </p:attrNameLst>
                                          </p:cBhvr>
                                          <p:tavLst>
                                            <p:tav tm="0">
                                              <p:val>
                                                <p:strVal val="ppt_x"/>
                                              </p:val>
                                            </p:tav>
                                            <p:tav tm="100000">
                                              <p:val>
                                                <p:strVal val="1+ppt_w/2"/>
                                              </p:val>
                                            </p:tav>
                                          </p:tavLst>
                                        </p:anim>
                                        <p:anim calcmode="lin" valueType="num">
                                          <p:cBhvr additive="base">
                                            <p:cTn id="286" dur="350"/>
                                            <p:tgtEl>
                                              <p:spTgt spid="25"/>
                                            </p:tgtEl>
                                            <p:attrNameLst>
                                              <p:attrName>ppt_y</p:attrName>
                                            </p:attrNameLst>
                                          </p:cBhvr>
                                          <p:tavLst>
                                            <p:tav tm="0">
                                              <p:val>
                                                <p:strVal val="ppt_y"/>
                                              </p:val>
                                            </p:tav>
                                            <p:tav tm="100000">
                                              <p:val>
                                                <p:strVal val="ppt_y"/>
                                              </p:val>
                                            </p:tav>
                                          </p:tavLst>
                                        </p:anim>
                                        <p:set>
                                          <p:cBhvr>
                                            <p:cTn id="287" dur="1" fill="hold">
                                              <p:stCondLst>
                                                <p:cond delay="349"/>
                                              </p:stCondLst>
                                            </p:cTn>
                                            <p:tgtEl>
                                              <p:spTgt spid="25"/>
                                            </p:tgtEl>
                                            <p:attrNameLst>
                                              <p:attrName>style.visibility</p:attrName>
                                            </p:attrNameLst>
                                          </p:cBhvr>
                                          <p:to>
                                            <p:strVal val="hidden"/>
                                          </p:to>
                                        </p:set>
                                      </p:childTnLst>
                                    </p:cTn>
                                  </p:par>
                                  <p:par>
                                    <p:cTn id="288" presetID="10" presetClass="exit" presetSubtype="0" fill="hold" grpId="1" nodeType="withEffect">
                                      <p:stCondLst>
                                        <p:cond delay="0"/>
                                      </p:stCondLst>
                                      <p:childTnLst>
                                        <p:animEffect transition="out" filter="fade">
                                          <p:cBhvr>
                                            <p:cTn id="289" dur="100"/>
                                            <p:tgtEl>
                                              <p:spTgt spid="48"/>
                                            </p:tgtEl>
                                          </p:cBhvr>
                                        </p:animEffect>
                                        <p:set>
                                          <p:cBhvr>
                                            <p:cTn id="290" dur="1" fill="hold">
                                              <p:stCondLst>
                                                <p:cond delay="99"/>
                                              </p:stCondLst>
                                            </p:cTn>
                                            <p:tgtEl>
                                              <p:spTgt spid="48"/>
                                            </p:tgtEl>
                                            <p:attrNameLst>
                                              <p:attrName>style.visibility</p:attrName>
                                            </p:attrNameLst>
                                          </p:cBhvr>
                                          <p:to>
                                            <p:strVal val="hidden"/>
                                          </p:to>
                                        </p:set>
                                      </p:childTnLst>
                                    </p:cTn>
                                  </p:par>
                                  <p:par>
                                    <p:cTn id="291" presetID="1" presetClass="mediacall" presetSubtype="0" fill="hold" nodeType="withEffect">
                                      <p:stCondLst>
                                        <p:cond delay="0"/>
                                      </p:stCondLst>
                                      <p:childTnLst>
                                        <p:cmd type="call" cmd="playFrom(0.0)">
                                          <p:cBhvr>
                                            <p:cTn id="292" dur="339" fill="hold"/>
                                            <p:tgtEl>
                                              <p:spTgt spid="9"/>
                                            </p:tgtEl>
                                          </p:cBhvr>
                                        </p:cmd>
                                      </p:childTnLst>
                                    </p:cTn>
                                  </p:par>
                                  <p:par>
                                    <p:cTn id="293" presetID="1" presetClass="entr" presetSubtype="0" fill="hold" nodeType="withEffect">
                                      <p:stCondLst>
                                        <p:cond delay="0"/>
                                      </p:stCondLst>
                                      <p:childTnLst>
                                        <p:set>
                                          <p:cBhvr>
                                            <p:cTn id="294" dur="1" fill="hold">
                                              <p:stCondLst>
                                                <p:cond delay="0"/>
                                              </p:stCondLst>
                                            </p:cTn>
                                            <p:tgtEl>
                                              <p:spTgt spid="38"/>
                                            </p:tgtEl>
                                            <p:attrNameLst>
                                              <p:attrName>style.visibility</p:attrName>
                                            </p:attrNameLst>
                                          </p:cBhvr>
                                          <p:to>
                                            <p:strVal val="visible"/>
                                          </p:to>
                                        </p:set>
                                      </p:childTnLst>
                                    </p:cTn>
                                  </p:par>
                                </p:childTnLst>
                              </p:cTn>
                            </p:par>
                            <p:par>
                              <p:cTn id="295" fill="hold">
                                <p:stCondLst>
                                  <p:cond delay="350"/>
                                </p:stCondLst>
                                <p:childTnLst>
                                  <p:par>
                                    <p:cTn id="296" presetID="42" presetClass="path" presetSubtype="0" accel="50000" decel="50000" fill="hold" nodeType="afterEffect">
                                      <p:stCondLst>
                                        <p:cond delay="0"/>
                                      </p:stCondLst>
                                      <p:childTnLst>
                                        <p:animMotion origin="layout" path="M -1.07639E-6 -3.51852E-6 L -0.34776 0.00772 " pathEditMode="relative" rAng="0" ptsTypes="AA">
                                          <p:cBhvr>
                                            <p:cTn id="297" dur="1500" fill="hold"/>
                                            <p:tgtEl>
                                              <p:spTgt spid="38"/>
                                            </p:tgtEl>
                                            <p:attrNameLst>
                                              <p:attrName>ppt_x</p:attrName>
                                              <p:attrName>ppt_y</p:attrName>
                                            </p:attrNameLst>
                                          </p:cBhvr>
                                          <p:rCtr x="-17394" y="386"/>
                                        </p:animMotion>
                                      </p:childTnLst>
                                    </p:cTn>
                                  </p:par>
                                  <p:par>
                                    <p:cTn id="298" presetID="1" presetClass="mediacall" presetSubtype="0" fill="hold" nodeType="withEffect">
                                      <p:stCondLst>
                                        <p:cond delay="500"/>
                                      </p:stCondLst>
                                      <p:childTnLst>
                                        <p:cmd type="call" cmd="playFrom(0.0)">
                                          <p:cBhvr>
                                            <p:cTn id="299" dur="1933" fill="hold"/>
                                            <p:tgtEl>
                                              <p:spTgt spid="33"/>
                                            </p:tgtEl>
                                          </p:cBhvr>
                                        </p:cmd>
                                      </p:childTnLst>
                                    </p:cTn>
                                  </p:par>
                                  <p:par>
                                    <p:cTn id="300" presetID="10" presetClass="entr" presetSubtype="0" fill="hold" grpId="0" nodeType="withEffect">
                                      <p:stCondLst>
                                        <p:cond delay="500"/>
                                      </p:stCondLst>
                                      <p:childTnLst>
                                        <p:set>
                                          <p:cBhvr>
                                            <p:cTn id="301" dur="1" fill="hold">
                                              <p:stCondLst>
                                                <p:cond delay="0"/>
                                              </p:stCondLst>
                                            </p:cTn>
                                            <p:tgtEl>
                                              <p:spTgt spid="34"/>
                                            </p:tgtEl>
                                            <p:attrNameLst>
                                              <p:attrName>style.visibility</p:attrName>
                                            </p:attrNameLst>
                                          </p:cBhvr>
                                          <p:to>
                                            <p:strVal val="visible"/>
                                          </p:to>
                                        </p:set>
                                        <p:animEffect transition="in" filter="fade">
                                          <p:cBhvr>
                                            <p:cTn id="302" dur="500"/>
                                            <p:tgtEl>
                                              <p:spTgt spid="34"/>
                                            </p:tgtEl>
                                          </p:cBhvr>
                                        </p:animEffect>
                                      </p:childTnLst>
                                    </p:cTn>
                                  </p:par>
                                  <p:par>
                                    <p:cTn id="303" presetID="10" presetClass="entr" presetSubtype="0" fill="hold" nodeType="withEffect">
                                      <p:stCondLst>
                                        <p:cond delay="1000"/>
                                      </p:stCondLst>
                                      <p:childTnLst>
                                        <p:set>
                                          <p:cBhvr>
                                            <p:cTn id="304" dur="1" fill="hold">
                                              <p:stCondLst>
                                                <p:cond delay="0"/>
                                              </p:stCondLst>
                                            </p:cTn>
                                            <p:tgtEl>
                                              <p:spTgt spid="35"/>
                                            </p:tgtEl>
                                            <p:attrNameLst>
                                              <p:attrName>style.visibility</p:attrName>
                                            </p:attrNameLst>
                                          </p:cBhvr>
                                          <p:to>
                                            <p:strVal val="visible"/>
                                          </p:to>
                                        </p:set>
                                        <p:animEffect transition="in" filter="fade">
                                          <p:cBhvr>
                                            <p:cTn id="305" dur="500"/>
                                            <p:tgtEl>
                                              <p:spTgt spid="35"/>
                                            </p:tgtEl>
                                          </p:cBhvr>
                                        </p:animEffect>
                                      </p:childTnLst>
                                    </p:cTn>
                                  </p:par>
                                </p:childTnLst>
                              </p:cTn>
                            </p:par>
                            <p:par>
                              <p:cTn id="306" fill="hold">
                                <p:stCondLst>
                                  <p:cond delay="2783"/>
                                </p:stCondLst>
                                <p:childTnLst>
                                  <p:par>
                                    <p:cTn id="307" presetID="10" presetClass="exit" presetSubtype="0" fill="hold" nodeType="afterEffect">
                                      <p:stCondLst>
                                        <p:cond delay="5000"/>
                                      </p:stCondLst>
                                      <p:childTnLst>
                                        <p:animEffect transition="out" filter="fade">
                                          <p:cBhvr>
                                            <p:cTn id="308" dur="1000"/>
                                            <p:tgtEl>
                                              <p:spTgt spid="38"/>
                                            </p:tgtEl>
                                          </p:cBhvr>
                                        </p:animEffect>
                                        <p:set>
                                          <p:cBhvr>
                                            <p:cTn id="309" dur="1" fill="hold">
                                              <p:stCondLst>
                                                <p:cond delay="999"/>
                                              </p:stCondLst>
                                            </p:cTn>
                                            <p:tgtEl>
                                              <p:spTgt spid="38"/>
                                            </p:tgtEl>
                                            <p:attrNameLst>
                                              <p:attrName>style.visibility</p:attrName>
                                            </p:attrNameLst>
                                          </p:cBhvr>
                                          <p:to>
                                            <p:strVal val="hidden"/>
                                          </p:to>
                                        </p:set>
                                      </p:childTnLst>
                                    </p:cTn>
                                  </p:par>
                                  <p:par>
                                    <p:cTn id="310" presetID="10" presetClass="exit" presetSubtype="0" fill="hold" nodeType="withEffect">
                                      <p:stCondLst>
                                        <p:cond delay="5000"/>
                                      </p:stCondLst>
                                      <p:childTnLst>
                                        <p:animEffect transition="out" filter="fade">
                                          <p:cBhvr>
                                            <p:cTn id="311" dur="1000"/>
                                            <p:tgtEl>
                                              <p:spTgt spid="35"/>
                                            </p:tgtEl>
                                          </p:cBhvr>
                                        </p:animEffect>
                                        <p:set>
                                          <p:cBhvr>
                                            <p:cTn id="312" dur="1" fill="hold">
                                              <p:stCondLst>
                                                <p:cond delay="999"/>
                                              </p:stCondLst>
                                            </p:cTn>
                                            <p:tgtEl>
                                              <p:spTgt spid="35"/>
                                            </p:tgtEl>
                                            <p:attrNameLst>
                                              <p:attrName>style.visibility</p:attrName>
                                            </p:attrNameLst>
                                          </p:cBhvr>
                                          <p:to>
                                            <p:strVal val="hidden"/>
                                          </p:to>
                                        </p:set>
                                      </p:childTnLst>
                                    </p:cTn>
                                  </p:par>
                                  <p:par>
                                    <p:cTn id="313" presetID="10" presetClass="exit" presetSubtype="0" fill="hold" grpId="1" nodeType="withEffect">
                                      <p:stCondLst>
                                        <p:cond delay="5000"/>
                                      </p:stCondLst>
                                      <p:childTnLst>
                                        <p:animEffect transition="out" filter="fade">
                                          <p:cBhvr>
                                            <p:cTn id="314" dur="1000"/>
                                            <p:tgtEl>
                                              <p:spTgt spid="34"/>
                                            </p:tgtEl>
                                          </p:cBhvr>
                                        </p:animEffect>
                                        <p:set>
                                          <p:cBhvr>
                                            <p:cTn id="315"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16" restart="whenNotActive" fill="hold" evtFilter="cancelBubble" nodeType="interactiveSeq">
                    <p:stCondLst>
                      <p:cond evt="onClick" delay="0">
                        <p:tgtEl>
                          <p:spTgt spid="26"/>
                        </p:tgtEl>
                      </p:cond>
                    </p:stCondLst>
                    <p:endSync evt="end" delay="0">
                      <p:rtn val="all"/>
                    </p:endSync>
                    <p:childTnLst>
                      <p:par>
                        <p:cTn id="317" fill="hold">
                          <p:stCondLst>
                            <p:cond delay="0"/>
                          </p:stCondLst>
                          <p:childTnLst>
                            <p:par>
                              <p:cTn id="318" fill="hold">
                                <p:stCondLst>
                                  <p:cond delay="0"/>
                                </p:stCondLst>
                                <p:childTnLst>
                                  <p:par>
                                    <p:cTn id="319" presetID="2" presetClass="exit" presetSubtype="12" fill="hold" grpId="1" nodeType="clickEffect">
                                      <p:stCondLst>
                                        <p:cond delay="0"/>
                                      </p:stCondLst>
                                      <p:childTnLst>
                                        <p:anim calcmode="lin" valueType="num">
                                          <p:cBhvr additive="base">
                                            <p:cTn id="320" dur="350"/>
                                            <p:tgtEl>
                                              <p:spTgt spid="26"/>
                                            </p:tgtEl>
                                            <p:attrNameLst>
                                              <p:attrName>ppt_x</p:attrName>
                                            </p:attrNameLst>
                                          </p:cBhvr>
                                          <p:tavLst>
                                            <p:tav tm="0">
                                              <p:val>
                                                <p:strVal val="ppt_x"/>
                                              </p:val>
                                            </p:tav>
                                            <p:tav tm="100000">
                                              <p:val>
                                                <p:strVal val="0-ppt_w/2"/>
                                              </p:val>
                                            </p:tav>
                                          </p:tavLst>
                                        </p:anim>
                                        <p:anim calcmode="lin" valueType="num">
                                          <p:cBhvr additive="base">
                                            <p:cTn id="321" dur="350"/>
                                            <p:tgtEl>
                                              <p:spTgt spid="26"/>
                                            </p:tgtEl>
                                            <p:attrNameLst>
                                              <p:attrName>ppt_y</p:attrName>
                                            </p:attrNameLst>
                                          </p:cBhvr>
                                          <p:tavLst>
                                            <p:tav tm="0">
                                              <p:val>
                                                <p:strVal val="ppt_y"/>
                                              </p:val>
                                            </p:tav>
                                            <p:tav tm="100000">
                                              <p:val>
                                                <p:strVal val="1+ppt_h/2"/>
                                              </p:val>
                                            </p:tav>
                                          </p:tavLst>
                                        </p:anim>
                                        <p:set>
                                          <p:cBhvr>
                                            <p:cTn id="322" dur="1" fill="hold">
                                              <p:stCondLst>
                                                <p:cond delay="349"/>
                                              </p:stCondLst>
                                            </p:cTn>
                                            <p:tgtEl>
                                              <p:spTgt spid="26"/>
                                            </p:tgtEl>
                                            <p:attrNameLst>
                                              <p:attrName>style.visibility</p:attrName>
                                            </p:attrNameLst>
                                          </p:cBhvr>
                                          <p:to>
                                            <p:strVal val="hidden"/>
                                          </p:to>
                                        </p:set>
                                      </p:childTnLst>
                                    </p:cTn>
                                  </p:par>
                                  <p:par>
                                    <p:cTn id="323" presetID="10" presetClass="exit" presetSubtype="0" fill="hold" grpId="1" nodeType="withEffect">
                                      <p:stCondLst>
                                        <p:cond delay="0"/>
                                      </p:stCondLst>
                                      <p:childTnLst>
                                        <p:animEffect transition="out" filter="fade">
                                          <p:cBhvr>
                                            <p:cTn id="324" dur="100"/>
                                            <p:tgtEl>
                                              <p:spTgt spid="47"/>
                                            </p:tgtEl>
                                          </p:cBhvr>
                                        </p:animEffect>
                                        <p:set>
                                          <p:cBhvr>
                                            <p:cTn id="325" dur="1" fill="hold">
                                              <p:stCondLst>
                                                <p:cond delay="99"/>
                                              </p:stCondLst>
                                            </p:cTn>
                                            <p:tgtEl>
                                              <p:spTgt spid="47"/>
                                            </p:tgtEl>
                                            <p:attrNameLst>
                                              <p:attrName>style.visibility</p:attrName>
                                            </p:attrNameLst>
                                          </p:cBhvr>
                                          <p:to>
                                            <p:strVal val="hidden"/>
                                          </p:to>
                                        </p:set>
                                      </p:childTnLst>
                                    </p:cTn>
                                  </p:par>
                                  <p:par>
                                    <p:cTn id="326" presetID="1" presetClass="mediacall" presetSubtype="0" fill="hold" nodeType="withEffect">
                                      <p:stCondLst>
                                        <p:cond delay="0"/>
                                      </p:stCondLst>
                                      <p:childTnLst>
                                        <p:cmd type="call" cmd="playFrom(0.0)">
                                          <p:cBhvr>
                                            <p:cTn id="327" dur="339" fill="hold"/>
                                            <p:tgtEl>
                                              <p:spTgt spid="9"/>
                                            </p:tgtEl>
                                          </p:cBhvr>
                                        </p:cmd>
                                      </p:childTnLst>
                                    </p:cTn>
                                  </p:par>
                                  <p:par>
                                    <p:cTn id="328" presetID="1" presetClass="entr" presetSubtype="0" fill="hold" nodeType="withEffect">
                                      <p:stCondLst>
                                        <p:cond delay="0"/>
                                      </p:stCondLst>
                                      <p:childTnLst>
                                        <p:set>
                                          <p:cBhvr>
                                            <p:cTn id="329" dur="1" fill="hold">
                                              <p:stCondLst>
                                                <p:cond delay="0"/>
                                              </p:stCondLst>
                                            </p:cTn>
                                            <p:tgtEl>
                                              <p:spTgt spid="32"/>
                                            </p:tgtEl>
                                            <p:attrNameLst>
                                              <p:attrName>style.visibility</p:attrName>
                                            </p:attrNameLst>
                                          </p:cBhvr>
                                          <p:to>
                                            <p:strVal val="visible"/>
                                          </p:to>
                                        </p:set>
                                      </p:childTnLst>
                                    </p:cTn>
                                  </p:par>
                                </p:childTnLst>
                              </p:cTn>
                            </p:par>
                            <p:par>
                              <p:cTn id="330" fill="hold">
                                <p:stCondLst>
                                  <p:cond delay="350"/>
                                </p:stCondLst>
                                <p:childTnLst>
                                  <p:par>
                                    <p:cTn id="331"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332" dur="1500" fill="hold"/>
                                            <p:tgtEl>
                                              <p:spTgt spid="32"/>
                                            </p:tgtEl>
                                            <p:attrNameLst>
                                              <p:attrName>ppt_x</p:attrName>
                                              <p:attrName>ppt_y</p:attrName>
                                            </p:attrNameLst>
                                          </p:cBhvr>
                                          <p:rCtr x="11230" y="-22512"/>
                                        </p:animMotion>
                                      </p:childTnLst>
                                    </p:cTn>
                                  </p:par>
                                  <p:par>
                                    <p:cTn id="333" presetID="1" presetClass="mediacall" presetSubtype="0" fill="hold" nodeType="withEffect">
                                      <p:stCondLst>
                                        <p:cond delay="250"/>
                                      </p:stCondLst>
                                      <p:childTnLst>
                                        <p:cmd type="call" cmd="playFrom(0.0)">
                                          <p:cBhvr>
                                            <p:cTn id="334" dur="1824" fill="hold"/>
                                            <p:tgtEl>
                                              <p:spTgt spid="23"/>
                                            </p:tgtEl>
                                          </p:cBhvr>
                                        </p:cmd>
                                      </p:childTnLst>
                                    </p:cTn>
                                  </p:par>
                                  <p:par>
                                    <p:cTn id="335" presetID="10" presetClass="entr" presetSubtype="0" fill="hold" grpId="0" nodeType="withEffect">
                                      <p:stCondLst>
                                        <p:cond delay="500"/>
                                      </p:stCondLst>
                                      <p:childTnLst>
                                        <p:set>
                                          <p:cBhvr>
                                            <p:cTn id="336" dur="1" fill="hold">
                                              <p:stCondLst>
                                                <p:cond delay="0"/>
                                              </p:stCondLst>
                                            </p:cTn>
                                            <p:tgtEl>
                                              <p:spTgt spid="28"/>
                                            </p:tgtEl>
                                            <p:attrNameLst>
                                              <p:attrName>style.visibility</p:attrName>
                                            </p:attrNameLst>
                                          </p:cBhvr>
                                          <p:to>
                                            <p:strVal val="visible"/>
                                          </p:to>
                                        </p:set>
                                        <p:animEffect transition="in" filter="fade">
                                          <p:cBhvr>
                                            <p:cTn id="337" dur="500"/>
                                            <p:tgtEl>
                                              <p:spTgt spid="28"/>
                                            </p:tgtEl>
                                          </p:cBhvr>
                                        </p:animEffect>
                                      </p:childTnLst>
                                    </p:cTn>
                                  </p:par>
                                  <p:par>
                                    <p:cTn id="338" presetID="10" presetClass="entr" presetSubtype="0" fill="hold" nodeType="withEffect">
                                      <p:stCondLst>
                                        <p:cond delay="1000"/>
                                      </p:stCondLst>
                                      <p:childTnLst>
                                        <p:set>
                                          <p:cBhvr>
                                            <p:cTn id="339" dur="1" fill="hold">
                                              <p:stCondLst>
                                                <p:cond delay="0"/>
                                              </p:stCondLst>
                                            </p:cTn>
                                            <p:tgtEl>
                                              <p:spTgt spid="29"/>
                                            </p:tgtEl>
                                            <p:attrNameLst>
                                              <p:attrName>style.visibility</p:attrName>
                                            </p:attrNameLst>
                                          </p:cBhvr>
                                          <p:to>
                                            <p:strVal val="visible"/>
                                          </p:to>
                                        </p:set>
                                        <p:animEffect transition="in" filter="fade">
                                          <p:cBhvr>
                                            <p:cTn id="340" dur="500"/>
                                            <p:tgtEl>
                                              <p:spTgt spid="29"/>
                                            </p:tgtEl>
                                          </p:cBhvr>
                                        </p:animEffect>
                                      </p:childTnLst>
                                    </p:cTn>
                                  </p:par>
                                </p:childTnLst>
                              </p:cTn>
                            </p:par>
                            <p:par>
                              <p:cTn id="341" fill="hold">
                                <p:stCondLst>
                                  <p:cond delay="2424"/>
                                </p:stCondLst>
                                <p:childTnLst>
                                  <p:par>
                                    <p:cTn id="342" presetID="10" presetClass="exit" presetSubtype="0" fill="hold" nodeType="afterEffect">
                                      <p:stCondLst>
                                        <p:cond delay="5000"/>
                                      </p:stCondLst>
                                      <p:childTnLst>
                                        <p:animEffect transition="out" filter="fade">
                                          <p:cBhvr>
                                            <p:cTn id="343" dur="1000"/>
                                            <p:tgtEl>
                                              <p:spTgt spid="32"/>
                                            </p:tgtEl>
                                          </p:cBhvr>
                                        </p:animEffect>
                                        <p:set>
                                          <p:cBhvr>
                                            <p:cTn id="344" dur="1" fill="hold">
                                              <p:stCondLst>
                                                <p:cond delay="999"/>
                                              </p:stCondLst>
                                            </p:cTn>
                                            <p:tgtEl>
                                              <p:spTgt spid="32"/>
                                            </p:tgtEl>
                                            <p:attrNameLst>
                                              <p:attrName>style.visibility</p:attrName>
                                            </p:attrNameLst>
                                          </p:cBhvr>
                                          <p:to>
                                            <p:strVal val="hidden"/>
                                          </p:to>
                                        </p:set>
                                      </p:childTnLst>
                                    </p:cTn>
                                  </p:par>
                                  <p:par>
                                    <p:cTn id="345" presetID="10" presetClass="exit" presetSubtype="0" fill="hold" nodeType="withEffect">
                                      <p:stCondLst>
                                        <p:cond delay="5000"/>
                                      </p:stCondLst>
                                      <p:childTnLst>
                                        <p:animEffect transition="out" filter="fade">
                                          <p:cBhvr>
                                            <p:cTn id="346" dur="1000"/>
                                            <p:tgtEl>
                                              <p:spTgt spid="29"/>
                                            </p:tgtEl>
                                          </p:cBhvr>
                                        </p:animEffect>
                                        <p:set>
                                          <p:cBhvr>
                                            <p:cTn id="347" dur="1" fill="hold">
                                              <p:stCondLst>
                                                <p:cond delay="999"/>
                                              </p:stCondLst>
                                            </p:cTn>
                                            <p:tgtEl>
                                              <p:spTgt spid="29"/>
                                            </p:tgtEl>
                                            <p:attrNameLst>
                                              <p:attrName>style.visibility</p:attrName>
                                            </p:attrNameLst>
                                          </p:cBhvr>
                                          <p:to>
                                            <p:strVal val="hidden"/>
                                          </p:to>
                                        </p:set>
                                      </p:childTnLst>
                                    </p:cTn>
                                  </p:par>
                                  <p:par>
                                    <p:cTn id="348" presetID="10" presetClass="exit" presetSubtype="0" fill="hold" grpId="1" nodeType="withEffect">
                                      <p:stCondLst>
                                        <p:cond delay="5000"/>
                                      </p:stCondLst>
                                      <p:childTnLst>
                                        <p:animEffect transition="out" filter="fade">
                                          <p:cBhvr>
                                            <p:cTn id="349" dur="1000"/>
                                            <p:tgtEl>
                                              <p:spTgt spid="28"/>
                                            </p:tgtEl>
                                          </p:cBhvr>
                                        </p:animEffect>
                                        <p:set>
                                          <p:cBhvr>
                                            <p:cTn id="350"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51" restart="whenNotActive" fill="hold" evtFilter="cancelBubble" nodeType="interactiveSeq">
                    <p:stCondLst>
                      <p:cond evt="onClick" delay="0">
                        <p:tgtEl>
                          <p:spTgt spid="27"/>
                        </p:tgtEl>
                      </p:cond>
                    </p:stCondLst>
                    <p:endSync evt="end" delay="0">
                      <p:rtn val="all"/>
                    </p:endSync>
                    <p:childTnLst>
                      <p:par>
                        <p:cTn id="352" fill="hold">
                          <p:stCondLst>
                            <p:cond delay="0"/>
                          </p:stCondLst>
                          <p:childTnLst>
                            <p:par>
                              <p:cTn id="353" fill="hold">
                                <p:stCondLst>
                                  <p:cond delay="0"/>
                                </p:stCondLst>
                                <p:childTnLst>
                                  <p:par>
                                    <p:cTn id="354" presetID="2" presetClass="exit" presetSubtype="6" fill="hold" grpId="1" nodeType="clickEffect">
                                      <p:stCondLst>
                                        <p:cond delay="0"/>
                                      </p:stCondLst>
                                      <p:childTnLst>
                                        <p:anim calcmode="lin" valueType="num">
                                          <p:cBhvr additive="base">
                                            <p:cTn id="355" dur="350"/>
                                            <p:tgtEl>
                                              <p:spTgt spid="27"/>
                                            </p:tgtEl>
                                            <p:attrNameLst>
                                              <p:attrName>ppt_x</p:attrName>
                                            </p:attrNameLst>
                                          </p:cBhvr>
                                          <p:tavLst>
                                            <p:tav tm="0">
                                              <p:val>
                                                <p:strVal val="ppt_x"/>
                                              </p:val>
                                            </p:tav>
                                            <p:tav tm="100000">
                                              <p:val>
                                                <p:strVal val="1+ppt_w/2"/>
                                              </p:val>
                                            </p:tav>
                                          </p:tavLst>
                                        </p:anim>
                                        <p:anim calcmode="lin" valueType="num">
                                          <p:cBhvr additive="base">
                                            <p:cTn id="356" dur="350"/>
                                            <p:tgtEl>
                                              <p:spTgt spid="27"/>
                                            </p:tgtEl>
                                            <p:attrNameLst>
                                              <p:attrName>ppt_y</p:attrName>
                                            </p:attrNameLst>
                                          </p:cBhvr>
                                          <p:tavLst>
                                            <p:tav tm="0">
                                              <p:val>
                                                <p:strVal val="ppt_y"/>
                                              </p:val>
                                            </p:tav>
                                            <p:tav tm="100000">
                                              <p:val>
                                                <p:strVal val="1+ppt_h/2"/>
                                              </p:val>
                                            </p:tav>
                                          </p:tavLst>
                                        </p:anim>
                                        <p:set>
                                          <p:cBhvr>
                                            <p:cTn id="357" dur="1" fill="hold">
                                              <p:stCondLst>
                                                <p:cond delay="349"/>
                                              </p:stCondLst>
                                            </p:cTn>
                                            <p:tgtEl>
                                              <p:spTgt spid="27"/>
                                            </p:tgtEl>
                                            <p:attrNameLst>
                                              <p:attrName>style.visibility</p:attrName>
                                            </p:attrNameLst>
                                          </p:cBhvr>
                                          <p:to>
                                            <p:strVal val="hidden"/>
                                          </p:to>
                                        </p:set>
                                      </p:childTnLst>
                                    </p:cTn>
                                  </p:par>
                                  <p:par>
                                    <p:cTn id="358" presetID="10" presetClass="exit" presetSubtype="0" fill="hold" grpId="1" nodeType="withEffect">
                                      <p:stCondLst>
                                        <p:cond delay="0"/>
                                      </p:stCondLst>
                                      <p:childTnLst>
                                        <p:animEffect transition="out" filter="fade">
                                          <p:cBhvr>
                                            <p:cTn id="359" dur="100"/>
                                            <p:tgtEl>
                                              <p:spTgt spid="3"/>
                                            </p:tgtEl>
                                          </p:cBhvr>
                                        </p:animEffect>
                                        <p:set>
                                          <p:cBhvr>
                                            <p:cTn id="360" dur="1" fill="hold">
                                              <p:stCondLst>
                                                <p:cond delay="99"/>
                                              </p:stCondLst>
                                            </p:cTn>
                                            <p:tgtEl>
                                              <p:spTgt spid="3"/>
                                            </p:tgtEl>
                                            <p:attrNameLst>
                                              <p:attrName>style.visibility</p:attrName>
                                            </p:attrNameLst>
                                          </p:cBhvr>
                                          <p:to>
                                            <p:strVal val="hidden"/>
                                          </p:to>
                                        </p:set>
                                      </p:childTnLst>
                                    </p:cTn>
                                  </p:par>
                                  <p:par>
                                    <p:cTn id="361" presetID="1" presetClass="mediacall" presetSubtype="0" fill="hold" nodeType="withEffect">
                                      <p:stCondLst>
                                        <p:cond delay="0"/>
                                      </p:stCondLst>
                                      <p:childTnLst>
                                        <p:cmd type="call" cmd="playFrom(0.0)">
                                          <p:cBhvr>
                                            <p:cTn id="362" dur="339" fill="hold"/>
                                            <p:tgtEl>
                                              <p:spTgt spid="9"/>
                                            </p:tgtEl>
                                          </p:cBhvr>
                                        </p:cmd>
                                      </p:childTnLst>
                                    </p:cTn>
                                  </p:par>
                                </p:childTnLst>
                              </p:cTn>
                            </p:par>
                            <p:par>
                              <p:cTn id="363" fill="hold">
                                <p:stCondLst>
                                  <p:cond delay="350"/>
                                </p:stCondLst>
                                <p:childTnLst>
                                  <p:par>
                                    <p:cTn id="364" presetID="1" presetClass="mediacall" presetSubtype="0" fill="hold" nodeType="afterEffect">
                                      <p:stCondLst>
                                        <p:cond delay="0"/>
                                      </p:stCondLst>
                                      <p:childTnLst>
                                        <p:cmd type="call" cmd="playFrom(0.0)">
                                          <p:cBhvr>
                                            <p:cTn id="365" dur="2194" fill="hold"/>
                                            <p:tgtEl>
                                              <p:spTgt spid="89"/>
                                            </p:tgtEl>
                                          </p:cBhvr>
                                        </p:cmd>
                                      </p:childTnLst>
                                    </p:cTn>
                                  </p:par>
                                  <p:par>
                                    <p:cTn id="366" presetID="10" presetClass="entr" presetSubtype="0" fill="hold" grpId="0" nodeType="withEffect">
                                      <p:stCondLst>
                                        <p:cond delay="0"/>
                                      </p:stCondLst>
                                      <p:childTnLst>
                                        <p:set>
                                          <p:cBhvr>
                                            <p:cTn id="367" dur="1" fill="hold">
                                              <p:stCondLst>
                                                <p:cond delay="0"/>
                                              </p:stCondLst>
                                            </p:cTn>
                                            <p:tgtEl>
                                              <p:spTgt spid="84"/>
                                            </p:tgtEl>
                                            <p:attrNameLst>
                                              <p:attrName>style.visibility</p:attrName>
                                            </p:attrNameLst>
                                          </p:cBhvr>
                                          <p:to>
                                            <p:strVal val="visible"/>
                                          </p:to>
                                        </p:set>
                                        <p:animEffect transition="in" filter="fade">
                                          <p:cBhvr>
                                            <p:cTn id="368" dur="500"/>
                                            <p:tgtEl>
                                              <p:spTgt spid="84"/>
                                            </p:tgtEl>
                                          </p:cBhvr>
                                        </p:animEffect>
                                      </p:childTnLst>
                                    </p:cTn>
                                  </p:par>
                                </p:childTnLst>
                              </p:cTn>
                            </p:par>
                            <p:par>
                              <p:cTn id="369" fill="hold">
                                <p:stCondLst>
                                  <p:cond delay="2544"/>
                                </p:stCondLst>
                                <p:childTnLst>
                                  <p:par>
                                    <p:cTn id="370" presetID="35" presetClass="path" presetSubtype="0" fill="hold" nodeType="afterEffect">
                                      <p:stCondLst>
                                        <p:cond delay="0"/>
                                      </p:stCondLst>
                                      <p:childTnLst>
                                        <p:animMotion origin="layout" path="M -2.53472E-6 1.04938E-6 L -0.33908 -0.00058 " pathEditMode="relative" rAng="0" ptsTypes="AA">
                                          <p:cBhvr>
                                            <p:cTn id="371" dur="750" fill="hold"/>
                                            <p:tgtEl>
                                              <p:spTgt spid="86"/>
                                            </p:tgtEl>
                                            <p:attrNameLst>
                                              <p:attrName>ppt_x</p:attrName>
                                              <p:attrName>ppt_y</p:attrName>
                                            </p:attrNameLst>
                                          </p:cBhvr>
                                          <p:rCtr x="-16960" y="-39"/>
                                        </p:animMotion>
                                      </p:childTnLst>
                                    </p:cTn>
                                  </p:par>
                                  <p:par>
                                    <p:cTn id="372" presetID="1" presetClass="mediacall" presetSubtype="0" fill="hold" nodeType="withEffect">
                                      <p:stCondLst>
                                        <p:cond delay="0"/>
                                      </p:stCondLst>
                                      <p:childTnLst>
                                        <p:cmd type="call" cmd="playFrom(0.0)">
                                          <p:cBhvr>
                                            <p:cTn id="373" dur="7776" fill="hold"/>
                                            <p:tgtEl>
                                              <p:spTgt spid="90"/>
                                            </p:tgtEl>
                                          </p:cBhvr>
                                        </p:cmd>
                                      </p:childTnLst>
                                    </p:cTn>
                                  </p:par>
                                  <p:par>
                                    <p:cTn id="374" presetID="1" presetClass="exit" presetSubtype="0" fill="hold" nodeType="withEffect">
                                      <p:stCondLst>
                                        <p:cond delay="0"/>
                                      </p:stCondLst>
                                      <p:childTnLst>
                                        <p:set>
                                          <p:cBhvr>
                                            <p:cTn id="375" dur="1" fill="hold">
                                              <p:stCondLst>
                                                <p:cond delay="0"/>
                                              </p:stCondLst>
                                            </p:cTn>
                                            <p:tgtEl>
                                              <p:spTgt spid="87"/>
                                            </p:tgtEl>
                                            <p:attrNameLst>
                                              <p:attrName>style.visibility</p:attrName>
                                            </p:attrNameLst>
                                          </p:cBhvr>
                                          <p:to>
                                            <p:strVal val="hidden"/>
                                          </p:to>
                                        </p:set>
                                      </p:childTnLst>
                                    </p:cTn>
                                  </p:par>
                                  <p:par>
                                    <p:cTn id="376" presetID="35" presetClass="path" presetSubtype="0" fill="hold" nodeType="withEffect">
                                      <p:stCondLst>
                                        <p:cond delay="0"/>
                                      </p:stCondLst>
                                      <p:childTnLst>
                                        <p:animMotion origin="layout" path="M -2.53472E-6 1.04938E-6 L -0.33908 -0.00058 " pathEditMode="relative" rAng="0" ptsTypes="AA">
                                          <p:cBhvr>
                                            <p:cTn id="377" dur="750" fill="hold"/>
                                            <p:tgtEl>
                                              <p:spTgt spid="87"/>
                                            </p:tgtEl>
                                            <p:attrNameLst>
                                              <p:attrName>ppt_x</p:attrName>
                                              <p:attrName>ppt_y</p:attrName>
                                            </p:attrNameLst>
                                          </p:cBhvr>
                                          <p:rCtr x="-16960" y="-39"/>
                                        </p:animMotion>
                                      </p:childTnLst>
                                    </p:cTn>
                                  </p:par>
                                  <p:par>
                                    <p:cTn id="378" presetID="1" presetClass="exit" presetSubtype="0" fill="hold" nodeType="withEffect">
                                      <p:stCondLst>
                                        <p:cond delay="0"/>
                                      </p:stCondLst>
                                      <p:childTnLst>
                                        <p:set>
                                          <p:cBhvr>
                                            <p:cTn id="379" dur="1" fill="hold">
                                              <p:stCondLst>
                                                <p:cond delay="0"/>
                                              </p:stCondLst>
                                            </p:cTn>
                                            <p:tgtEl>
                                              <p:spTgt spid="88"/>
                                            </p:tgtEl>
                                            <p:attrNameLst>
                                              <p:attrName>style.visibility</p:attrName>
                                            </p:attrNameLst>
                                          </p:cBhvr>
                                          <p:to>
                                            <p:strVal val="hidden"/>
                                          </p:to>
                                        </p:set>
                                      </p:childTnLst>
                                    </p:cTn>
                                  </p:par>
                                  <p:par>
                                    <p:cTn id="380" presetID="35" presetClass="path" presetSubtype="0" fill="hold" nodeType="withEffect">
                                      <p:stCondLst>
                                        <p:cond delay="0"/>
                                      </p:stCondLst>
                                      <p:childTnLst>
                                        <p:animMotion origin="layout" path="M -2.53472E-6 1.04938E-6 L -0.33908 -0.00058 " pathEditMode="relative" rAng="0" ptsTypes="AA">
                                          <p:cBhvr>
                                            <p:cTn id="381" dur="750" fill="hold"/>
                                            <p:tgtEl>
                                              <p:spTgt spid="88"/>
                                            </p:tgtEl>
                                            <p:attrNameLst>
                                              <p:attrName>ppt_x</p:attrName>
                                              <p:attrName>ppt_y</p:attrName>
                                            </p:attrNameLst>
                                          </p:cBhvr>
                                          <p:rCtr x="-16960" y="-39"/>
                                        </p:animMotion>
                                      </p:childTnLst>
                                    </p:cTn>
                                  </p:par>
                                  <p:par>
                                    <p:cTn id="382" presetID="1" presetClass="exit" presetSubtype="0" fill="hold" nodeType="withEffect">
                                      <p:stCondLst>
                                        <p:cond delay="0"/>
                                      </p:stCondLst>
                                      <p:childTnLst>
                                        <p:set>
                                          <p:cBhvr>
                                            <p:cTn id="383" dur="1" fill="hold">
                                              <p:stCondLst>
                                                <p:cond delay="0"/>
                                              </p:stCondLst>
                                            </p:cTn>
                                            <p:tgtEl>
                                              <p:spTgt spid="85"/>
                                            </p:tgtEl>
                                            <p:attrNameLst>
                                              <p:attrName>style.visibility</p:attrName>
                                            </p:attrNameLst>
                                          </p:cBhvr>
                                          <p:to>
                                            <p:strVal val="hidden"/>
                                          </p:to>
                                        </p:set>
                                      </p:childTnLst>
                                    </p:cTn>
                                  </p:par>
                                  <p:par>
                                    <p:cTn id="384" presetID="42" presetClass="path" presetSubtype="0" fill="hold" nodeType="withEffect">
                                      <p:stCondLst>
                                        <p:cond delay="0"/>
                                      </p:stCondLst>
                                      <p:childTnLst>
                                        <p:animMotion origin="layout" path="M 4.23611E-6 -1.2963E-6 L -0.73069 0.00386 " pathEditMode="relative" rAng="0" ptsTypes="AA">
                                          <p:cBhvr>
                                            <p:cTn id="385" dur="1000" fill="hold"/>
                                            <p:tgtEl>
                                              <p:spTgt spid="85"/>
                                            </p:tgtEl>
                                            <p:attrNameLst>
                                              <p:attrName>ppt_x</p:attrName>
                                              <p:attrName>ppt_y</p:attrName>
                                            </p:attrNameLst>
                                          </p:cBhvr>
                                          <p:rCtr x="-36534" y="193"/>
                                        </p:animMotion>
                                      </p:childTnLst>
                                    </p:cTn>
                                  </p:par>
                                  <p:par>
                                    <p:cTn id="386" presetID="8" presetClass="emph" presetSubtype="0" fill="hold" nodeType="withEffect">
                                      <p:stCondLst>
                                        <p:cond delay="500"/>
                                      </p:stCondLst>
                                      <p:childTnLst>
                                        <p:animRot by="600000">
                                          <p:cBhvr>
                                            <p:cTn id="387" dur="500" fill="hold"/>
                                            <p:tgtEl>
                                              <p:spTgt spid="86"/>
                                            </p:tgtEl>
                                            <p:attrNameLst>
                                              <p:attrName>r</p:attrName>
                                            </p:attrNameLst>
                                          </p:cBhvr>
                                        </p:animRot>
                                      </p:childTnLst>
                                    </p:cTn>
                                  </p:par>
                                  <p:par>
                                    <p:cTn id="388" presetID="8" presetClass="emph" presetSubtype="0" fill="hold" nodeType="withEffect">
                                      <p:stCondLst>
                                        <p:cond delay="500"/>
                                      </p:stCondLst>
                                      <p:childTnLst>
                                        <p:animRot by="600000">
                                          <p:cBhvr>
                                            <p:cTn id="389" dur="500" fill="hold"/>
                                            <p:tgtEl>
                                              <p:spTgt spid="87"/>
                                            </p:tgtEl>
                                            <p:attrNameLst>
                                              <p:attrName>r</p:attrName>
                                            </p:attrNameLst>
                                          </p:cBhvr>
                                        </p:animRot>
                                      </p:childTnLst>
                                    </p:cTn>
                                  </p:par>
                                  <p:par>
                                    <p:cTn id="390" presetID="8" presetClass="emph" presetSubtype="0" fill="hold" nodeType="withEffect">
                                      <p:stCondLst>
                                        <p:cond delay="500"/>
                                      </p:stCondLst>
                                      <p:childTnLst>
                                        <p:animRot by="600000">
                                          <p:cBhvr>
                                            <p:cTn id="391" dur="500" fill="hold"/>
                                            <p:tgtEl>
                                              <p:spTgt spid="88"/>
                                            </p:tgtEl>
                                            <p:attrNameLst>
                                              <p:attrName>r</p:attrName>
                                            </p:attrNameLst>
                                          </p:cBhvr>
                                        </p:animRot>
                                      </p:childTnLst>
                                    </p:cTn>
                                  </p:par>
                                  <p:par>
                                    <p:cTn id="392" presetID="10" presetClass="entr" presetSubtype="0" fill="hold" nodeType="withEffect">
                                      <p:stCondLst>
                                        <p:cond delay="830"/>
                                      </p:stCondLst>
                                      <p:childTnLst>
                                        <p:set>
                                          <p:cBhvr>
                                            <p:cTn id="393" dur="1" fill="hold">
                                              <p:stCondLst>
                                                <p:cond delay="0"/>
                                              </p:stCondLst>
                                            </p:cTn>
                                            <p:tgtEl>
                                              <p:spTgt spid="87"/>
                                            </p:tgtEl>
                                            <p:attrNameLst>
                                              <p:attrName>style.visibility</p:attrName>
                                            </p:attrNameLst>
                                          </p:cBhvr>
                                          <p:to>
                                            <p:strVal val="visible"/>
                                          </p:to>
                                        </p:set>
                                        <p:animEffect transition="in" filter="fade">
                                          <p:cBhvr>
                                            <p:cTn id="394" dur="80"/>
                                            <p:tgtEl>
                                              <p:spTgt spid="87"/>
                                            </p:tgtEl>
                                          </p:cBhvr>
                                        </p:animEffect>
                                      </p:childTnLst>
                                    </p:cTn>
                                  </p:par>
                                  <p:par>
                                    <p:cTn id="395" presetID="10" presetClass="exit" presetSubtype="0" fill="hold" nodeType="withEffect">
                                      <p:stCondLst>
                                        <p:cond delay="870"/>
                                      </p:stCondLst>
                                      <p:childTnLst>
                                        <p:animEffect transition="out" filter="fade">
                                          <p:cBhvr>
                                            <p:cTn id="396" dur="40"/>
                                            <p:tgtEl>
                                              <p:spTgt spid="86"/>
                                            </p:tgtEl>
                                          </p:cBhvr>
                                        </p:animEffect>
                                        <p:set>
                                          <p:cBhvr>
                                            <p:cTn id="397" dur="1" fill="hold">
                                              <p:stCondLst>
                                                <p:cond delay="39"/>
                                              </p:stCondLst>
                                            </p:cTn>
                                            <p:tgtEl>
                                              <p:spTgt spid="86"/>
                                            </p:tgtEl>
                                            <p:attrNameLst>
                                              <p:attrName>style.visibility</p:attrName>
                                            </p:attrNameLst>
                                          </p:cBhvr>
                                          <p:to>
                                            <p:strVal val="hidden"/>
                                          </p:to>
                                        </p:set>
                                      </p:childTnLst>
                                    </p:cTn>
                                  </p:par>
                                  <p:par>
                                    <p:cTn id="398" presetID="10" presetClass="entr" presetSubtype="0" fill="hold" nodeType="withEffect">
                                      <p:stCondLst>
                                        <p:cond delay="910"/>
                                      </p:stCondLst>
                                      <p:childTnLst>
                                        <p:set>
                                          <p:cBhvr>
                                            <p:cTn id="399" dur="1" fill="hold">
                                              <p:stCondLst>
                                                <p:cond delay="0"/>
                                              </p:stCondLst>
                                            </p:cTn>
                                            <p:tgtEl>
                                              <p:spTgt spid="88"/>
                                            </p:tgtEl>
                                            <p:attrNameLst>
                                              <p:attrName>style.visibility</p:attrName>
                                            </p:attrNameLst>
                                          </p:cBhvr>
                                          <p:to>
                                            <p:strVal val="visible"/>
                                          </p:to>
                                        </p:set>
                                        <p:animEffect transition="in" filter="fade">
                                          <p:cBhvr>
                                            <p:cTn id="400" dur="80"/>
                                            <p:tgtEl>
                                              <p:spTgt spid="88"/>
                                            </p:tgtEl>
                                          </p:cBhvr>
                                        </p:animEffect>
                                      </p:childTnLst>
                                    </p:cTn>
                                  </p:par>
                                  <p:par>
                                    <p:cTn id="401" presetID="10" presetClass="exit" presetSubtype="0" fill="hold" nodeType="withEffect">
                                      <p:stCondLst>
                                        <p:cond delay="950"/>
                                      </p:stCondLst>
                                      <p:childTnLst>
                                        <p:animEffect transition="out" filter="fade">
                                          <p:cBhvr>
                                            <p:cTn id="402" dur="40"/>
                                            <p:tgtEl>
                                              <p:spTgt spid="87"/>
                                            </p:tgtEl>
                                          </p:cBhvr>
                                        </p:animEffect>
                                        <p:set>
                                          <p:cBhvr>
                                            <p:cTn id="403" dur="1" fill="hold">
                                              <p:stCondLst>
                                                <p:cond delay="39"/>
                                              </p:stCondLst>
                                            </p:cTn>
                                            <p:tgtEl>
                                              <p:spTgt spid="87"/>
                                            </p:tgtEl>
                                            <p:attrNameLst>
                                              <p:attrName>style.visibility</p:attrName>
                                            </p:attrNameLst>
                                          </p:cBhvr>
                                          <p:to>
                                            <p:strVal val="hidden"/>
                                          </p:to>
                                        </p:set>
                                      </p:childTnLst>
                                    </p:cTn>
                                  </p:par>
                                  <p:par>
                                    <p:cTn id="404" presetID="22" presetClass="entr" presetSubtype="2" fill="hold" nodeType="withEffect">
                                      <p:stCondLst>
                                        <p:cond delay="1000"/>
                                      </p:stCondLst>
                                      <p:childTnLst>
                                        <p:set>
                                          <p:cBhvr>
                                            <p:cTn id="405" dur="1" fill="hold">
                                              <p:stCondLst>
                                                <p:cond delay="0"/>
                                              </p:stCondLst>
                                            </p:cTn>
                                            <p:tgtEl>
                                              <p:spTgt spid="85"/>
                                            </p:tgtEl>
                                            <p:attrNameLst>
                                              <p:attrName>style.visibility</p:attrName>
                                            </p:attrNameLst>
                                          </p:cBhvr>
                                          <p:to>
                                            <p:strVal val="visible"/>
                                          </p:to>
                                        </p:set>
                                        <p:animEffect transition="in" filter="wipe(right)">
                                          <p:cBhvr>
                                            <p:cTn id="406" dur="500"/>
                                            <p:tgtEl>
                                              <p:spTgt spid="85"/>
                                            </p:tgtEl>
                                          </p:cBhvr>
                                        </p:animEffect>
                                      </p:childTnLst>
                                    </p:cTn>
                                  </p:par>
                                  <p:par>
                                    <p:cTn id="407" presetID="32" presetClass="emph" presetSubtype="0" fill="hold" nodeType="withEffect">
                                      <p:stCondLst>
                                        <p:cond delay="1000"/>
                                      </p:stCondLst>
                                      <p:childTnLst>
                                        <p:animRot by="120000">
                                          <p:cBhvr>
                                            <p:cTn id="408" dur="100" fill="hold">
                                              <p:stCondLst>
                                                <p:cond delay="0"/>
                                              </p:stCondLst>
                                            </p:cTn>
                                            <p:tgtEl>
                                              <p:spTgt spid="85"/>
                                            </p:tgtEl>
                                            <p:attrNameLst>
                                              <p:attrName>r</p:attrName>
                                            </p:attrNameLst>
                                          </p:cBhvr>
                                        </p:animRot>
                                        <p:animRot by="-240000">
                                          <p:cBhvr>
                                            <p:cTn id="409" dur="200" fill="hold">
                                              <p:stCondLst>
                                                <p:cond delay="200"/>
                                              </p:stCondLst>
                                            </p:cTn>
                                            <p:tgtEl>
                                              <p:spTgt spid="85"/>
                                            </p:tgtEl>
                                            <p:attrNameLst>
                                              <p:attrName>r</p:attrName>
                                            </p:attrNameLst>
                                          </p:cBhvr>
                                        </p:animRot>
                                        <p:animRot by="240000">
                                          <p:cBhvr>
                                            <p:cTn id="410" dur="200" fill="hold">
                                              <p:stCondLst>
                                                <p:cond delay="400"/>
                                              </p:stCondLst>
                                            </p:cTn>
                                            <p:tgtEl>
                                              <p:spTgt spid="85"/>
                                            </p:tgtEl>
                                            <p:attrNameLst>
                                              <p:attrName>r</p:attrName>
                                            </p:attrNameLst>
                                          </p:cBhvr>
                                        </p:animRot>
                                        <p:animRot by="-240000">
                                          <p:cBhvr>
                                            <p:cTn id="411" dur="200" fill="hold">
                                              <p:stCondLst>
                                                <p:cond delay="600"/>
                                              </p:stCondLst>
                                            </p:cTn>
                                            <p:tgtEl>
                                              <p:spTgt spid="85"/>
                                            </p:tgtEl>
                                            <p:attrNameLst>
                                              <p:attrName>r</p:attrName>
                                            </p:attrNameLst>
                                          </p:cBhvr>
                                        </p:animRot>
                                        <p:animRot by="120000">
                                          <p:cBhvr>
                                            <p:cTn id="412" dur="200" fill="hold">
                                              <p:stCondLst>
                                                <p:cond delay="800"/>
                                              </p:stCondLst>
                                            </p:cTn>
                                            <p:tgtEl>
                                              <p:spTgt spid="85"/>
                                            </p:tgtEl>
                                            <p:attrNameLst>
                                              <p:attrName>r</p:attrName>
                                            </p:attrNameLst>
                                          </p:cBhvr>
                                        </p:animRot>
                                      </p:childTnLst>
                                    </p:cTn>
                                  </p:par>
                                  <p:par>
                                    <p:cTn id="413" presetID="0" presetClass="path" presetSubtype="0" repeatCount="4000" fill="hold" nodeType="withEffect">
                                      <p:stCondLst>
                                        <p:cond delay="1000"/>
                                      </p:stCondLst>
                                      <p:childTnLst>
                                        <p:animMotion origin="layout" path="M -0.73069 0.00386 L -0.73178 -0.03125 L -0.73178 0.04649 L -0.73069 0.00386 Z " pathEditMode="relative" rAng="0" ptsTypes="AAAA">
                                          <p:cBhvr>
                                            <p:cTn id="414" dur="250" fill="hold"/>
                                            <p:tgtEl>
                                              <p:spTgt spid="85"/>
                                            </p:tgtEl>
                                            <p:attrNameLst>
                                              <p:attrName>ppt_x</p:attrName>
                                              <p:attrName>ppt_y</p:attrName>
                                            </p:attrNameLst>
                                          </p:cBhvr>
                                          <p:rCtr x="-54" y="367"/>
                                        </p:animMotion>
                                      </p:childTnLst>
                                    </p:cTn>
                                  </p:par>
                                  <p:par>
                                    <p:cTn id="415" presetID="22" presetClass="exit" presetSubtype="8" fill="hold" nodeType="withEffect">
                                      <p:stCondLst>
                                        <p:cond delay="2000"/>
                                      </p:stCondLst>
                                      <p:childTnLst>
                                        <p:animEffect transition="out" filter="wipe(left)">
                                          <p:cBhvr>
                                            <p:cTn id="416" dur="500"/>
                                            <p:tgtEl>
                                              <p:spTgt spid="85"/>
                                            </p:tgtEl>
                                          </p:cBhvr>
                                        </p:animEffect>
                                        <p:set>
                                          <p:cBhvr>
                                            <p:cTn id="417" dur="1" fill="hold">
                                              <p:stCondLst>
                                                <p:cond delay="499"/>
                                              </p:stCondLst>
                                            </p:cTn>
                                            <p:tgtEl>
                                              <p:spTgt spid="85"/>
                                            </p:tgtEl>
                                            <p:attrNameLst>
                                              <p:attrName>style.visibility</p:attrName>
                                            </p:attrNameLst>
                                          </p:cBhvr>
                                          <p:to>
                                            <p:strVal val="hidden"/>
                                          </p:to>
                                        </p:set>
                                      </p:childTnLst>
                                    </p:cTn>
                                  </p:par>
                                  <p:par>
                                    <p:cTn id="418" presetID="10" presetClass="entr" presetSubtype="0" fill="hold" nodeType="withEffect">
                                      <p:stCondLst>
                                        <p:cond delay="2000"/>
                                      </p:stCondLst>
                                      <p:childTnLst>
                                        <p:set>
                                          <p:cBhvr>
                                            <p:cTn id="419" dur="1" fill="hold">
                                              <p:stCondLst>
                                                <p:cond delay="0"/>
                                              </p:stCondLst>
                                            </p:cTn>
                                            <p:tgtEl>
                                              <p:spTgt spid="6"/>
                                            </p:tgtEl>
                                            <p:attrNameLst>
                                              <p:attrName>style.visibility</p:attrName>
                                            </p:attrNameLst>
                                          </p:cBhvr>
                                          <p:to>
                                            <p:strVal val="visible"/>
                                          </p:to>
                                        </p:set>
                                        <p:animEffect transition="in" filter="fade">
                                          <p:cBhvr>
                                            <p:cTn id="420" dur="2000"/>
                                            <p:tgtEl>
                                              <p:spTgt spid="6"/>
                                            </p:tgtEl>
                                          </p:cBhvr>
                                        </p:animEffect>
                                      </p:childTnLst>
                                    </p:cTn>
                                  </p:par>
                                  <p:par>
                                    <p:cTn id="421" presetID="10" presetClass="entr" presetSubtype="0" fill="hold" nodeType="withEffect">
                                      <p:stCondLst>
                                        <p:cond delay="2000"/>
                                      </p:stCondLst>
                                      <p:childTnLst>
                                        <p:set>
                                          <p:cBhvr>
                                            <p:cTn id="422" dur="1" fill="hold">
                                              <p:stCondLst>
                                                <p:cond delay="0"/>
                                              </p:stCondLst>
                                            </p:cTn>
                                            <p:tgtEl>
                                              <p:spTgt spid="10"/>
                                            </p:tgtEl>
                                            <p:attrNameLst>
                                              <p:attrName>style.visibility</p:attrName>
                                            </p:attrNameLst>
                                          </p:cBhvr>
                                          <p:to>
                                            <p:strVal val="visible"/>
                                          </p:to>
                                        </p:set>
                                        <p:animEffect transition="in" filter="fade">
                                          <p:cBhvr>
                                            <p:cTn id="423" dur="2000"/>
                                            <p:tgtEl>
                                              <p:spTgt spid="10"/>
                                            </p:tgtEl>
                                          </p:cBhvr>
                                        </p:animEffect>
                                      </p:childTnLst>
                                    </p:cTn>
                                  </p:par>
                                  <p:par>
                                    <p:cTn id="424" presetID="10" presetClass="entr" presetSubtype="0" fill="hold" nodeType="withEffect">
                                      <p:stCondLst>
                                        <p:cond delay="2500"/>
                                      </p:stCondLst>
                                      <p:childTnLst>
                                        <p:set>
                                          <p:cBhvr>
                                            <p:cTn id="425" dur="1" fill="hold">
                                              <p:stCondLst>
                                                <p:cond delay="0"/>
                                              </p:stCondLst>
                                            </p:cTn>
                                            <p:tgtEl>
                                              <p:spTgt spid="87"/>
                                            </p:tgtEl>
                                            <p:attrNameLst>
                                              <p:attrName>style.visibility</p:attrName>
                                            </p:attrNameLst>
                                          </p:cBhvr>
                                          <p:to>
                                            <p:strVal val="visible"/>
                                          </p:to>
                                        </p:set>
                                        <p:animEffect transition="in" filter="fade">
                                          <p:cBhvr>
                                            <p:cTn id="426" dur="80"/>
                                            <p:tgtEl>
                                              <p:spTgt spid="87"/>
                                            </p:tgtEl>
                                          </p:cBhvr>
                                        </p:animEffect>
                                      </p:childTnLst>
                                    </p:cTn>
                                  </p:par>
                                  <p:par>
                                    <p:cTn id="427" presetID="10" presetClass="exit" presetSubtype="0" fill="hold" nodeType="withEffect">
                                      <p:stCondLst>
                                        <p:cond delay="2540"/>
                                      </p:stCondLst>
                                      <p:childTnLst>
                                        <p:animEffect transition="out" filter="fade">
                                          <p:cBhvr>
                                            <p:cTn id="428" dur="40"/>
                                            <p:tgtEl>
                                              <p:spTgt spid="88"/>
                                            </p:tgtEl>
                                          </p:cBhvr>
                                        </p:animEffect>
                                        <p:set>
                                          <p:cBhvr>
                                            <p:cTn id="429" dur="1" fill="hold">
                                              <p:stCondLst>
                                                <p:cond delay="39"/>
                                              </p:stCondLst>
                                            </p:cTn>
                                            <p:tgtEl>
                                              <p:spTgt spid="88"/>
                                            </p:tgtEl>
                                            <p:attrNameLst>
                                              <p:attrName>style.visibility</p:attrName>
                                            </p:attrNameLst>
                                          </p:cBhvr>
                                          <p:to>
                                            <p:strVal val="hidden"/>
                                          </p:to>
                                        </p:set>
                                      </p:childTnLst>
                                    </p:cTn>
                                  </p:par>
                                  <p:par>
                                    <p:cTn id="430" presetID="10" presetClass="entr" presetSubtype="0" fill="hold" nodeType="withEffect">
                                      <p:stCondLst>
                                        <p:cond delay="2580"/>
                                      </p:stCondLst>
                                      <p:childTnLst>
                                        <p:set>
                                          <p:cBhvr>
                                            <p:cTn id="431" dur="1" fill="hold">
                                              <p:stCondLst>
                                                <p:cond delay="0"/>
                                              </p:stCondLst>
                                            </p:cTn>
                                            <p:tgtEl>
                                              <p:spTgt spid="86"/>
                                            </p:tgtEl>
                                            <p:attrNameLst>
                                              <p:attrName>style.visibility</p:attrName>
                                            </p:attrNameLst>
                                          </p:cBhvr>
                                          <p:to>
                                            <p:strVal val="visible"/>
                                          </p:to>
                                        </p:set>
                                        <p:animEffect transition="in" filter="fade">
                                          <p:cBhvr>
                                            <p:cTn id="432" dur="80"/>
                                            <p:tgtEl>
                                              <p:spTgt spid="86"/>
                                            </p:tgtEl>
                                          </p:cBhvr>
                                        </p:animEffect>
                                      </p:childTnLst>
                                    </p:cTn>
                                  </p:par>
                                  <p:par>
                                    <p:cTn id="433" presetID="10" presetClass="exit" presetSubtype="0" fill="hold" nodeType="withEffect">
                                      <p:stCondLst>
                                        <p:cond delay="2620"/>
                                      </p:stCondLst>
                                      <p:childTnLst>
                                        <p:animEffect transition="out" filter="fade">
                                          <p:cBhvr>
                                            <p:cTn id="434" dur="40"/>
                                            <p:tgtEl>
                                              <p:spTgt spid="87"/>
                                            </p:tgtEl>
                                          </p:cBhvr>
                                        </p:animEffect>
                                        <p:set>
                                          <p:cBhvr>
                                            <p:cTn id="435" dur="1" fill="hold">
                                              <p:stCondLst>
                                                <p:cond delay="39"/>
                                              </p:stCondLst>
                                            </p:cTn>
                                            <p:tgtEl>
                                              <p:spTgt spid="87"/>
                                            </p:tgtEl>
                                            <p:attrNameLst>
                                              <p:attrName>style.visibility</p:attrName>
                                            </p:attrNameLst>
                                          </p:cBhvr>
                                          <p:to>
                                            <p:strVal val="hidden"/>
                                          </p:to>
                                        </p:set>
                                      </p:childTnLst>
                                    </p:cTn>
                                  </p:par>
                                  <p:par>
                                    <p:cTn id="436" presetID="2" presetClass="exit" presetSubtype="2" fill="hold" nodeType="withEffect">
                                      <p:stCondLst>
                                        <p:cond delay="2660"/>
                                      </p:stCondLst>
                                      <p:childTnLst>
                                        <p:anim calcmode="lin" valueType="num">
                                          <p:cBhvr additive="base">
                                            <p:cTn id="437" dur="750"/>
                                            <p:tgtEl>
                                              <p:spTgt spid="86"/>
                                            </p:tgtEl>
                                            <p:attrNameLst>
                                              <p:attrName>ppt_x</p:attrName>
                                            </p:attrNameLst>
                                          </p:cBhvr>
                                          <p:tavLst>
                                            <p:tav tm="0">
                                              <p:val>
                                                <p:strVal val="ppt_x"/>
                                              </p:val>
                                            </p:tav>
                                            <p:tav tm="100000">
                                              <p:val>
                                                <p:strVal val="1+ppt_w/2"/>
                                              </p:val>
                                            </p:tav>
                                          </p:tavLst>
                                        </p:anim>
                                        <p:anim calcmode="lin" valueType="num">
                                          <p:cBhvr additive="base">
                                            <p:cTn id="438" dur="750"/>
                                            <p:tgtEl>
                                              <p:spTgt spid="86"/>
                                            </p:tgtEl>
                                            <p:attrNameLst>
                                              <p:attrName>ppt_y</p:attrName>
                                            </p:attrNameLst>
                                          </p:cBhvr>
                                          <p:tavLst>
                                            <p:tav tm="0">
                                              <p:val>
                                                <p:strVal val="ppt_y"/>
                                              </p:val>
                                            </p:tav>
                                            <p:tav tm="100000">
                                              <p:val>
                                                <p:strVal val="ppt_y"/>
                                              </p:val>
                                            </p:tav>
                                          </p:tavLst>
                                        </p:anim>
                                        <p:set>
                                          <p:cBhvr>
                                            <p:cTn id="439" dur="1" fill="hold">
                                              <p:stCondLst>
                                                <p:cond delay="749"/>
                                              </p:stCondLst>
                                            </p:cTn>
                                            <p:tgtEl>
                                              <p:spTgt spid="86"/>
                                            </p:tgtEl>
                                            <p:attrNameLst>
                                              <p:attrName>style.visibility</p:attrName>
                                            </p:attrNameLst>
                                          </p:cBhvr>
                                          <p:to>
                                            <p:strVal val="hidden"/>
                                          </p:to>
                                        </p:set>
                                      </p:childTnLst>
                                    </p:cTn>
                                  </p:par>
                                  <p:par>
                                    <p:cTn id="440" presetID="8" presetClass="emph" presetSubtype="0" fill="hold" nodeType="withEffect">
                                      <p:stCondLst>
                                        <p:cond delay="2660"/>
                                      </p:stCondLst>
                                      <p:childTnLst>
                                        <p:animRot by="-600000">
                                          <p:cBhvr>
                                            <p:cTn id="441" dur="500" fill="hold"/>
                                            <p:tgtEl>
                                              <p:spTgt spid="86"/>
                                            </p:tgtEl>
                                            <p:attrNameLst>
                                              <p:attrName>r</p:attrName>
                                            </p:attrNameLst>
                                          </p:cBhvr>
                                        </p:animRot>
                                      </p:childTnLst>
                                    </p:cTn>
                                  </p:par>
                                  <p:par>
                                    <p:cTn id="442" presetID="10" presetClass="entr" presetSubtype="0" fill="hold" nodeType="withEffect">
                                      <p:stCondLst>
                                        <p:cond delay="4000"/>
                                      </p:stCondLst>
                                      <p:childTnLst>
                                        <p:set>
                                          <p:cBhvr>
                                            <p:cTn id="443" dur="1" fill="hold">
                                              <p:stCondLst>
                                                <p:cond delay="0"/>
                                              </p:stCondLst>
                                            </p:cTn>
                                            <p:tgtEl>
                                              <p:spTgt spid="8"/>
                                            </p:tgtEl>
                                            <p:attrNameLst>
                                              <p:attrName>style.visibility</p:attrName>
                                            </p:attrNameLst>
                                          </p:cBhvr>
                                          <p:to>
                                            <p:strVal val="visible"/>
                                          </p:to>
                                        </p:set>
                                        <p:animEffect transition="in" filter="fade">
                                          <p:cBhvr>
                                            <p:cTn id="444" dur="1000"/>
                                            <p:tgtEl>
                                              <p:spTgt spid="8"/>
                                            </p:tgtEl>
                                          </p:cBhvr>
                                        </p:animEffect>
                                      </p:childTnLst>
                                    </p:cTn>
                                  </p:par>
                                  <p:par>
                                    <p:cTn id="445" presetID="10" presetClass="entr" presetSubtype="0" fill="hold" grpId="0" nodeType="withEffect">
                                      <p:stCondLst>
                                        <p:cond delay="4000"/>
                                      </p:stCondLst>
                                      <p:childTnLst>
                                        <p:set>
                                          <p:cBhvr>
                                            <p:cTn id="446" dur="1" fill="hold">
                                              <p:stCondLst>
                                                <p:cond delay="0"/>
                                              </p:stCondLst>
                                            </p:cTn>
                                            <p:tgtEl>
                                              <p:spTgt spid="83"/>
                                            </p:tgtEl>
                                            <p:attrNameLst>
                                              <p:attrName>style.visibility</p:attrName>
                                            </p:attrNameLst>
                                          </p:cBhvr>
                                          <p:to>
                                            <p:strVal val="visible"/>
                                          </p:to>
                                        </p:set>
                                        <p:animEffect transition="in" filter="fade">
                                          <p:cBhvr>
                                            <p:cTn id="447" dur="1000"/>
                                            <p:tgtEl>
                                              <p:spTgt spid="83"/>
                                            </p:tgtEl>
                                          </p:cBhvr>
                                        </p:animEffect>
                                      </p:childTnLst>
                                    </p:cTn>
                                  </p:par>
                                  <p:par>
                                    <p:cTn id="448" presetID="10" presetClass="exit" presetSubtype="0" fill="hold" nodeType="withEffect">
                                      <p:stCondLst>
                                        <p:cond delay="10000"/>
                                      </p:stCondLst>
                                      <p:childTnLst>
                                        <p:animEffect transition="out" filter="fade">
                                          <p:cBhvr>
                                            <p:cTn id="449" dur="1000"/>
                                            <p:tgtEl>
                                              <p:spTgt spid="8"/>
                                            </p:tgtEl>
                                          </p:cBhvr>
                                        </p:animEffect>
                                        <p:set>
                                          <p:cBhvr>
                                            <p:cTn id="450" dur="1" fill="hold">
                                              <p:stCondLst>
                                                <p:cond delay="999"/>
                                              </p:stCondLst>
                                            </p:cTn>
                                            <p:tgtEl>
                                              <p:spTgt spid="8"/>
                                            </p:tgtEl>
                                            <p:attrNameLst>
                                              <p:attrName>style.visibility</p:attrName>
                                            </p:attrNameLst>
                                          </p:cBhvr>
                                          <p:to>
                                            <p:strVal val="hidden"/>
                                          </p:to>
                                        </p:set>
                                      </p:childTnLst>
                                    </p:cTn>
                                  </p:par>
                                  <p:par>
                                    <p:cTn id="451" presetID="10" presetClass="exit" presetSubtype="0" fill="hold" grpId="1" nodeType="withEffect">
                                      <p:stCondLst>
                                        <p:cond delay="10000"/>
                                      </p:stCondLst>
                                      <p:childTnLst>
                                        <p:animEffect transition="out" filter="fade">
                                          <p:cBhvr>
                                            <p:cTn id="452" dur="1000"/>
                                            <p:tgtEl>
                                              <p:spTgt spid="83"/>
                                            </p:tgtEl>
                                          </p:cBhvr>
                                        </p:animEffect>
                                        <p:set>
                                          <p:cBhvr>
                                            <p:cTn id="453" dur="1" fill="hold">
                                              <p:stCondLst>
                                                <p:cond delay="999"/>
                                              </p:stCondLst>
                                            </p:cTn>
                                            <p:tgtEl>
                                              <p:spTgt spid="83"/>
                                            </p:tgtEl>
                                            <p:attrNameLst>
                                              <p:attrName>style.visibility</p:attrName>
                                            </p:attrNameLst>
                                          </p:cBhvr>
                                          <p:to>
                                            <p:strVal val="hidden"/>
                                          </p:to>
                                        </p:set>
                                      </p:childTnLst>
                                    </p:cTn>
                                  </p:par>
                                  <p:par>
                                    <p:cTn id="454" presetID="10" presetClass="exit" presetSubtype="0" fill="hold" grpId="1" nodeType="withEffect">
                                      <p:stCondLst>
                                        <p:cond delay="10000"/>
                                      </p:stCondLst>
                                      <p:childTnLst>
                                        <p:animEffect transition="out" filter="fade">
                                          <p:cBhvr>
                                            <p:cTn id="455" dur="1000"/>
                                            <p:tgtEl>
                                              <p:spTgt spid="84"/>
                                            </p:tgtEl>
                                          </p:cBhvr>
                                        </p:animEffect>
                                        <p:set>
                                          <p:cBhvr>
                                            <p:cTn id="456" dur="1" fill="hold">
                                              <p:stCondLst>
                                                <p:cond delay="999"/>
                                              </p:stCondLst>
                                            </p:cTn>
                                            <p:tgtEl>
                                              <p:spTgt spid="84"/>
                                            </p:tgtEl>
                                            <p:attrNameLst>
                                              <p:attrName>style.visibility</p:attrName>
                                            </p:attrNameLst>
                                          </p:cBhvr>
                                          <p:to>
                                            <p:strVal val="hidden"/>
                                          </p:to>
                                        </p:set>
                                      </p:childTnLst>
                                    </p:cTn>
                                  </p:par>
                                  <p:par>
                                    <p:cTn id="457" presetID="10" presetClass="exit" presetSubtype="0" fill="hold" nodeType="withEffect">
                                      <p:stCondLst>
                                        <p:cond delay="10000"/>
                                      </p:stCondLst>
                                      <p:childTnLst>
                                        <p:animEffect transition="out" filter="fade">
                                          <p:cBhvr>
                                            <p:cTn id="458" dur="1000"/>
                                            <p:tgtEl>
                                              <p:spTgt spid="6"/>
                                            </p:tgtEl>
                                          </p:cBhvr>
                                        </p:animEffect>
                                        <p:set>
                                          <p:cBhvr>
                                            <p:cTn id="459" dur="1" fill="hold">
                                              <p:stCondLst>
                                                <p:cond delay="999"/>
                                              </p:stCondLst>
                                            </p:cTn>
                                            <p:tgtEl>
                                              <p:spTgt spid="6"/>
                                            </p:tgtEl>
                                            <p:attrNameLst>
                                              <p:attrName>style.visibility</p:attrName>
                                            </p:attrNameLst>
                                          </p:cBhvr>
                                          <p:to>
                                            <p:strVal val="hidden"/>
                                          </p:to>
                                        </p:set>
                                      </p:childTnLst>
                                    </p:cTn>
                                  </p:par>
                                  <p:par>
                                    <p:cTn id="460" presetID="10" presetClass="exit" presetSubtype="0" fill="hold" nodeType="withEffect">
                                      <p:stCondLst>
                                        <p:cond delay="10000"/>
                                      </p:stCondLst>
                                      <p:childTnLst>
                                        <p:animEffect transition="out" filter="fade">
                                          <p:cBhvr>
                                            <p:cTn id="461" dur="1000"/>
                                            <p:tgtEl>
                                              <p:spTgt spid="10"/>
                                            </p:tgtEl>
                                          </p:cBhvr>
                                        </p:animEffect>
                                        <p:set>
                                          <p:cBhvr>
                                            <p:cTn id="462"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63" fill="hold" display="0">
                      <p:stCondLst>
                        <p:cond delay="indefinite"/>
                      </p:stCondLst>
                      <p:endCondLst>
                        <p:cond evt="onStopAudio" delay="0">
                          <p:tgtEl>
                            <p:sldTgt/>
                          </p:tgtEl>
                        </p:cond>
                      </p:endCondLst>
                    </p:cTn>
                    <p:tgtEl>
                      <p:spTgt spid="5"/>
                    </p:tgtEl>
                  </p:cMediaNode>
                </p:audio>
                <p:audio>
                  <p:cMediaNode vol="80000">
                    <p:cTn id="464" fill="hold" display="0">
                      <p:stCondLst>
                        <p:cond delay="indefinite"/>
                      </p:stCondLst>
                      <p:endCondLst>
                        <p:cond evt="onStopAudio" delay="0">
                          <p:tgtEl>
                            <p:sldTgt/>
                          </p:tgtEl>
                        </p:cond>
                      </p:endCondLst>
                    </p:cTn>
                    <p:tgtEl>
                      <p:spTgt spid="9"/>
                    </p:tgtEl>
                  </p:cMediaNode>
                </p:audio>
                <p:audio>
                  <p:cMediaNode vol="80000">
                    <p:cTn id="465" fill="hold" display="0">
                      <p:stCondLst>
                        <p:cond delay="indefinite"/>
                      </p:stCondLst>
                      <p:endCondLst>
                        <p:cond evt="onStopAudio" delay="0">
                          <p:tgtEl>
                            <p:sldTgt/>
                          </p:tgtEl>
                        </p:cond>
                      </p:endCondLst>
                    </p:cTn>
                    <p:tgtEl>
                      <p:spTgt spid="23"/>
                    </p:tgtEl>
                  </p:cMediaNode>
                </p:audio>
                <p:audio>
                  <p:cMediaNode vol="56061">
                    <p:cTn id="466" fill="hold" display="0">
                      <p:stCondLst>
                        <p:cond delay="indefinite"/>
                      </p:stCondLst>
                      <p:endCondLst>
                        <p:cond evt="onStopAudio" delay="0">
                          <p:tgtEl>
                            <p:sldTgt/>
                          </p:tgtEl>
                        </p:cond>
                      </p:endCondLst>
                    </p:cTn>
                    <p:tgtEl>
                      <p:spTgt spid="33"/>
                    </p:tgtEl>
                  </p:cMediaNode>
                </p:audio>
                <p:audio>
                  <p:cMediaNode vol="80000">
                    <p:cTn id="467" fill="hold" display="0">
                      <p:stCondLst>
                        <p:cond delay="indefinite"/>
                      </p:stCondLst>
                      <p:endCondLst>
                        <p:cond evt="onStopAudio" delay="0">
                          <p:tgtEl>
                            <p:sldTgt/>
                          </p:tgtEl>
                        </p:cond>
                      </p:endCondLst>
                    </p:cTn>
                    <p:tgtEl>
                      <p:spTgt spid="39"/>
                    </p:tgtEl>
                  </p:cMediaNode>
                </p:audio>
                <p:audio>
                  <p:cMediaNode vol="80000">
                    <p:cTn id="468" fill="hold" display="0">
                      <p:stCondLst>
                        <p:cond delay="indefinite"/>
                      </p:stCondLst>
                      <p:endCondLst>
                        <p:cond evt="onStopAudio" delay="0">
                          <p:tgtEl>
                            <p:sldTgt/>
                          </p:tgtEl>
                        </p:cond>
                      </p:endCondLst>
                    </p:cTn>
                    <p:tgtEl>
                      <p:spTgt spid="45"/>
                    </p:tgtEl>
                  </p:cMediaNode>
                </p:audio>
                <p:audio>
                  <p:cMediaNode vol="80000">
                    <p:cTn id="469" fill="hold" display="0">
                      <p:stCondLst>
                        <p:cond delay="indefinite"/>
                      </p:stCondLst>
                      <p:endCondLst>
                        <p:cond evt="onStopAudio" delay="0">
                          <p:tgtEl>
                            <p:sldTgt/>
                          </p:tgtEl>
                        </p:cond>
                      </p:endCondLst>
                    </p:cTn>
                    <p:tgtEl>
                      <p:spTgt spid="58"/>
                    </p:tgtEl>
                  </p:cMediaNode>
                </p:audio>
                <p:audio>
                  <p:cMediaNode vol="80000">
                    <p:cTn id="470" fill="hold" display="0">
                      <p:stCondLst>
                        <p:cond delay="indefinite"/>
                      </p:stCondLst>
                      <p:endCondLst>
                        <p:cond evt="onStopAudio" delay="0">
                          <p:tgtEl>
                            <p:sldTgt/>
                          </p:tgtEl>
                        </p:cond>
                      </p:endCondLst>
                    </p:cTn>
                    <p:tgtEl>
                      <p:spTgt spid="73"/>
                    </p:tgtEl>
                  </p:cMediaNode>
                </p:audio>
                <p:audio>
                  <p:cMediaNode vol="80000">
                    <p:cTn id="471" fill="hold" display="0">
                      <p:stCondLst>
                        <p:cond delay="indefinite"/>
                      </p:stCondLst>
                      <p:endCondLst>
                        <p:cond evt="onStopAudio" delay="0">
                          <p:tgtEl>
                            <p:sldTgt/>
                          </p:tgtEl>
                        </p:cond>
                      </p:endCondLst>
                    </p:cTn>
                    <p:tgtEl>
                      <p:spTgt spid="79"/>
                    </p:tgtEl>
                  </p:cMediaNode>
                </p:audio>
                <p:audio>
                  <p:cMediaNode vol="80000">
                    <p:cTn id="472" fill="hold" display="0">
                      <p:stCondLst>
                        <p:cond delay="indefinite"/>
                      </p:stCondLst>
                      <p:endCondLst>
                        <p:cond evt="onStopAudio" delay="0">
                          <p:tgtEl>
                            <p:sldTgt/>
                          </p:tgtEl>
                        </p:cond>
                      </p:endCondLst>
                    </p:cTn>
                    <p:tgtEl>
                      <p:spTgt spid="89"/>
                    </p:tgtEl>
                  </p:cMediaNode>
                </p:audio>
                <p:audio>
                  <p:cMediaNode vol="80000">
                    <p:cTn id="473" fill="hold" display="0">
                      <p:stCondLst>
                        <p:cond delay="indefinite"/>
                      </p:stCondLst>
                      <p:endCondLst>
                        <p:cond evt="onStopAudio" delay="0">
                          <p:tgtEl>
                            <p:sldTgt/>
                          </p:tgtEl>
                        </p:cond>
                      </p:endCondLst>
                    </p:cTn>
                    <p:tgtEl>
                      <p:spTgt spid="90"/>
                    </p:tgtEl>
                  </p:cMediaNode>
                </p:audio>
                <p:audio>
                  <p:cMediaNode vol="80000">
                    <p:cTn id="474" fill="hold" display="0">
                      <p:stCondLst>
                        <p:cond delay="indefinite"/>
                      </p:stCondLst>
                      <p:endCondLst>
                        <p:cond evt="onStopAudio" delay="0">
                          <p:tgtEl>
                            <p:sldTgt/>
                          </p:tgtEl>
                        </p:cond>
                      </p:endCondLst>
                    </p:cTn>
                    <p:tgtEl>
                      <p:spTgt spid="80"/>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64" grpId="0" animBg="1"/>
          <p:bldP spid="64" grpId="1" animBg="1"/>
          <p:bldP spid="70" grpId="0"/>
          <p:bldP spid="70" grpId="1"/>
          <p:bldP spid="71" grpId="0"/>
          <p:bldP spid="71" grpId="1"/>
          <p:bldP spid="72" grpId="0"/>
          <p:bldP spid="72" grpId="1"/>
          <p:bldP spid="74" grpId="0" animBg="1"/>
          <p:bldP spid="74" grpId="1" animBg="1"/>
          <p:bldP spid="84" grpId="0" animBg="1"/>
          <p:bldP spid="84" grpId="1" animBg="1"/>
          <p:bldP spid="83" grpId="0"/>
          <p:bldP spid="83"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8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par>
                                    <p:cTn id="78" presetID="1" presetClass="entr" presetSubtype="0" fill="hold" nodeType="withEffect">
                                      <p:stCondLst>
                                        <p:cond delay="0"/>
                                      </p:stCondLst>
                                      <p:childTnLst>
                                        <p:set>
                                          <p:cBhvr>
                                            <p:cTn id="79" dur="1" fill="hold">
                                              <p:stCondLst>
                                                <p:cond delay="0"/>
                                              </p:stCondLst>
                                            </p:cTn>
                                            <p:tgtEl>
                                              <p:spTgt spid="63"/>
                                            </p:tgtEl>
                                            <p:attrNameLst>
                                              <p:attrName>style.visibility</p:attrName>
                                            </p:attrNameLst>
                                          </p:cBhvr>
                                          <p:to>
                                            <p:strVal val="visible"/>
                                          </p:to>
                                        </p:set>
                                      </p:childTnLst>
                                    </p:cTn>
                                  </p:par>
                                </p:childTnLst>
                              </p:cTn>
                            </p:par>
                            <p:par>
                              <p:cTn id="80" fill="hold">
                                <p:stCondLst>
                                  <p:cond delay="350"/>
                                </p:stCondLst>
                                <p:childTnLst>
                                  <p:par>
                                    <p:cTn id="81" presetID="42" presetClass="path" presetSubtype="0" accel="50000" decel="50000" fill="hold" nodeType="afterEffect">
                                      <p:stCondLst>
                                        <p:cond delay="0"/>
                                      </p:stCondLst>
                                      <p:childTnLst>
                                        <p:animMotion origin="layout" path="M 3.40278E-6 2.83951E-6 L 0.22157 0.00308 " pathEditMode="relative" rAng="0" ptsTypes="AA">
                                          <p:cBhvr>
                                            <p:cTn id="82" dur="1500" fill="hold"/>
                                            <p:tgtEl>
                                              <p:spTgt spid="63"/>
                                            </p:tgtEl>
                                            <p:attrNameLst>
                                              <p:attrName>ppt_x</p:attrName>
                                              <p:attrName>ppt_y</p:attrName>
                                            </p:attrNameLst>
                                          </p:cBhvr>
                                          <p:rCtr x="11079" y="154"/>
                                        </p:animMotion>
                                      </p:childTnLst>
                                    </p:cTn>
                                  </p:par>
                                  <p:par>
                                    <p:cTn id="83" presetID="1" presetClass="mediacall" presetSubtype="0" fill="hold" nodeType="withEffect">
                                      <p:stCondLst>
                                        <p:cond delay="250"/>
                                      </p:stCondLst>
                                      <p:childTnLst>
                                        <p:cmd type="call" cmd="playFrom(0.0)">
                                          <p:cBhvr>
                                            <p:cTn id="84" dur="1080" fill="hold"/>
                                            <p:tgtEl>
                                              <p:spTgt spid="58"/>
                                            </p:tgtEl>
                                          </p:cBhvr>
                                        </p:cmd>
                                      </p:childTnLst>
                                    </p:cTn>
                                  </p:par>
                                  <p:par>
                                    <p:cTn id="85" presetID="10" presetClass="entr" presetSubtype="0" fill="hold" grpId="0" nodeType="withEffect">
                                      <p:stCondLst>
                                        <p:cond delay="50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500"/>
                                            <p:tgtEl>
                                              <p:spTgt spid="59"/>
                                            </p:tgtEl>
                                          </p:cBhvr>
                                        </p:animEffect>
                                      </p:childTnLst>
                                    </p:cTn>
                                  </p:par>
                                  <p:par>
                                    <p:cTn id="88" presetID="10" presetClass="entr" presetSubtype="0" fill="hold" nodeType="withEffect">
                                      <p:stCondLst>
                                        <p:cond delay="100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500"/>
                                            <p:tgtEl>
                                              <p:spTgt spid="60"/>
                                            </p:tgtEl>
                                          </p:cBhvr>
                                        </p:animEffect>
                                      </p:childTnLst>
                                    </p:cTn>
                                  </p:par>
                                </p:childTnLst>
                              </p:cTn>
                            </p:par>
                            <p:par>
                              <p:cTn id="91" fill="hold">
                                <p:stCondLst>
                                  <p:cond delay="1850"/>
                                </p:stCondLst>
                                <p:childTnLst>
                                  <p:par>
                                    <p:cTn id="92" presetID="10" presetClass="exit" presetSubtype="0" fill="hold" nodeType="afterEffect">
                                      <p:stCondLst>
                                        <p:cond delay="5000"/>
                                      </p:stCondLst>
                                      <p:childTnLst>
                                        <p:animEffect transition="out" filter="fade">
                                          <p:cBhvr>
                                            <p:cTn id="93" dur="1000"/>
                                            <p:tgtEl>
                                              <p:spTgt spid="63"/>
                                            </p:tgtEl>
                                          </p:cBhvr>
                                        </p:animEffect>
                                        <p:set>
                                          <p:cBhvr>
                                            <p:cTn id="94" dur="1" fill="hold">
                                              <p:stCondLst>
                                                <p:cond delay="999"/>
                                              </p:stCondLst>
                                            </p:cTn>
                                            <p:tgtEl>
                                              <p:spTgt spid="63"/>
                                            </p:tgtEl>
                                            <p:attrNameLst>
                                              <p:attrName>style.visibility</p:attrName>
                                            </p:attrNameLst>
                                          </p:cBhvr>
                                          <p:to>
                                            <p:strVal val="hidden"/>
                                          </p:to>
                                        </p:set>
                                      </p:childTnLst>
                                    </p:cTn>
                                  </p:par>
                                  <p:par>
                                    <p:cTn id="95" presetID="10" presetClass="exit" presetSubtype="0" fill="hold" nodeType="withEffect">
                                      <p:stCondLst>
                                        <p:cond delay="5000"/>
                                      </p:stCondLst>
                                      <p:childTnLst>
                                        <p:animEffect transition="out" filter="fade">
                                          <p:cBhvr>
                                            <p:cTn id="96" dur="1000"/>
                                            <p:tgtEl>
                                              <p:spTgt spid="60"/>
                                            </p:tgtEl>
                                          </p:cBhvr>
                                        </p:animEffect>
                                        <p:set>
                                          <p:cBhvr>
                                            <p:cTn id="97" dur="1" fill="hold">
                                              <p:stCondLst>
                                                <p:cond delay="999"/>
                                              </p:stCondLst>
                                            </p:cTn>
                                            <p:tgtEl>
                                              <p:spTgt spid="60"/>
                                            </p:tgtEl>
                                            <p:attrNameLst>
                                              <p:attrName>style.visibility</p:attrName>
                                            </p:attrNameLst>
                                          </p:cBhvr>
                                          <p:to>
                                            <p:strVal val="hidden"/>
                                          </p:to>
                                        </p:set>
                                      </p:childTnLst>
                                    </p:cTn>
                                  </p:par>
                                  <p:par>
                                    <p:cTn id="98" presetID="10" presetClass="exit" presetSubtype="0" fill="hold" grpId="1" nodeType="withEffect">
                                      <p:stCondLst>
                                        <p:cond delay="5000"/>
                                      </p:stCondLst>
                                      <p:childTnLst>
                                        <p:animEffect transition="out" filter="fade">
                                          <p:cBhvr>
                                            <p:cTn id="99" dur="1000"/>
                                            <p:tgtEl>
                                              <p:spTgt spid="59"/>
                                            </p:tgtEl>
                                          </p:cBhvr>
                                        </p:animEffect>
                                        <p:set>
                                          <p:cBhvr>
                                            <p:cTn id="100"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1" restart="whenNotActive" fill="hold" evtFilter="cancelBubble" nodeType="interactiveSeq">
                    <p:stCondLst>
                      <p:cond evt="onClick" delay="0">
                        <p:tgtEl>
                          <p:spTgt spid="20"/>
                        </p:tgtEl>
                      </p:cond>
                    </p:stCondLst>
                    <p:endSync evt="end" delay="0">
                      <p:rtn val="all"/>
                    </p:endSync>
                    <p:childTnLst>
                      <p:par>
                        <p:cTn id="102" fill="hold">
                          <p:stCondLst>
                            <p:cond delay="0"/>
                          </p:stCondLst>
                          <p:childTnLst>
                            <p:par>
                              <p:cTn id="103" fill="hold">
                                <p:stCondLst>
                                  <p:cond delay="0"/>
                                </p:stCondLst>
                                <p:childTnLst>
                                  <p:par>
                                    <p:cTn id="104" presetID="2" presetClass="exit" presetSubtype="3" fill="hold" grpId="1" nodeType="clickEffect">
                                      <p:stCondLst>
                                        <p:cond delay="0"/>
                                      </p:stCondLst>
                                      <p:childTnLst>
                                        <p:anim calcmode="lin" valueType="num">
                                          <p:cBhvr additive="base">
                                            <p:cTn id="105" dur="350"/>
                                            <p:tgtEl>
                                              <p:spTgt spid="20"/>
                                            </p:tgtEl>
                                            <p:attrNameLst>
                                              <p:attrName>ppt_x</p:attrName>
                                            </p:attrNameLst>
                                          </p:cBhvr>
                                          <p:tavLst>
                                            <p:tav tm="0">
                                              <p:val>
                                                <p:strVal val="ppt_x"/>
                                              </p:val>
                                            </p:tav>
                                            <p:tav tm="100000">
                                              <p:val>
                                                <p:strVal val="1+ppt_w/2"/>
                                              </p:val>
                                            </p:tav>
                                          </p:tavLst>
                                        </p:anim>
                                        <p:anim calcmode="lin" valueType="num">
                                          <p:cBhvr additive="base">
                                            <p:cTn id="106" dur="350"/>
                                            <p:tgtEl>
                                              <p:spTgt spid="20"/>
                                            </p:tgtEl>
                                            <p:attrNameLst>
                                              <p:attrName>ppt_y</p:attrName>
                                            </p:attrNameLst>
                                          </p:cBhvr>
                                          <p:tavLst>
                                            <p:tav tm="0">
                                              <p:val>
                                                <p:strVal val="ppt_y"/>
                                              </p:val>
                                            </p:tav>
                                            <p:tav tm="100000">
                                              <p:val>
                                                <p:strVal val="0-ppt_h/2"/>
                                              </p:val>
                                            </p:tav>
                                          </p:tavLst>
                                        </p:anim>
                                        <p:set>
                                          <p:cBhvr>
                                            <p:cTn id="107" dur="1" fill="hold">
                                              <p:stCondLst>
                                                <p:cond delay="349"/>
                                              </p:stCondLst>
                                            </p:cTn>
                                            <p:tgtEl>
                                              <p:spTgt spid="20"/>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100"/>
                                            <p:tgtEl>
                                              <p:spTgt spid="52"/>
                                            </p:tgtEl>
                                          </p:cBhvr>
                                        </p:animEffect>
                                        <p:set>
                                          <p:cBhvr>
                                            <p:cTn id="110" dur="1" fill="hold">
                                              <p:stCondLst>
                                                <p:cond delay="99"/>
                                              </p:stCondLst>
                                            </p:cTn>
                                            <p:tgtEl>
                                              <p:spTgt spid="52"/>
                                            </p:tgtEl>
                                            <p:attrNameLst>
                                              <p:attrName>style.visibility</p:attrName>
                                            </p:attrNameLst>
                                          </p:cBhvr>
                                          <p:to>
                                            <p:strVal val="hidden"/>
                                          </p:to>
                                        </p:set>
                                      </p:childTnLst>
                                    </p:cTn>
                                  </p:par>
                                  <p:par>
                                    <p:cTn id="111" presetID="1" presetClass="mediacall" presetSubtype="0" fill="hold" nodeType="withEffect">
                                      <p:stCondLst>
                                        <p:cond delay="0"/>
                                      </p:stCondLst>
                                      <p:childTnLst>
                                        <p:cmd type="call" cmd="playFrom(0.0)">
                                          <p:cBhvr>
                                            <p:cTn id="112" dur="339" fill="hold"/>
                                            <p:tgtEl>
                                              <p:spTgt spid="9"/>
                                            </p:tgtEl>
                                          </p:cBhvr>
                                        </p:cmd>
                                      </p:childTnLst>
                                    </p:cTn>
                                  </p:par>
                                  <p:par>
                                    <p:cTn id="113" presetID="1" presetClass="entr" presetSubtype="0" fill="hold" nodeType="withEffect">
                                      <p:stCondLst>
                                        <p:cond delay="0"/>
                                      </p:stCondLst>
                                      <p:childTnLst>
                                        <p:set>
                                          <p:cBhvr>
                                            <p:cTn id="114" dur="1" fill="hold">
                                              <p:stCondLst>
                                                <p:cond delay="0"/>
                                              </p:stCondLst>
                                            </p:cTn>
                                            <p:tgtEl>
                                              <p:spTgt spid="78"/>
                                            </p:tgtEl>
                                            <p:attrNameLst>
                                              <p:attrName>style.visibility</p:attrName>
                                            </p:attrNameLst>
                                          </p:cBhvr>
                                          <p:to>
                                            <p:strVal val="visible"/>
                                          </p:to>
                                        </p:set>
                                      </p:childTnLst>
                                    </p:cTn>
                                  </p:par>
                                </p:childTnLst>
                              </p:cTn>
                            </p:par>
                            <p:par>
                              <p:cTn id="115" fill="hold">
                                <p:stCondLst>
                                  <p:cond delay="350"/>
                                </p:stCondLst>
                                <p:childTnLst>
                                  <p:par>
                                    <p:cTn id="116" presetID="0" presetClass="path" presetSubtype="0" accel="50000" decel="50000" fill="hold" nodeType="afterEffect">
                                      <p:stCondLst>
                                        <p:cond delay="0"/>
                                      </p:stCondLst>
                                      <p:childTnLst>
                                        <p:animMotion origin="layout" path="M 0.00032 0.00559 L 0.00379 -0.40336 L -0.3035 -0.40336 L -0.30523 0.00096 L -0.30523 0.00116 L -0.30523 0.00096 " pathEditMode="relative" rAng="0" ptsTypes="AAAAAA">
                                          <p:cBhvr>
                                            <p:cTn id="117" dur="1500" fill="hold"/>
                                            <p:tgtEl>
                                              <p:spTgt spid="78"/>
                                            </p:tgtEl>
                                            <p:attrNameLst>
                                              <p:attrName>ppt_x</p:attrName>
                                              <p:attrName>ppt_y</p:attrName>
                                            </p:attrNameLst>
                                          </p:cBhvr>
                                          <p:rCtr x="-15104" y="-20448"/>
                                        </p:animMotion>
                                      </p:childTnLst>
                                    </p:cTn>
                                  </p:par>
                                  <p:par>
                                    <p:cTn id="118" presetID="1" presetClass="mediacall" presetSubtype="0" fill="hold" nodeType="withEffect">
                                      <p:stCondLst>
                                        <p:cond delay="750"/>
                                      </p:stCondLst>
                                      <p:childTnLst>
                                        <p:cmd type="call" cmd="playFrom(0.0)">
                                          <p:cBhvr>
                                            <p:cTn id="119" dur="1462" fill="hold"/>
                                            <p:tgtEl>
                                              <p:spTgt spid="79"/>
                                            </p:tgtEl>
                                          </p:cBhvr>
                                        </p:cmd>
                                      </p:childTnLst>
                                    </p:cTn>
                                  </p:par>
                                  <p:par>
                                    <p:cTn id="120" presetID="10" presetClass="entr" presetSubtype="0" fill="hold" grpId="0" nodeType="withEffect">
                                      <p:stCondLst>
                                        <p:cond delay="500"/>
                                      </p:stCondLst>
                                      <p:childTnLst>
                                        <p:set>
                                          <p:cBhvr>
                                            <p:cTn id="121" dur="1" fill="hold">
                                              <p:stCondLst>
                                                <p:cond delay="0"/>
                                              </p:stCondLst>
                                            </p:cTn>
                                            <p:tgtEl>
                                              <p:spTgt spid="74"/>
                                            </p:tgtEl>
                                            <p:attrNameLst>
                                              <p:attrName>style.visibility</p:attrName>
                                            </p:attrNameLst>
                                          </p:cBhvr>
                                          <p:to>
                                            <p:strVal val="visible"/>
                                          </p:to>
                                        </p:set>
                                        <p:animEffect transition="in" filter="fade">
                                          <p:cBhvr>
                                            <p:cTn id="122" dur="500"/>
                                            <p:tgtEl>
                                              <p:spTgt spid="74"/>
                                            </p:tgtEl>
                                          </p:cBhvr>
                                        </p:animEffect>
                                      </p:childTnLst>
                                    </p:cTn>
                                  </p:par>
                                  <p:par>
                                    <p:cTn id="123" presetID="10" presetClass="entr" presetSubtype="0" fill="hold" nodeType="withEffect">
                                      <p:stCondLst>
                                        <p:cond delay="1000"/>
                                      </p:stCondLst>
                                      <p:childTnLst>
                                        <p:set>
                                          <p:cBhvr>
                                            <p:cTn id="124" dur="1" fill="hold">
                                              <p:stCondLst>
                                                <p:cond delay="0"/>
                                              </p:stCondLst>
                                            </p:cTn>
                                            <p:tgtEl>
                                              <p:spTgt spid="75"/>
                                            </p:tgtEl>
                                            <p:attrNameLst>
                                              <p:attrName>style.visibility</p:attrName>
                                            </p:attrNameLst>
                                          </p:cBhvr>
                                          <p:to>
                                            <p:strVal val="visible"/>
                                          </p:to>
                                        </p:set>
                                        <p:animEffect transition="in" filter="fade">
                                          <p:cBhvr>
                                            <p:cTn id="125" dur="500"/>
                                            <p:tgtEl>
                                              <p:spTgt spid="75"/>
                                            </p:tgtEl>
                                          </p:cBhvr>
                                        </p:animEffect>
                                      </p:childTnLst>
                                    </p:cTn>
                                  </p:par>
                                </p:childTnLst>
                              </p:cTn>
                            </p:par>
                            <p:par>
                              <p:cTn id="126" fill="hold">
                                <p:stCondLst>
                                  <p:cond delay="2562"/>
                                </p:stCondLst>
                                <p:childTnLst>
                                  <p:par>
                                    <p:cTn id="127" presetID="10" presetClass="exit" presetSubtype="0" fill="hold" nodeType="afterEffect">
                                      <p:stCondLst>
                                        <p:cond delay="5000"/>
                                      </p:stCondLst>
                                      <p:childTnLst>
                                        <p:animEffect transition="out" filter="fade">
                                          <p:cBhvr>
                                            <p:cTn id="128" dur="1000"/>
                                            <p:tgtEl>
                                              <p:spTgt spid="78"/>
                                            </p:tgtEl>
                                          </p:cBhvr>
                                        </p:animEffect>
                                        <p:set>
                                          <p:cBhvr>
                                            <p:cTn id="129" dur="1" fill="hold">
                                              <p:stCondLst>
                                                <p:cond delay="999"/>
                                              </p:stCondLst>
                                            </p:cTn>
                                            <p:tgtEl>
                                              <p:spTgt spid="78"/>
                                            </p:tgtEl>
                                            <p:attrNameLst>
                                              <p:attrName>style.visibility</p:attrName>
                                            </p:attrNameLst>
                                          </p:cBhvr>
                                          <p:to>
                                            <p:strVal val="hidden"/>
                                          </p:to>
                                        </p:set>
                                      </p:childTnLst>
                                    </p:cTn>
                                  </p:par>
                                  <p:par>
                                    <p:cTn id="130" presetID="10" presetClass="exit" presetSubtype="0" fill="hold" nodeType="withEffect">
                                      <p:stCondLst>
                                        <p:cond delay="5000"/>
                                      </p:stCondLst>
                                      <p:childTnLst>
                                        <p:animEffect transition="out" filter="fade">
                                          <p:cBhvr>
                                            <p:cTn id="131" dur="1000"/>
                                            <p:tgtEl>
                                              <p:spTgt spid="75"/>
                                            </p:tgtEl>
                                          </p:cBhvr>
                                        </p:animEffect>
                                        <p:set>
                                          <p:cBhvr>
                                            <p:cTn id="132" dur="1" fill="hold">
                                              <p:stCondLst>
                                                <p:cond delay="999"/>
                                              </p:stCondLst>
                                            </p:cTn>
                                            <p:tgtEl>
                                              <p:spTgt spid="75"/>
                                            </p:tgtEl>
                                            <p:attrNameLst>
                                              <p:attrName>style.visibility</p:attrName>
                                            </p:attrNameLst>
                                          </p:cBhvr>
                                          <p:to>
                                            <p:strVal val="hidden"/>
                                          </p:to>
                                        </p:set>
                                      </p:childTnLst>
                                    </p:cTn>
                                  </p:par>
                                  <p:par>
                                    <p:cTn id="133" presetID="10" presetClass="exit" presetSubtype="0" fill="hold" grpId="1" nodeType="withEffect">
                                      <p:stCondLst>
                                        <p:cond delay="5000"/>
                                      </p:stCondLst>
                                      <p:childTnLst>
                                        <p:animEffect transition="out" filter="fade">
                                          <p:cBhvr>
                                            <p:cTn id="134" dur="1000"/>
                                            <p:tgtEl>
                                              <p:spTgt spid="74"/>
                                            </p:tgtEl>
                                          </p:cBhvr>
                                        </p:animEffect>
                                        <p:set>
                                          <p:cBhvr>
                                            <p:cTn id="135" dur="1" fill="hold">
                                              <p:stCondLst>
                                                <p:cond delay="9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6" restart="whenNotActive" fill="hold" evtFilter="cancelBubble" nodeType="interactiveSeq">
                    <p:stCondLst>
                      <p:cond evt="onClick" delay="0">
                        <p:tgtEl>
                          <p:spTgt spid="21"/>
                        </p:tgtEl>
                      </p:cond>
                    </p:stCondLst>
                    <p:endSync evt="end" delay="0">
                      <p:rtn val="all"/>
                    </p:endSync>
                    <p:childTnLst>
                      <p:par>
                        <p:cTn id="137" fill="hold">
                          <p:stCondLst>
                            <p:cond delay="0"/>
                          </p:stCondLst>
                          <p:childTnLst>
                            <p:par>
                              <p:cTn id="138" fill="hold">
                                <p:stCondLst>
                                  <p:cond delay="0"/>
                                </p:stCondLst>
                                <p:childTnLst>
                                  <p:par>
                                    <p:cTn id="139" presetID="2" presetClass="exit" presetSubtype="8" fill="hold" grpId="1" nodeType="clickEffect">
                                      <p:stCondLst>
                                        <p:cond delay="0"/>
                                      </p:stCondLst>
                                      <p:childTnLst>
                                        <p:anim calcmode="lin" valueType="num">
                                          <p:cBhvr additive="base">
                                            <p:cTn id="140" dur="350"/>
                                            <p:tgtEl>
                                              <p:spTgt spid="21"/>
                                            </p:tgtEl>
                                            <p:attrNameLst>
                                              <p:attrName>ppt_x</p:attrName>
                                            </p:attrNameLst>
                                          </p:cBhvr>
                                          <p:tavLst>
                                            <p:tav tm="0">
                                              <p:val>
                                                <p:strVal val="ppt_x"/>
                                              </p:val>
                                            </p:tav>
                                            <p:tav tm="100000">
                                              <p:val>
                                                <p:strVal val="0-ppt_w/2"/>
                                              </p:val>
                                            </p:tav>
                                          </p:tavLst>
                                        </p:anim>
                                        <p:anim calcmode="lin" valueType="num">
                                          <p:cBhvr additive="base">
                                            <p:cTn id="141" dur="350"/>
                                            <p:tgtEl>
                                              <p:spTgt spid="21"/>
                                            </p:tgtEl>
                                            <p:attrNameLst>
                                              <p:attrName>ppt_y</p:attrName>
                                            </p:attrNameLst>
                                          </p:cBhvr>
                                          <p:tavLst>
                                            <p:tav tm="0">
                                              <p:val>
                                                <p:strVal val="ppt_y"/>
                                              </p:val>
                                            </p:tav>
                                            <p:tav tm="100000">
                                              <p:val>
                                                <p:strVal val="ppt_y"/>
                                              </p:val>
                                            </p:tav>
                                          </p:tavLst>
                                        </p:anim>
                                        <p:set>
                                          <p:cBhvr>
                                            <p:cTn id="142" dur="1" fill="hold">
                                              <p:stCondLst>
                                                <p:cond delay="349"/>
                                              </p:stCondLst>
                                            </p:cTn>
                                            <p:tgtEl>
                                              <p:spTgt spid="21"/>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100"/>
                                            <p:tgtEl>
                                              <p:spTgt spid="51"/>
                                            </p:tgtEl>
                                          </p:cBhvr>
                                        </p:animEffect>
                                        <p:set>
                                          <p:cBhvr>
                                            <p:cTn id="145" dur="1" fill="hold">
                                              <p:stCondLst>
                                                <p:cond delay="99"/>
                                              </p:stCondLst>
                                            </p:cTn>
                                            <p:tgtEl>
                                              <p:spTgt spid="51"/>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339" fill="hold"/>
                                            <p:tgtEl>
                                              <p:spTgt spid="9"/>
                                            </p:tgtEl>
                                          </p:cBhvr>
                                        </p:cmd>
                                      </p:childTnLst>
                                    </p:cTn>
                                  </p:par>
                                </p:childTnLst>
                              </p:cTn>
                            </p:par>
                            <p:par>
                              <p:cTn id="148" fill="hold">
                                <p:stCondLst>
                                  <p:cond delay="350"/>
                                </p:stCondLst>
                                <p:childTnLst>
                                  <p:par>
                                    <p:cTn id="149" presetID="1" presetClass="exit" presetSubtype="0" fill="hold" nodeType="afterEffect">
                                      <p:stCondLst>
                                        <p:cond delay="0"/>
                                      </p:stCondLst>
                                      <p:childTnLst>
                                        <p:set>
                                          <p:cBhvr>
                                            <p:cTn id="150" dur="1" fill="hold">
                                              <p:stCondLst>
                                                <p:cond delay="0"/>
                                              </p:stCondLst>
                                            </p:cTn>
                                            <p:tgtEl>
                                              <p:spTgt spid="57"/>
                                            </p:tgtEl>
                                            <p:attrNameLst>
                                              <p:attrName>style.visibility</p:attrName>
                                            </p:attrNameLst>
                                          </p:cBhvr>
                                          <p:to>
                                            <p:strVal val="hidden"/>
                                          </p:to>
                                        </p:set>
                                      </p:childTnLst>
                                    </p:cTn>
                                  </p:par>
                                </p:childTnLst>
                              </p:cTn>
                            </p:par>
                            <p:par>
                              <p:cTn id="151" fill="hold">
                                <p:stCondLst>
                                  <p:cond delay="350"/>
                                </p:stCondLst>
                                <p:childTnLst>
                                  <p:par>
                                    <p:cTn id="152" presetID="42" presetClass="path" presetSubtype="0" accel="50000" decel="50000" fill="hold" nodeType="afterEffect">
                                      <p:stCondLst>
                                        <p:cond delay="0"/>
                                      </p:stCondLst>
                                      <p:childTnLst>
                                        <p:animMotion origin="layout" path="M 4.16667E-6 -4.93827E-6 L 0.21658 0.00136 " pathEditMode="relative" rAng="0" ptsTypes="AA">
                                          <p:cBhvr>
                                            <p:cTn id="153" dur="10" fill="hold"/>
                                            <p:tgtEl>
                                              <p:spTgt spid="57"/>
                                            </p:tgtEl>
                                            <p:attrNameLst>
                                              <p:attrName>ppt_x</p:attrName>
                                              <p:attrName>ppt_y</p:attrName>
                                            </p:attrNameLst>
                                          </p:cBhvr>
                                          <p:rCtr x="10829" y="58"/>
                                        </p:animMotion>
                                      </p:childTnLst>
                                    </p:cTn>
                                  </p:par>
                                </p:childTnLst>
                              </p:cTn>
                            </p:par>
                            <p:par>
                              <p:cTn id="154" fill="hold">
                                <p:stCondLst>
                                  <p:cond delay="360"/>
                                </p:stCondLst>
                                <p:childTnLst>
                                  <p:par>
                                    <p:cTn id="155" presetID="14" presetClass="entr" presetSubtype="10" fill="hold" nodeType="after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randombar(horizontal)">
                                          <p:cBhvr>
                                            <p:cTn id="157" dur="1000"/>
                                            <p:tgtEl>
                                              <p:spTgt spid="57"/>
                                            </p:tgtEl>
                                          </p:cBhvr>
                                        </p:animEffect>
                                      </p:childTnLst>
                                    </p:cTn>
                                  </p:par>
                                  <p:par>
                                    <p:cTn id="158" presetID="1" presetClass="mediacall" presetSubtype="0" fill="hold" nodeType="withEffect">
                                      <p:stCondLst>
                                        <p:cond delay="0"/>
                                      </p:stCondLst>
                                      <p:childTnLst>
                                        <p:cmd type="call" cmd="playFrom(0.0)">
                                          <p:cBhvr>
                                            <p:cTn id="159" dur="2351" fill="hold"/>
                                            <p:tgtEl>
                                              <p:spTgt spid="45"/>
                                            </p:tgtEl>
                                          </p:cBhvr>
                                        </p:cmd>
                                      </p:childTnLst>
                                    </p:cTn>
                                  </p:par>
                                  <p:par>
                                    <p:cTn id="160" presetID="10" presetClass="entr" presetSubtype="0" fill="hold" grpId="0" nodeType="with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500"/>
                                            <p:tgtEl>
                                              <p:spTgt spid="46"/>
                                            </p:tgtEl>
                                          </p:cBhvr>
                                        </p:animEffect>
                                      </p:childTnLst>
                                    </p:cTn>
                                  </p:par>
                                  <p:par>
                                    <p:cTn id="163" presetID="10" presetClass="entr" presetSubtype="0" fill="hold" nodeType="withEffect">
                                      <p:stCondLst>
                                        <p:cond delay="500"/>
                                      </p:stCondLst>
                                      <p:childTnLst>
                                        <p:set>
                                          <p:cBhvr>
                                            <p:cTn id="164" dur="1" fill="hold">
                                              <p:stCondLst>
                                                <p:cond delay="0"/>
                                              </p:stCondLst>
                                            </p:cTn>
                                            <p:tgtEl>
                                              <p:spTgt spid="54"/>
                                            </p:tgtEl>
                                            <p:attrNameLst>
                                              <p:attrName>style.visibility</p:attrName>
                                            </p:attrNameLst>
                                          </p:cBhvr>
                                          <p:to>
                                            <p:strVal val="visible"/>
                                          </p:to>
                                        </p:set>
                                        <p:animEffect transition="in" filter="fade">
                                          <p:cBhvr>
                                            <p:cTn id="165" dur="500"/>
                                            <p:tgtEl>
                                              <p:spTgt spid="54"/>
                                            </p:tgtEl>
                                          </p:cBhvr>
                                        </p:animEffect>
                                      </p:childTnLst>
                                    </p:cTn>
                                  </p:par>
                                </p:childTnLst>
                              </p:cTn>
                            </p:par>
                            <p:par>
                              <p:cTn id="166" fill="hold">
                                <p:stCondLst>
                                  <p:cond delay="2711"/>
                                </p:stCondLst>
                                <p:childTnLst>
                                  <p:par>
                                    <p:cTn id="167" presetID="10" presetClass="exit" presetSubtype="0" fill="hold" nodeType="afterEffect">
                                      <p:stCondLst>
                                        <p:cond delay="5000"/>
                                      </p:stCondLst>
                                      <p:childTnLst>
                                        <p:animEffect transition="out" filter="fade">
                                          <p:cBhvr>
                                            <p:cTn id="168" dur="1000"/>
                                            <p:tgtEl>
                                              <p:spTgt spid="57"/>
                                            </p:tgtEl>
                                          </p:cBhvr>
                                        </p:animEffect>
                                        <p:set>
                                          <p:cBhvr>
                                            <p:cTn id="169" dur="1" fill="hold">
                                              <p:stCondLst>
                                                <p:cond delay="999"/>
                                              </p:stCondLst>
                                            </p:cTn>
                                            <p:tgtEl>
                                              <p:spTgt spid="57"/>
                                            </p:tgtEl>
                                            <p:attrNameLst>
                                              <p:attrName>style.visibility</p:attrName>
                                            </p:attrNameLst>
                                          </p:cBhvr>
                                          <p:to>
                                            <p:strVal val="hidden"/>
                                          </p:to>
                                        </p:set>
                                      </p:childTnLst>
                                    </p:cTn>
                                  </p:par>
                                  <p:par>
                                    <p:cTn id="170" presetID="10" presetClass="exit" presetSubtype="0" fill="hold" nodeType="withEffect">
                                      <p:stCondLst>
                                        <p:cond delay="5000"/>
                                      </p:stCondLst>
                                      <p:childTnLst>
                                        <p:animEffect transition="out" filter="fade">
                                          <p:cBhvr>
                                            <p:cTn id="171" dur="1000"/>
                                            <p:tgtEl>
                                              <p:spTgt spid="54"/>
                                            </p:tgtEl>
                                          </p:cBhvr>
                                        </p:animEffect>
                                        <p:set>
                                          <p:cBhvr>
                                            <p:cTn id="172" dur="1" fill="hold">
                                              <p:stCondLst>
                                                <p:cond delay="999"/>
                                              </p:stCondLst>
                                            </p:cTn>
                                            <p:tgtEl>
                                              <p:spTgt spid="54"/>
                                            </p:tgtEl>
                                            <p:attrNameLst>
                                              <p:attrName>style.visibility</p:attrName>
                                            </p:attrNameLst>
                                          </p:cBhvr>
                                          <p:to>
                                            <p:strVal val="hidden"/>
                                          </p:to>
                                        </p:set>
                                      </p:childTnLst>
                                    </p:cTn>
                                  </p:par>
                                  <p:par>
                                    <p:cTn id="173" presetID="10" presetClass="exit" presetSubtype="0" fill="hold" grpId="1" nodeType="withEffect">
                                      <p:stCondLst>
                                        <p:cond delay="5000"/>
                                      </p:stCondLst>
                                      <p:childTnLst>
                                        <p:animEffect transition="out" filter="fade">
                                          <p:cBhvr>
                                            <p:cTn id="174" dur="1000"/>
                                            <p:tgtEl>
                                              <p:spTgt spid="46"/>
                                            </p:tgtEl>
                                          </p:cBhvr>
                                        </p:animEffect>
                                        <p:set>
                                          <p:cBhvr>
                                            <p:cTn id="175"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6" restart="whenNotActive" fill="hold" evtFilter="cancelBubble" nodeType="interactiveSeq">
                    <p:stCondLst>
                      <p:cond evt="onClick" delay="0">
                        <p:tgtEl>
                          <p:spTgt spid="22"/>
                        </p:tgtEl>
                      </p:cond>
                    </p:stCondLst>
                    <p:endSync evt="end" delay="0">
                      <p:rtn val="all"/>
                    </p:endSync>
                    <p:childTnLst>
                      <p:par>
                        <p:cTn id="177" fill="hold">
                          <p:stCondLst>
                            <p:cond delay="0"/>
                          </p:stCondLst>
                          <p:childTnLst>
                            <p:par>
                              <p:cTn id="178" fill="hold">
                                <p:stCondLst>
                                  <p:cond delay="0"/>
                                </p:stCondLst>
                                <p:childTnLst>
                                  <p:par>
                                    <p:cTn id="179" presetID="2" presetClass="exit" presetSubtype="2" fill="hold" grpId="1" nodeType="clickEffect">
                                      <p:stCondLst>
                                        <p:cond delay="0"/>
                                      </p:stCondLst>
                                      <p:childTnLst>
                                        <p:anim calcmode="lin" valueType="num">
                                          <p:cBhvr additive="base">
                                            <p:cTn id="180" dur="350"/>
                                            <p:tgtEl>
                                              <p:spTgt spid="22"/>
                                            </p:tgtEl>
                                            <p:attrNameLst>
                                              <p:attrName>ppt_x</p:attrName>
                                            </p:attrNameLst>
                                          </p:cBhvr>
                                          <p:tavLst>
                                            <p:tav tm="0">
                                              <p:val>
                                                <p:strVal val="ppt_x"/>
                                              </p:val>
                                            </p:tav>
                                            <p:tav tm="100000">
                                              <p:val>
                                                <p:strVal val="1+ppt_w/2"/>
                                              </p:val>
                                            </p:tav>
                                          </p:tavLst>
                                        </p:anim>
                                        <p:anim calcmode="lin" valueType="num">
                                          <p:cBhvr additive="base">
                                            <p:cTn id="181" dur="350"/>
                                            <p:tgtEl>
                                              <p:spTgt spid="22"/>
                                            </p:tgtEl>
                                            <p:attrNameLst>
                                              <p:attrName>ppt_y</p:attrName>
                                            </p:attrNameLst>
                                          </p:cBhvr>
                                          <p:tavLst>
                                            <p:tav tm="0">
                                              <p:val>
                                                <p:strVal val="ppt_y"/>
                                              </p:val>
                                            </p:tav>
                                            <p:tav tm="100000">
                                              <p:val>
                                                <p:strVal val="ppt_y"/>
                                              </p:val>
                                            </p:tav>
                                          </p:tavLst>
                                        </p:anim>
                                        <p:set>
                                          <p:cBhvr>
                                            <p:cTn id="182" dur="1" fill="hold">
                                              <p:stCondLst>
                                                <p:cond delay="349"/>
                                              </p:stCondLst>
                                            </p:cTn>
                                            <p:tgtEl>
                                              <p:spTgt spid="22"/>
                                            </p:tgtEl>
                                            <p:attrNameLst>
                                              <p:attrName>style.visibility</p:attrName>
                                            </p:attrNameLst>
                                          </p:cBhvr>
                                          <p:to>
                                            <p:strVal val="hidden"/>
                                          </p:to>
                                        </p:set>
                                      </p:childTnLst>
                                    </p:cTn>
                                  </p:par>
                                  <p:par>
                                    <p:cTn id="183" presetID="10" presetClass="exit" presetSubtype="0" fill="hold" grpId="1" nodeType="withEffect">
                                      <p:stCondLst>
                                        <p:cond delay="0"/>
                                      </p:stCondLst>
                                      <p:childTnLst>
                                        <p:animEffect transition="out" filter="fade">
                                          <p:cBhvr>
                                            <p:cTn id="184" dur="100"/>
                                            <p:tgtEl>
                                              <p:spTgt spid="50"/>
                                            </p:tgtEl>
                                          </p:cBhvr>
                                        </p:animEffect>
                                        <p:set>
                                          <p:cBhvr>
                                            <p:cTn id="185" dur="1" fill="hold">
                                              <p:stCondLst>
                                                <p:cond delay="99"/>
                                              </p:stCondLst>
                                            </p:cTn>
                                            <p:tgtEl>
                                              <p:spTgt spid="50"/>
                                            </p:tgtEl>
                                            <p:attrNameLst>
                                              <p:attrName>style.visibility</p:attrName>
                                            </p:attrNameLst>
                                          </p:cBhvr>
                                          <p:to>
                                            <p:strVal val="hidden"/>
                                          </p:to>
                                        </p:set>
                                      </p:childTnLst>
                                    </p:cTn>
                                  </p:par>
                                  <p:par>
                                    <p:cTn id="186" presetID="1" presetClass="mediacall" presetSubtype="0" fill="hold" nodeType="withEffect">
                                      <p:stCondLst>
                                        <p:cond delay="0"/>
                                      </p:stCondLst>
                                      <p:childTnLst>
                                        <p:cmd type="call" cmd="playFrom(0.0)">
                                          <p:cBhvr>
                                            <p:cTn id="187" dur="339" fill="hold"/>
                                            <p:tgtEl>
                                              <p:spTgt spid="9"/>
                                            </p:tgtEl>
                                          </p:cBhvr>
                                        </p:cmd>
                                      </p:childTnLst>
                                    </p:cTn>
                                  </p:par>
                                  <p:par>
                                    <p:cTn id="188" presetID="1" presetClass="entr" presetSubtype="0" fill="hold" nodeType="withEffect">
                                      <p:stCondLst>
                                        <p:cond delay="0"/>
                                      </p:stCondLst>
                                      <p:childTnLst>
                                        <p:set>
                                          <p:cBhvr>
                                            <p:cTn id="189" dur="1" fill="hold">
                                              <p:stCondLst>
                                                <p:cond delay="0"/>
                                              </p:stCondLst>
                                            </p:cTn>
                                            <p:tgtEl>
                                              <p:spTgt spid="44"/>
                                            </p:tgtEl>
                                            <p:attrNameLst>
                                              <p:attrName>style.visibility</p:attrName>
                                            </p:attrNameLst>
                                          </p:cBhvr>
                                          <p:to>
                                            <p:strVal val="visible"/>
                                          </p:to>
                                        </p:set>
                                      </p:childTnLst>
                                    </p:cTn>
                                  </p:par>
                                </p:childTnLst>
                              </p:cTn>
                            </p:par>
                            <p:par>
                              <p:cTn id="190" fill="hold">
                                <p:stCondLst>
                                  <p:cond delay="350"/>
                                </p:stCondLst>
                                <p:childTnLst>
                                  <p:par>
                                    <p:cTn id="191" presetID="37" presetClass="path" presetSubtype="0" accel="50000" decel="50000" fill="hold" nodeType="afterEffect">
                                      <p:stCondLst>
                                        <p:cond delay="0"/>
                                      </p:stCondLst>
                                      <p:childTnLst>
                                        <p:animMotion origin="layout" path="M -1.38889E-7 -4.07407E-6 L -0.06348 -0.076 C -0.07661 -0.09317 -0.09657 -0.10281 -0.1174 -0.10281 C -0.14095 -0.10281 -0.16005 -0.09317 -0.17318 -0.076 L -0.23644 -4.07407E-6 " pathEditMode="relative" rAng="0" ptsTypes="AAAAA">
                                          <p:cBhvr>
                                            <p:cTn id="192" dur="1500" fill="hold"/>
                                            <p:tgtEl>
                                              <p:spTgt spid="44"/>
                                            </p:tgtEl>
                                            <p:attrNameLst>
                                              <p:attrName>ppt_x</p:attrName>
                                              <p:attrName>ppt_y</p:attrName>
                                            </p:attrNameLst>
                                          </p:cBhvr>
                                          <p:rCtr x="-11827" y="-5150"/>
                                        </p:animMotion>
                                      </p:childTnLst>
                                    </p:cTn>
                                  </p:par>
                                  <p:par>
                                    <p:cTn id="193" presetID="1" presetClass="mediacall" presetSubtype="0" fill="hold" nodeType="withEffect">
                                      <p:stCondLst>
                                        <p:cond delay="500"/>
                                      </p:stCondLst>
                                      <p:childTnLst>
                                        <p:cmd type="call" cmd="playFrom(0.0)">
                                          <p:cBhvr>
                                            <p:cTn id="194" dur="235" fill="hold"/>
                                            <p:tgtEl>
                                              <p:spTgt spid="39"/>
                                            </p:tgtEl>
                                          </p:cBhvr>
                                        </p:cmd>
                                      </p:childTnLst>
                                    </p:cTn>
                                  </p:par>
                                  <p:par>
                                    <p:cTn id="195" presetID="42" presetClass="path" presetSubtype="0" repeatCount="5000" autoRev="1" fill="hold" nodeType="withEffect">
                                      <p:stCondLst>
                                        <p:cond delay="1500"/>
                                      </p:stCondLst>
                                      <p:childTnLst>
                                        <p:animMotion origin="layout" path="M -0.23546 -0.0596 L -0.23579 -0.00096 " pathEditMode="relative" rAng="0" ptsTypes="AA">
                                          <p:cBhvr>
                                            <p:cTn id="196" dur="750" spd="-100000" fill="hold"/>
                                            <p:tgtEl>
                                              <p:spTgt spid="44"/>
                                            </p:tgtEl>
                                            <p:attrNameLst>
                                              <p:attrName>ppt_x</p:attrName>
                                              <p:attrName>ppt_y</p:attrName>
                                            </p:attrNameLst>
                                          </p:cBhvr>
                                          <p:rCtr x="-22" y="2932"/>
                                        </p:animMotion>
                                      </p:childTnLst>
                                    </p:cTn>
                                  </p:par>
                                  <p:par>
                                    <p:cTn id="197" presetID="10" presetClass="entr" presetSubtype="0" fill="hold" grpId="0" nodeType="withEffect">
                                      <p:stCondLst>
                                        <p:cond delay="500"/>
                                      </p:stCondLst>
                                      <p:childTnLst>
                                        <p:set>
                                          <p:cBhvr>
                                            <p:cTn id="198" dur="1" fill="hold">
                                              <p:stCondLst>
                                                <p:cond delay="0"/>
                                              </p:stCondLst>
                                            </p:cTn>
                                            <p:tgtEl>
                                              <p:spTgt spid="40"/>
                                            </p:tgtEl>
                                            <p:attrNameLst>
                                              <p:attrName>style.visibility</p:attrName>
                                            </p:attrNameLst>
                                          </p:cBhvr>
                                          <p:to>
                                            <p:strVal val="visible"/>
                                          </p:to>
                                        </p:set>
                                        <p:animEffect transition="in" filter="fade">
                                          <p:cBhvr>
                                            <p:cTn id="199" dur="500"/>
                                            <p:tgtEl>
                                              <p:spTgt spid="40"/>
                                            </p:tgtEl>
                                          </p:cBhvr>
                                        </p:animEffect>
                                      </p:childTnLst>
                                    </p:cTn>
                                  </p:par>
                                  <p:par>
                                    <p:cTn id="200" presetID="10" presetClass="entr" presetSubtype="0" fill="hold" nodeType="withEffect">
                                      <p:stCondLst>
                                        <p:cond delay="1000"/>
                                      </p:stCondLst>
                                      <p:childTnLst>
                                        <p:set>
                                          <p:cBhvr>
                                            <p:cTn id="201" dur="1" fill="hold">
                                              <p:stCondLst>
                                                <p:cond delay="0"/>
                                              </p:stCondLst>
                                            </p:cTn>
                                            <p:tgtEl>
                                              <p:spTgt spid="41"/>
                                            </p:tgtEl>
                                            <p:attrNameLst>
                                              <p:attrName>style.visibility</p:attrName>
                                            </p:attrNameLst>
                                          </p:cBhvr>
                                          <p:to>
                                            <p:strVal val="visible"/>
                                          </p:to>
                                        </p:set>
                                        <p:animEffect transition="in" filter="fade">
                                          <p:cBhvr>
                                            <p:cTn id="202" dur="500"/>
                                            <p:tgtEl>
                                              <p:spTgt spid="41"/>
                                            </p:tgtEl>
                                          </p:cBhvr>
                                        </p:animEffect>
                                      </p:childTnLst>
                                    </p:cTn>
                                  </p:par>
                                  <p:par>
                                    <p:cTn id="203" presetID="10" presetClass="exit" presetSubtype="0" fill="hold" nodeType="withEffect">
                                      <p:stCondLst>
                                        <p:cond delay="6000"/>
                                      </p:stCondLst>
                                      <p:childTnLst>
                                        <p:animEffect transition="out" filter="fade">
                                          <p:cBhvr>
                                            <p:cTn id="204" dur="1000"/>
                                            <p:tgtEl>
                                              <p:spTgt spid="44"/>
                                            </p:tgtEl>
                                          </p:cBhvr>
                                        </p:animEffect>
                                        <p:set>
                                          <p:cBhvr>
                                            <p:cTn id="205" dur="1" fill="hold">
                                              <p:stCondLst>
                                                <p:cond delay="999"/>
                                              </p:stCondLst>
                                            </p:cTn>
                                            <p:tgtEl>
                                              <p:spTgt spid="44"/>
                                            </p:tgtEl>
                                            <p:attrNameLst>
                                              <p:attrName>style.visibility</p:attrName>
                                            </p:attrNameLst>
                                          </p:cBhvr>
                                          <p:to>
                                            <p:strVal val="hidden"/>
                                          </p:to>
                                        </p:set>
                                      </p:childTnLst>
                                    </p:cTn>
                                  </p:par>
                                  <p:par>
                                    <p:cTn id="206" presetID="10" presetClass="exit" presetSubtype="0" fill="hold" nodeType="withEffect">
                                      <p:stCondLst>
                                        <p:cond delay="6000"/>
                                      </p:stCondLst>
                                      <p:childTnLst>
                                        <p:animEffect transition="out" filter="fade">
                                          <p:cBhvr>
                                            <p:cTn id="207" dur="1000"/>
                                            <p:tgtEl>
                                              <p:spTgt spid="41"/>
                                            </p:tgtEl>
                                          </p:cBhvr>
                                        </p:animEffect>
                                        <p:set>
                                          <p:cBhvr>
                                            <p:cTn id="208" dur="1" fill="hold">
                                              <p:stCondLst>
                                                <p:cond delay="999"/>
                                              </p:stCondLst>
                                            </p:cTn>
                                            <p:tgtEl>
                                              <p:spTgt spid="41"/>
                                            </p:tgtEl>
                                            <p:attrNameLst>
                                              <p:attrName>style.visibility</p:attrName>
                                            </p:attrNameLst>
                                          </p:cBhvr>
                                          <p:to>
                                            <p:strVal val="hidden"/>
                                          </p:to>
                                        </p:set>
                                      </p:childTnLst>
                                    </p:cTn>
                                  </p:par>
                                  <p:par>
                                    <p:cTn id="209" presetID="10" presetClass="exit" presetSubtype="0" fill="hold" grpId="1" nodeType="withEffect">
                                      <p:stCondLst>
                                        <p:cond delay="6000"/>
                                      </p:stCondLst>
                                      <p:childTnLst>
                                        <p:animEffect transition="out" filter="fade">
                                          <p:cBhvr>
                                            <p:cTn id="210" dur="1000"/>
                                            <p:tgtEl>
                                              <p:spTgt spid="40"/>
                                            </p:tgtEl>
                                          </p:cBhvr>
                                        </p:animEffect>
                                        <p:set>
                                          <p:cBhvr>
                                            <p:cTn id="211"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2" restart="whenNotActive" fill="hold" evtFilter="cancelBubble" nodeType="interactiveSeq">
                    <p:stCondLst>
                      <p:cond evt="onClick" delay="0">
                        <p:tgtEl>
                          <p:spTgt spid="24"/>
                        </p:tgtEl>
                      </p:cond>
                    </p:stCondLst>
                    <p:endSync evt="end" delay="0">
                      <p:rtn val="all"/>
                    </p:endSync>
                    <p:childTnLst>
                      <p:par>
                        <p:cTn id="213" fill="hold">
                          <p:stCondLst>
                            <p:cond delay="0"/>
                          </p:stCondLst>
                          <p:childTnLst>
                            <p:par>
                              <p:cTn id="214" fill="hold">
                                <p:stCondLst>
                                  <p:cond delay="0"/>
                                </p:stCondLst>
                                <p:childTnLst>
                                  <p:par>
                                    <p:cTn id="215" presetID="2" presetClass="exit" presetSubtype="8" fill="hold" grpId="1" nodeType="clickEffect">
                                      <p:stCondLst>
                                        <p:cond delay="0"/>
                                      </p:stCondLst>
                                      <p:childTnLst>
                                        <p:anim calcmode="lin" valueType="num">
                                          <p:cBhvr additive="base">
                                            <p:cTn id="216" dur="350"/>
                                            <p:tgtEl>
                                              <p:spTgt spid="24"/>
                                            </p:tgtEl>
                                            <p:attrNameLst>
                                              <p:attrName>ppt_x</p:attrName>
                                            </p:attrNameLst>
                                          </p:cBhvr>
                                          <p:tavLst>
                                            <p:tav tm="0">
                                              <p:val>
                                                <p:strVal val="ppt_x"/>
                                              </p:val>
                                            </p:tav>
                                            <p:tav tm="100000">
                                              <p:val>
                                                <p:strVal val="0-ppt_w/2"/>
                                              </p:val>
                                            </p:tav>
                                          </p:tavLst>
                                        </p:anim>
                                        <p:anim calcmode="lin" valueType="num">
                                          <p:cBhvr additive="base">
                                            <p:cTn id="217" dur="350"/>
                                            <p:tgtEl>
                                              <p:spTgt spid="24"/>
                                            </p:tgtEl>
                                            <p:attrNameLst>
                                              <p:attrName>ppt_y</p:attrName>
                                            </p:attrNameLst>
                                          </p:cBhvr>
                                          <p:tavLst>
                                            <p:tav tm="0">
                                              <p:val>
                                                <p:strVal val="ppt_y"/>
                                              </p:val>
                                            </p:tav>
                                            <p:tav tm="100000">
                                              <p:val>
                                                <p:strVal val="ppt_y"/>
                                              </p:val>
                                            </p:tav>
                                          </p:tavLst>
                                        </p:anim>
                                        <p:set>
                                          <p:cBhvr>
                                            <p:cTn id="218" dur="1" fill="hold">
                                              <p:stCondLst>
                                                <p:cond delay="349"/>
                                              </p:stCondLst>
                                            </p:cTn>
                                            <p:tgtEl>
                                              <p:spTgt spid="24"/>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100"/>
                                            <p:tgtEl>
                                              <p:spTgt spid="49"/>
                                            </p:tgtEl>
                                          </p:cBhvr>
                                        </p:animEffect>
                                        <p:set>
                                          <p:cBhvr>
                                            <p:cTn id="221" dur="1" fill="hold">
                                              <p:stCondLst>
                                                <p:cond delay="99"/>
                                              </p:stCondLst>
                                            </p:cTn>
                                            <p:tgtEl>
                                              <p:spTgt spid="49"/>
                                            </p:tgtEl>
                                            <p:attrNameLst>
                                              <p:attrName>style.visibility</p:attrName>
                                            </p:attrNameLst>
                                          </p:cBhvr>
                                          <p:to>
                                            <p:strVal val="hidden"/>
                                          </p:to>
                                        </p:set>
                                      </p:childTnLst>
                                    </p:cTn>
                                  </p:par>
                                  <p:par>
                                    <p:cTn id="222" presetID="1" presetClass="mediacall" presetSubtype="0" fill="hold" nodeType="withEffect">
                                      <p:stCondLst>
                                        <p:cond delay="0"/>
                                      </p:stCondLst>
                                      <p:childTnLst>
                                        <p:cmd type="call" cmd="playFrom(0.0)">
                                          <p:cBhvr>
                                            <p:cTn id="223" dur="339" fill="hold"/>
                                            <p:tgtEl>
                                              <p:spTgt spid="9"/>
                                            </p:tgtEl>
                                          </p:cBhvr>
                                        </p:cmd>
                                      </p:childTnLst>
                                    </p:cTn>
                                  </p:par>
                                  <p:par>
                                    <p:cTn id="224" presetID="1" presetClass="exit" presetSubtype="0" fill="hold" nodeType="withEffect">
                                      <p:stCondLst>
                                        <p:cond delay="0"/>
                                      </p:stCondLst>
                                      <p:childTnLst>
                                        <p:set>
                                          <p:cBhvr>
                                            <p:cTn id="225" dur="1" fill="hold">
                                              <p:stCondLst>
                                                <p:cond delay="0"/>
                                              </p:stCondLst>
                                            </p:cTn>
                                            <p:tgtEl>
                                              <p:spTgt spid="68"/>
                                            </p:tgtEl>
                                            <p:attrNameLst>
                                              <p:attrName>style.visibility</p:attrName>
                                            </p:attrNameLst>
                                          </p:cBhvr>
                                          <p:to>
                                            <p:strVal val="hidden"/>
                                          </p:to>
                                        </p:set>
                                      </p:childTnLst>
                                    </p:cTn>
                                  </p:par>
                                  <p:par>
                                    <p:cTn id="226" presetID="1" presetClass="exit" presetSubtype="0" fill="hold" nodeType="withEffect">
                                      <p:stCondLst>
                                        <p:cond delay="0"/>
                                      </p:stCondLst>
                                      <p:childTnLst>
                                        <p:set>
                                          <p:cBhvr>
                                            <p:cTn id="227" dur="1" fill="hold">
                                              <p:stCondLst>
                                                <p:cond delay="0"/>
                                              </p:stCondLst>
                                            </p:cTn>
                                            <p:tgtEl>
                                              <p:spTgt spid="69"/>
                                            </p:tgtEl>
                                            <p:attrNameLst>
                                              <p:attrName>style.visibility</p:attrName>
                                            </p:attrNameLst>
                                          </p:cBhvr>
                                          <p:to>
                                            <p:strVal val="hidden"/>
                                          </p:to>
                                        </p:set>
                                      </p:childTnLst>
                                    </p:cTn>
                                  </p:par>
                                </p:childTnLst>
                              </p:cTn>
                            </p:par>
                            <p:par>
                              <p:cTn id="228" fill="hold">
                                <p:stCondLst>
                                  <p:cond delay="350"/>
                                </p:stCondLst>
                                <p:childTnLst>
                                  <p:par>
                                    <p:cTn id="229" presetID="42" presetClass="path" presetSubtype="0" accel="50000" decel="50000" fill="hold" nodeType="afterEffect">
                                      <p:stCondLst>
                                        <p:cond delay="0"/>
                                      </p:stCondLst>
                                      <p:childTnLst>
                                        <p:animMotion origin="layout" path="M -4.16667E-7 1.60494E-6 L 0.19477 0.00077 " pathEditMode="relative" rAng="0" ptsTypes="AA">
                                          <p:cBhvr>
                                            <p:cTn id="230" dur="10" fill="hold"/>
                                            <p:tgtEl>
                                              <p:spTgt spid="68"/>
                                            </p:tgtEl>
                                            <p:attrNameLst>
                                              <p:attrName>ppt_x</p:attrName>
                                              <p:attrName>ppt_y</p:attrName>
                                            </p:attrNameLst>
                                          </p:cBhvr>
                                          <p:rCtr x="9744" y="39"/>
                                        </p:animMotion>
                                      </p:childTnLst>
                                    </p:cTn>
                                  </p:par>
                                  <p:par>
                                    <p:cTn id="231" presetID="42" presetClass="path" presetSubtype="0" accel="50000" decel="50000" fill="hold" nodeType="withEffect">
                                      <p:stCondLst>
                                        <p:cond delay="0"/>
                                      </p:stCondLst>
                                      <p:childTnLst>
                                        <p:animMotion origin="layout" path="M -2.53472E-6 2.03704E-6 L 0.19922 0.00251 " pathEditMode="relative" rAng="0" ptsTypes="AA">
                                          <p:cBhvr>
                                            <p:cTn id="232" dur="10" fill="hold"/>
                                            <p:tgtEl>
                                              <p:spTgt spid="69"/>
                                            </p:tgtEl>
                                            <p:attrNameLst>
                                              <p:attrName>ppt_x</p:attrName>
                                              <p:attrName>ppt_y</p:attrName>
                                            </p:attrNameLst>
                                          </p:cBhvr>
                                          <p:rCtr x="9961" y="116"/>
                                        </p:animMotion>
                                      </p:childTnLst>
                                    </p:cTn>
                                  </p:par>
                                </p:childTnLst>
                              </p:cTn>
                            </p:par>
                            <p:par>
                              <p:cTn id="233" fill="hold">
                                <p:stCondLst>
                                  <p:cond delay="360"/>
                                </p:stCondLst>
                                <p:childTnLst>
                                  <p:par>
                                    <p:cTn id="234" presetID="14" presetClass="entr" presetSubtype="10" fill="hold" nodeType="afterEffect">
                                      <p:stCondLst>
                                        <p:cond delay="0"/>
                                      </p:stCondLst>
                                      <p:childTnLst>
                                        <p:set>
                                          <p:cBhvr>
                                            <p:cTn id="235" dur="1" fill="hold">
                                              <p:stCondLst>
                                                <p:cond delay="0"/>
                                              </p:stCondLst>
                                            </p:cTn>
                                            <p:tgtEl>
                                              <p:spTgt spid="68"/>
                                            </p:tgtEl>
                                            <p:attrNameLst>
                                              <p:attrName>style.visibility</p:attrName>
                                            </p:attrNameLst>
                                          </p:cBhvr>
                                          <p:to>
                                            <p:strVal val="visible"/>
                                          </p:to>
                                        </p:set>
                                        <p:animEffect transition="in" filter="randombar(horizontal)">
                                          <p:cBhvr>
                                            <p:cTn id="236" dur="750"/>
                                            <p:tgtEl>
                                              <p:spTgt spid="68"/>
                                            </p:tgtEl>
                                          </p:cBhvr>
                                        </p:animEffect>
                                      </p:childTnLst>
                                    </p:cTn>
                                  </p:par>
                                  <p:par>
                                    <p:cTn id="237" presetID="1" presetClass="mediacall" presetSubtype="0" fill="hold" nodeType="withEffect">
                                      <p:stCondLst>
                                        <p:cond delay="0"/>
                                      </p:stCondLst>
                                      <p:childTnLst>
                                        <p:cmd type="call" cmd="playFrom(0.0)">
                                          <p:cBhvr>
                                            <p:cTn id="238" dur="6191" fill="hold"/>
                                            <p:tgtEl>
                                              <p:spTgt spid="73"/>
                                            </p:tgtEl>
                                          </p:cBhvr>
                                        </p:cmd>
                                      </p:childTnLst>
                                    </p:cTn>
                                  </p:par>
                                  <p:par>
                                    <p:cTn id="239" presetID="10" presetClass="entr" presetSubtype="0" fill="hold" nodeType="withEffect">
                                      <p:stCondLst>
                                        <p:cond delay="750"/>
                                      </p:stCondLst>
                                      <p:childTnLst>
                                        <p:set>
                                          <p:cBhvr>
                                            <p:cTn id="240" dur="1" fill="hold">
                                              <p:stCondLst>
                                                <p:cond delay="0"/>
                                              </p:stCondLst>
                                            </p:cTn>
                                            <p:tgtEl>
                                              <p:spTgt spid="69"/>
                                            </p:tgtEl>
                                            <p:attrNameLst>
                                              <p:attrName>style.visibility</p:attrName>
                                            </p:attrNameLst>
                                          </p:cBhvr>
                                          <p:to>
                                            <p:strVal val="visible"/>
                                          </p:to>
                                        </p:set>
                                        <p:animEffect transition="in" filter="fade">
                                          <p:cBhvr>
                                            <p:cTn id="241" dur="500"/>
                                            <p:tgtEl>
                                              <p:spTgt spid="69"/>
                                            </p:tgtEl>
                                          </p:cBhvr>
                                        </p:animEffect>
                                      </p:childTnLst>
                                    </p:cTn>
                                  </p:par>
                                  <p:par>
                                    <p:cTn id="242" presetID="8" presetClass="emph" presetSubtype="0" repeatCount="5000" fill="hold" nodeType="withEffect">
                                      <p:stCondLst>
                                        <p:cond delay="750"/>
                                      </p:stCondLst>
                                      <p:childTnLst>
                                        <p:animRot by="21600000">
                                          <p:cBhvr>
                                            <p:cTn id="243" dur="2000" fill="hold"/>
                                            <p:tgtEl>
                                              <p:spTgt spid="69"/>
                                            </p:tgtEl>
                                            <p:attrNameLst>
                                              <p:attrName>r</p:attrName>
                                            </p:attrNameLst>
                                          </p:cBhvr>
                                        </p:animRot>
                                      </p:childTnLst>
                                    </p:cTn>
                                  </p:par>
                                  <p:par>
                                    <p:cTn id="244" presetID="10" presetClass="entr" presetSubtype="0" fill="hold" grpId="0" nodeType="withEffect">
                                      <p:stCondLst>
                                        <p:cond delay="250"/>
                                      </p:stCondLst>
                                      <p:childTnLst>
                                        <p:set>
                                          <p:cBhvr>
                                            <p:cTn id="245" dur="1" fill="hold">
                                              <p:stCondLst>
                                                <p:cond delay="0"/>
                                              </p:stCondLst>
                                            </p:cTn>
                                            <p:tgtEl>
                                              <p:spTgt spid="64"/>
                                            </p:tgtEl>
                                            <p:attrNameLst>
                                              <p:attrName>style.visibility</p:attrName>
                                            </p:attrNameLst>
                                          </p:cBhvr>
                                          <p:to>
                                            <p:strVal val="visible"/>
                                          </p:to>
                                        </p:set>
                                        <p:animEffect transition="in" filter="fade">
                                          <p:cBhvr>
                                            <p:cTn id="246" dur="500"/>
                                            <p:tgtEl>
                                              <p:spTgt spid="64"/>
                                            </p:tgtEl>
                                          </p:cBhvr>
                                        </p:animEffect>
                                      </p:childTnLst>
                                    </p:cTn>
                                  </p:par>
                                  <p:par>
                                    <p:cTn id="247" presetID="10" presetClass="entr" presetSubtype="0" fill="hold" nodeType="withEffect">
                                      <p:stCondLst>
                                        <p:cond delay="1500"/>
                                      </p:stCondLst>
                                      <p:childTnLst>
                                        <p:set>
                                          <p:cBhvr>
                                            <p:cTn id="248" dur="1" fill="hold">
                                              <p:stCondLst>
                                                <p:cond delay="0"/>
                                              </p:stCondLst>
                                            </p:cTn>
                                            <p:tgtEl>
                                              <p:spTgt spid="65"/>
                                            </p:tgtEl>
                                            <p:attrNameLst>
                                              <p:attrName>style.visibility</p:attrName>
                                            </p:attrNameLst>
                                          </p:cBhvr>
                                          <p:to>
                                            <p:strVal val="visible"/>
                                          </p:to>
                                        </p:set>
                                        <p:animEffect transition="in" filter="fade">
                                          <p:cBhvr>
                                            <p:cTn id="249" dur="500"/>
                                            <p:tgtEl>
                                              <p:spTgt spid="65"/>
                                            </p:tgtEl>
                                          </p:cBhvr>
                                        </p:animEffect>
                                      </p:childTnLst>
                                    </p:cTn>
                                  </p:par>
                                  <p:par>
                                    <p:cTn id="250" presetID="10" presetClass="entr" presetSubtype="0" fill="hold" grpId="0" nodeType="withEffect">
                                      <p:stCondLst>
                                        <p:cond delay="1750"/>
                                      </p:stCondLst>
                                      <p:childTnLst>
                                        <p:set>
                                          <p:cBhvr>
                                            <p:cTn id="251" dur="1" fill="hold">
                                              <p:stCondLst>
                                                <p:cond delay="0"/>
                                              </p:stCondLst>
                                            </p:cTn>
                                            <p:tgtEl>
                                              <p:spTgt spid="72"/>
                                            </p:tgtEl>
                                            <p:attrNameLst>
                                              <p:attrName>style.visibility</p:attrName>
                                            </p:attrNameLst>
                                          </p:cBhvr>
                                          <p:to>
                                            <p:strVal val="visible"/>
                                          </p:to>
                                        </p:set>
                                        <p:animEffect transition="in" filter="fade">
                                          <p:cBhvr>
                                            <p:cTn id="252" dur="500"/>
                                            <p:tgtEl>
                                              <p:spTgt spid="72"/>
                                            </p:tgtEl>
                                          </p:cBhvr>
                                        </p:animEffect>
                                      </p:childTnLst>
                                    </p:cTn>
                                  </p:par>
                                  <p:par>
                                    <p:cTn id="253" presetID="10" presetClass="entr" presetSubtype="0" fill="hold" grpId="0" nodeType="withEffect">
                                      <p:stCondLst>
                                        <p:cond delay="2750"/>
                                      </p:stCondLst>
                                      <p:childTnLst>
                                        <p:set>
                                          <p:cBhvr>
                                            <p:cTn id="254" dur="1" fill="hold">
                                              <p:stCondLst>
                                                <p:cond delay="0"/>
                                              </p:stCondLst>
                                            </p:cTn>
                                            <p:tgtEl>
                                              <p:spTgt spid="71"/>
                                            </p:tgtEl>
                                            <p:attrNameLst>
                                              <p:attrName>style.visibility</p:attrName>
                                            </p:attrNameLst>
                                          </p:cBhvr>
                                          <p:to>
                                            <p:strVal val="visible"/>
                                          </p:to>
                                        </p:set>
                                        <p:animEffect transition="in" filter="fade">
                                          <p:cBhvr>
                                            <p:cTn id="255" dur="500"/>
                                            <p:tgtEl>
                                              <p:spTgt spid="71"/>
                                            </p:tgtEl>
                                          </p:cBhvr>
                                        </p:animEffect>
                                      </p:childTnLst>
                                    </p:cTn>
                                  </p:par>
                                  <p:par>
                                    <p:cTn id="256" presetID="10" presetClass="entr" presetSubtype="0" fill="hold" grpId="0" nodeType="withEffect">
                                      <p:stCondLst>
                                        <p:cond delay="3500"/>
                                      </p:stCondLst>
                                      <p:childTnLst>
                                        <p:set>
                                          <p:cBhvr>
                                            <p:cTn id="257" dur="1" fill="hold">
                                              <p:stCondLst>
                                                <p:cond delay="0"/>
                                              </p:stCondLst>
                                            </p:cTn>
                                            <p:tgtEl>
                                              <p:spTgt spid="70"/>
                                            </p:tgtEl>
                                            <p:attrNameLst>
                                              <p:attrName>style.visibility</p:attrName>
                                            </p:attrNameLst>
                                          </p:cBhvr>
                                          <p:to>
                                            <p:strVal val="visible"/>
                                          </p:to>
                                        </p:set>
                                        <p:animEffect transition="in" filter="fade">
                                          <p:cBhvr>
                                            <p:cTn id="258" dur="500"/>
                                            <p:tgtEl>
                                              <p:spTgt spid="70"/>
                                            </p:tgtEl>
                                          </p:cBhvr>
                                        </p:animEffect>
                                      </p:childTnLst>
                                    </p:cTn>
                                  </p:par>
                                  <p:par>
                                    <p:cTn id="259" presetID="10" presetClass="exit" presetSubtype="0" fill="hold" nodeType="withEffect">
                                      <p:stCondLst>
                                        <p:cond delay="4250"/>
                                      </p:stCondLst>
                                      <p:childTnLst>
                                        <p:animEffect transition="out" filter="fade">
                                          <p:cBhvr>
                                            <p:cTn id="260" dur="500"/>
                                            <p:tgtEl>
                                              <p:spTgt spid="69"/>
                                            </p:tgtEl>
                                          </p:cBhvr>
                                        </p:animEffect>
                                        <p:set>
                                          <p:cBhvr>
                                            <p:cTn id="261" dur="1" fill="hold">
                                              <p:stCondLst>
                                                <p:cond delay="499"/>
                                              </p:stCondLst>
                                            </p:cTn>
                                            <p:tgtEl>
                                              <p:spTgt spid="69"/>
                                            </p:tgtEl>
                                            <p:attrNameLst>
                                              <p:attrName>style.visibility</p:attrName>
                                            </p:attrNameLst>
                                          </p:cBhvr>
                                          <p:to>
                                            <p:strVal val="hidden"/>
                                          </p:to>
                                        </p:set>
                                      </p:childTnLst>
                                    </p:cTn>
                                  </p:par>
                                </p:childTnLst>
                              </p:cTn>
                            </p:par>
                            <p:par>
                              <p:cTn id="262" fill="hold">
                                <p:stCondLst>
                                  <p:cond delay="11110"/>
                                </p:stCondLst>
                                <p:childTnLst>
                                  <p:par>
                                    <p:cTn id="263" presetID="10" presetClass="exit" presetSubtype="0" fill="hold" nodeType="afterEffect">
                                      <p:stCondLst>
                                        <p:cond delay="10000"/>
                                      </p:stCondLst>
                                      <p:childTnLst>
                                        <p:animEffect transition="out" filter="fade">
                                          <p:cBhvr>
                                            <p:cTn id="264" dur="1000"/>
                                            <p:tgtEl>
                                              <p:spTgt spid="68"/>
                                            </p:tgtEl>
                                          </p:cBhvr>
                                        </p:animEffect>
                                        <p:set>
                                          <p:cBhvr>
                                            <p:cTn id="265" dur="1" fill="hold">
                                              <p:stCondLst>
                                                <p:cond delay="999"/>
                                              </p:stCondLst>
                                            </p:cTn>
                                            <p:tgtEl>
                                              <p:spTgt spid="68"/>
                                            </p:tgtEl>
                                            <p:attrNameLst>
                                              <p:attrName>style.visibility</p:attrName>
                                            </p:attrNameLst>
                                          </p:cBhvr>
                                          <p:to>
                                            <p:strVal val="hidden"/>
                                          </p:to>
                                        </p:set>
                                      </p:childTnLst>
                                    </p:cTn>
                                  </p:par>
                                  <p:par>
                                    <p:cTn id="266" presetID="10" presetClass="exit" presetSubtype="0" fill="hold" grpId="1" nodeType="withEffect">
                                      <p:stCondLst>
                                        <p:cond delay="10000"/>
                                      </p:stCondLst>
                                      <p:childTnLst>
                                        <p:animEffect transition="out" filter="fade">
                                          <p:cBhvr>
                                            <p:cTn id="267" dur="1000"/>
                                            <p:tgtEl>
                                              <p:spTgt spid="64"/>
                                            </p:tgtEl>
                                          </p:cBhvr>
                                        </p:animEffect>
                                        <p:set>
                                          <p:cBhvr>
                                            <p:cTn id="268" dur="1" fill="hold">
                                              <p:stCondLst>
                                                <p:cond delay="999"/>
                                              </p:stCondLst>
                                            </p:cTn>
                                            <p:tgtEl>
                                              <p:spTgt spid="64"/>
                                            </p:tgtEl>
                                            <p:attrNameLst>
                                              <p:attrName>style.visibility</p:attrName>
                                            </p:attrNameLst>
                                          </p:cBhvr>
                                          <p:to>
                                            <p:strVal val="hidden"/>
                                          </p:to>
                                        </p:set>
                                      </p:childTnLst>
                                    </p:cTn>
                                  </p:par>
                                  <p:par>
                                    <p:cTn id="269" presetID="10" presetClass="exit" presetSubtype="0" fill="hold" nodeType="withEffect">
                                      <p:stCondLst>
                                        <p:cond delay="10000"/>
                                      </p:stCondLst>
                                      <p:childTnLst>
                                        <p:animEffect transition="out" filter="fade">
                                          <p:cBhvr>
                                            <p:cTn id="270" dur="1000"/>
                                            <p:tgtEl>
                                              <p:spTgt spid="65"/>
                                            </p:tgtEl>
                                          </p:cBhvr>
                                        </p:animEffect>
                                        <p:set>
                                          <p:cBhvr>
                                            <p:cTn id="271" dur="1" fill="hold">
                                              <p:stCondLst>
                                                <p:cond delay="999"/>
                                              </p:stCondLst>
                                            </p:cTn>
                                            <p:tgtEl>
                                              <p:spTgt spid="65"/>
                                            </p:tgtEl>
                                            <p:attrNameLst>
                                              <p:attrName>style.visibility</p:attrName>
                                            </p:attrNameLst>
                                          </p:cBhvr>
                                          <p:to>
                                            <p:strVal val="hidden"/>
                                          </p:to>
                                        </p:set>
                                      </p:childTnLst>
                                    </p:cTn>
                                  </p:par>
                                  <p:par>
                                    <p:cTn id="272" presetID="10" presetClass="exit" presetSubtype="0" fill="hold" grpId="1" nodeType="withEffect">
                                      <p:stCondLst>
                                        <p:cond delay="10000"/>
                                      </p:stCondLst>
                                      <p:childTnLst>
                                        <p:animEffect transition="out" filter="fade">
                                          <p:cBhvr>
                                            <p:cTn id="273" dur="1000"/>
                                            <p:tgtEl>
                                              <p:spTgt spid="72"/>
                                            </p:tgtEl>
                                          </p:cBhvr>
                                        </p:animEffect>
                                        <p:set>
                                          <p:cBhvr>
                                            <p:cTn id="274" dur="1" fill="hold">
                                              <p:stCondLst>
                                                <p:cond delay="999"/>
                                              </p:stCondLst>
                                            </p:cTn>
                                            <p:tgtEl>
                                              <p:spTgt spid="72"/>
                                            </p:tgtEl>
                                            <p:attrNameLst>
                                              <p:attrName>style.visibility</p:attrName>
                                            </p:attrNameLst>
                                          </p:cBhvr>
                                          <p:to>
                                            <p:strVal val="hidden"/>
                                          </p:to>
                                        </p:set>
                                      </p:childTnLst>
                                    </p:cTn>
                                  </p:par>
                                  <p:par>
                                    <p:cTn id="275" presetID="10" presetClass="exit" presetSubtype="0" fill="hold" grpId="1" nodeType="withEffect">
                                      <p:stCondLst>
                                        <p:cond delay="10000"/>
                                      </p:stCondLst>
                                      <p:childTnLst>
                                        <p:animEffect transition="out" filter="fade">
                                          <p:cBhvr>
                                            <p:cTn id="276" dur="1000"/>
                                            <p:tgtEl>
                                              <p:spTgt spid="71"/>
                                            </p:tgtEl>
                                          </p:cBhvr>
                                        </p:animEffect>
                                        <p:set>
                                          <p:cBhvr>
                                            <p:cTn id="277" dur="1" fill="hold">
                                              <p:stCondLst>
                                                <p:cond delay="999"/>
                                              </p:stCondLst>
                                            </p:cTn>
                                            <p:tgtEl>
                                              <p:spTgt spid="71"/>
                                            </p:tgtEl>
                                            <p:attrNameLst>
                                              <p:attrName>style.visibility</p:attrName>
                                            </p:attrNameLst>
                                          </p:cBhvr>
                                          <p:to>
                                            <p:strVal val="hidden"/>
                                          </p:to>
                                        </p:set>
                                      </p:childTnLst>
                                    </p:cTn>
                                  </p:par>
                                  <p:par>
                                    <p:cTn id="278" presetID="10" presetClass="exit" presetSubtype="0" fill="hold" grpId="1" nodeType="withEffect">
                                      <p:stCondLst>
                                        <p:cond delay="10000"/>
                                      </p:stCondLst>
                                      <p:childTnLst>
                                        <p:animEffect transition="out" filter="fade">
                                          <p:cBhvr>
                                            <p:cTn id="279" dur="1000"/>
                                            <p:tgtEl>
                                              <p:spTgt spid="70"/>
                                            </p:tgtEl>
                                          </p:cBhvr>
                                        </p:animEffect>
                                        <p:set>
                                          <p:cBhvr>
                                            <p:cTn id="280" dur="1" fill="hold">
                                              <p:stCondLst>
                                                <p:cond delay="9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81" restart="whenNotActive" fill="hold" evtFilter="cancelBubble" nodeType="interactiveSeq">
                    <p:stCondLst>
                      <p:cond evt="onClick" delay="0">
                        <p:tgtEl>
                          <p:spTgt spid="25"/>
                        </p:tgtEl>
                      </p:cond>
                    </p:stCondLst>
                    <p:endSync evt="end" delay="0">
                      <p:rtn val="all"/>
                    </p:endSync>
                    <p:childTnLst>
                      <p:par>
                        <p:cTn id="282" fill="hold">
                          <p:stCondLst>
                            <p:cond delay="0"/>
                          </p:stCondLst>
                          <p:childTnLst>
                            <p:par>
                              <p:cTn id="283" fill="hold">
                                <p:stCondLst>
                                  <p:cond delay="0"/>
                                </p:stCondLst>
                                <p:childTnLst>
                                  <p:par>
                                    <p:cTn id="284" presetID="2" presetClass="exit" presetSubtype="2" fill="hold" grpId="1" nodeType="clickEffect">
                                      <p:stCondLst>
                                        <p:cond delay="0"/>
                                      </p:stCondLst>
                                      <p:childTnLst>
                                        <p:anim calcmode="lin" valueType="num">
                                          <p:cBhvr additive="base">
                                            <p:cTn id="285" dur="350"/>
                                            <p:tgtEl>
                                              <p:spTgt spid="25"/>
                                            </p:tgtEl>
                                            <p:attrNameLst>
                                              <p:attrName>ppt_x</p:attrName>
                                            </p:attrNameLst>
                                          </p:cBhvr>
                                          <p:tavLst>
                                            <p:tav tm="0">
                                              <p:val>
                                                <p:strVal val="ppt_x"/>
                                              </p:val>
                                            </p:tav>
                                            <p:tav tm="100000">
                                              <p:val>
                                                <p:strVal val="1+ppt_w/2"/>
                                              </p:val>
                                            </p:tav>
                                          </p:tavLst>
                                        </p:anim>
                                        <p:anim calcmode="lin" valueType="num">
                                          <p:cBhvr additive="base">
                                            <p:cTn id="286" dur="350"/>
                                            <p:tgtEl>
                                              <p:spTgt spid="25"/>
                                            </p:tgtEl>
                                            <p:attrNameLst>
                                              <p:attrName>ppt_y</p:attrName>
                                            </p:attrNameLst>
                                          </p:cBhvr>
                                          <p:tavLst>
                                            <p:tav tm="0">
                                              <p:val>
                                                <p:strVal val="ppt_y"/>
                                              </p:val>
                                            </p:tav>
                                            <p:tav tm="100000">
                                              <p:val>
                                                <p:strVal val="ppt_y"/>
                                              </p:val>
                                            </p:tav>
                                          </p:tavLst>
                                        </p:anim>
                                        <p:set>
                                          <p:cBhvr>
                                            <p:cTn id="287" dur="1" fill="hold">
                                              <p:stCondLst>
                                                <p:cond delay="349"/>
                                              </p:stCondLst>
                                            </p:cTn>
                                            <p:tgtEl>
                                              <p:spTgt spid="25"/>
                                            </p:tgtEl>
                                            <p:attrNameLst>
                                              <p:attrName>style.visibility</p:attrName>
                                            </p:attrNameLst>
                                          </p:cBhvr>
                                          <p:to>
                                            <p:strVal val="hidden"/>
                                          </p:to>
                                        </p:set>
                                      </p:childTnLst>
                                    </p:cTn>
                                  </p:par>
                                  <p:par>
                                    <p:cTn id="288" presetID="10" presetClass="exit" presetSubtype="0" fill="hold" grpId="1" nodeType="withEffect">
                                      <p:stCondLst>
                                        <p:cond delay="0"/>
                                      </p:stCondLst>
                                      <p:childTnLst>
                                        <p:animEffect transition="out" filter="fade">
                                          <p:cBhvr>
                                            <p:cTn id="289" dur="100"/>
                                            <p:tgtEl>
                                              <p:spTgt spid="48"/>
                                            </p:tgtEl>
                                          </p:cBhvr>
                                        </p:animEffect>
                                        <p:set>
                                          <p:cBhvr>
                                            <p:cTn id="290" dur="1" fill="hold">
                                              <p:stCondLst>
                                                <p:cond delay="99"/>
                                              </p:stCondLst>
                                            </p:cTn>
                                            <p:tgtEl>
                                              <p:spTgt spid="48"/>
                                            </p:tgtEl>
                                            <p:attrNameLst>
                                              <p:attrName>style.visibility</p:attrName>
                                            </p:attrNameLst>
                                          </p:cBhvr>
                                          <p:to>
                                            <p:strVal val="hidden"/>
                                          </p:to>
                                        </p:set>
                                      </p:childTnLst>
                                    </p:cTn>
                                  </p:par>
                                  <p:par>
                                    <p:cTn id="291" presetID="1" presetClass="mediacall" presetSubtype="0" fill="hold" nodeType="withEffect">
                                      <p:stCondLst>
                                        <p:cond delay="0"/>
                                      </p:stCondLst>
                                      <p:childTnLst>
                                        <p:cmd type="call" cmd="playFrom(0.0)">
                                          <p:cBhvr>
                                            <p:cTn id="292" dur="339" fill="hold"/>
                                            <p:tgtEl>
                                              <p:spTgt spid="9"/>
                                            </p:tgtEl>
                                          </p:cBhvr>
                                        </p:cmd>
                                      </p:childTnLst>
                                    </p:cTn>
                                  </p:par>
                                  <p:par>
                                    <p:cTn id="293" presetID="1" presetClass="entr" presetSubtype="0" fill="hold" nodeType="withEffect">
                                      <p:stCondLst>
                                        <p:cond delay="0"/>
                                      </p:stCondLst>
                                      <p:childTnLst>
                                        <p:set>
                                          <p:cBhvr>
                                            <p:cTn id="294" dur="1" fill="hold">
                                              <p:stCondLst>
                                                <p:cond delay="0"/>
                                              </p:stCondLst>
                                            </p:cTn>
                                            <p:tgtEl>
                                              <p:spTgt spid="38"/>
                                            </p:tgtEl>
                                            <p:attrNameLst>
                                              <p:attrName>style.visibility</p:attrName>
                                            </p:attrNameLst>
                                          </p:cBhvr>
                                          <p:to>
                                            <p:strVal val="visible"/>
                                          </p:to>
                                        </p:set>
                                      </p:childTnLst>
                                    </p:cTn>
                                  </p:par>
                                </p:childTnLst>
                              </p:cTn>
                            </p:par>
                            <p:par>
                              <p:cTn id="295" fill="hold">
                                <p:stCondLst>
                                  <p:cond delay="350"/>
                                </p:stCondLst>
                                <p:childTnLst>
                                  <p:par>
                                    <p:cTn id="296" presetID="42" presetClass="path" presetSubtype="0" accel="50000" decel="50000" fill="hold" nodeType="afterEffect">
                                      <p:stCondLst>
                                        <p:cond delay="0"/>
                                      </p:stCondLst>
                                      <p:childTnLst>
                                        <p:animMotion origin="layout" path="M -1.07639E-6 -3.51852E-6 L -0.34776 0.00772 " pathEditMode="relative" rAng="0" ptsTypes="AA">
                                          <p:cBhvr>
                                            <p:cTn id="297" dur="1500" fill="hold"/>
                                            <p:tgtEl>
                                              <p:spTgt spid="38"/>
                                            </p:tgtEl>
                                            <p:attrNameLst>
                                              <p:attrName>ppt_x</p:attrName>
                                              <p:attrName>ppt_y</p:attrName>
                                            </p:attrNameLst>
                                          </p:cBhvr>
                                          <p:rCtr x="-17394" y="386"/>
                                        </p:animMotion>
                                      </p:childTnLst>
                                    </p:cTn>
                                  </p:par>
                                  <p:par>
                                    <p:cTn id="298" presetID="1" presetClass="mediacall" presetSubtype="0" fill="hold" nodeType="withEffect">
                                      <p:stCondLst>
                                        <p:cond delay="500"/>
                                      </p:stCondLst>
                                      <p:childTnLst>
                                        <p:cmd type="call" cmd="playFrom(0.0)">
                                          <p:cBhvr>
                                            <p:cTn id="299" dur="1933" fill="hold"/>
                                            <p:tgtEl>
                                              <p:spTgt spid="33"/>
                                            </p:tgtEl>
                                          </p:cBhvr>
                                        </p:cmd>
                                      </p:childTnLst>
                                    </p:cTn>
                                  </p:par>
                                  <p:par>
                                    <p:cTn id="300" presetID="10" presetClass="entr" presetSubtype="0" fill="hold" grpId="0" nodeType="withEffect">
                                      <p:stCondLst>
                                        <p:cond delay="500"/>
                                      </p:stCondLst>
                                      <p:childTnLst>
                                        <p:set>
                                          <p:cBhvr>
                                            <p:cTn id="301" dur="1" fill="hold">
                                              <p:stCondLst>
                                                <p:cond delay="0"/>
                                              </p:stCondLst>
                                            </p:cTn>
                                            <p:tgtEl>
                                              <p:spTgt spid="34"/>
                                            </p:tgtEl>
                                            <p:attrNameLst>
                                              <p:attrName>style.visibility</p:attrName>
                                            </p:attrNameLst>
                                          </p:cBhvr>
                                          <p:to>
                                            <p:strVal val="visible"/>
                                          </p:to>
                                        </p:set>
                                        <p:animEffect transition="in" filter="fade">
                                          <p:cBhvr>
                                            <p:cTn id="302" dur="500"/>
                                            <p:tgtEl>
                                              <p:spTgt spid="34"/>
                                            </p:tgtEl>
                                          </p:cBhvr>
                                        </p:animEffect>
                                      </p:childTnLst>
                                    </p:cTn>
                                  </p:par>
                                  <p:par>
                                    <p:cTn id="303" presetID="10" presetClass="entr" presetSubtype="0" fill="hold" nodeType="withEffect">
                                      <p:stCondLst>
                                        <p:cond delay="1000"/>
                                      </p:stCondLst>
                                      <p:childTnLst>
                                        <p:set>
                                          <p:cBhvr>
                                            <p:cTn id="304" dur="1" fill="hold">
                                              <p:stCondLst>
                                                <p:cond delay="0"/>
                                              </p:stCondLst>
                                            </p:cTn>
                                            <p:tgtEl>
                                              <p:spTgt spid="35"/>
                                            </p:tgtEl>
                                            <p:attrNameLst>
                                              <p:attrName>style.visibility</p:attrName>
                                            </p:attrNameLst>
                                          </p:cBhvr>
                                          <p:to>
                                            <p:strVal val="visible"/>
                                          </p:to>
                                        </p:set>
                                        <p:animEffect transition="in" filter="fade">
                                          <p:cBhvr>
                                            <p:cTn id="305" dur="500"/>
                                            <p:tgtEl>
                                              <p:spTgt spid="35"/>
                                            </p:tgtEl>
                                          </p:cBhvr>
                                        </p:animEffect>
                                      </p:childTnLst>
                                    </p:cTn>
                                  </p:par>
                                </p:childTnLst>
                              </p:cTn>
                            </p:par>
                            <p:par>
                              <p:cTn id="306" fill="hold">
                                <p:stCondLst>
                                  <p:cond delay="2783"/>
                                </p:stCondLst>
                                <p:childTnLst>
                                  <p:par>
                                    <p:cTn id="307" presetID="10" presetClass="exit" presetSubtype="0" fill="hold" nodeType="afterEffect">
                                      <p:stCondLst>
                                        <p:cond delay="5000"/>
                                      </p:stCondLst>
                                      <p:childTnLst>
                                        <p:animEffect transition="out" filter="fade">
                                          <p:cBhvr>
                                            <p:cTn id="308" dur="1000"/>
                                            <p:tgtEl>
                                              <p:spTgt spid="38"/>
                                            </p:tgtEl>
                                          </p:cBhvr>
                                        </p:animEffect>
                                        <p:set>
                                          <p:cBhvr>
                                            <p:cTn id="309" dur="1" fill="hold">
                                              <p:stCondLst>
                                                <p:cond delay="999"/>
                                              </p:stCondLst>
                                            </p:cTn>
                                            <p:tgtEl>
                                              <p:spTgt spid="38"/>
                                            </p:tgtEl>
                                            <p:attrNameLst>
                                              <p:attrName>style.visibility</p:attrName>
                                            </p:attrNameLst>
                                          </p:cBhvr>
                                          <p:to>
                                            <p:strVal val="hidden"/>
                                          </p:to>
                                        </p:set>
                                      </p:childTnLst>
                                    </p:cTn>
                                  </p:par>
                                  <p:par>
                                    <p:cTn id="310" presetID="10" presetClass="exit" presetSubtype="0" fill="hold" nodeType="withEffect">
                                      <p:stCondLst>
                                        <p:cond delay="5000"/>
                                      </p:stCondLst>
                                      <p:childTnLst>
                                        <p:animEffect transition="out" filter="fade">
                                          <p:cBhvr>
                                            <p:cTn id="311" dur="1000"/>
                                            <p:tgtEl>
                                              <p:spTgt spid="35"/>
                                            </p:tgtEl>
                                          </p:cBhvr>
                                        </p:animEffect>
                                        <p:set>
                                          <p:cBhvr>
                                            <p:cTn id="312" dur="1" fill="hold">
                                              <p:stCondLst>
                                                <p:cond delay="999"/>
                                              </p:stCondLst>
                                            </p:cTn>
                                            <p:tgtEl>
                                              <p:spTgt spid="35"/>
                                            </p:tgtEl>
                                            <p:attrNameLst>
                                              <p:attrName>style.visibility</p:attrName>
                                            </p:attrNameLst>
                                          </p:cBhvr>
                                          <p:to>
                                            <p:strVal val="hidden"/>
                                          </p:to>
                                        </p:set>
                                      </p:childTnLst>
                                    </p:cTn>
                                  </p:par>
                                  <p:par>
                                    <p:cTn id="313" presetID="10" presetClass="exit" presetSubtype="0" fill="hold" grpId="1" nodeType="withEffect">
                                      <p:stCondLst>
                                        <p:cond delay="5000"/>
                                      </p:stCondLst>
                                      <p:childTnLst>
                                        <p:animEffect transition="out" filter="fade">
                                          <p:cBhvr>
                                            <p:cTn id="314" dur="1000"/>
                                            <p:tgtEl>
                                              <p:spTgt spid="34"/>
                                            </p:tgtEl>
                                          </p:cBhvr>
                                        </p:animEffect>
                                        <p:set>
                                          <p:cBhvr>
                                            <p:cTn id="315"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16" restart="whenNotActive" fill="hold" evtFilter="cancelBubble" nodeType="interactiveSeq">
                    <p:stCondLst>
                      <p:cond evt="onClick" delay="0">
                        <p:tgtEl>
                          <p:spTgt spid="26"/>
                        </p:tgtEl>
                      </p:cond>
                    </p:stCondLst>
                    <p:endSync evt="end" delay="0">
                      <p:rtn val="all"/>
                    </p:endSync>
                    <p:childTnLst>
                      <p:par>
                        <p:cTn id="317" fill="hold">
                          <p:stCondLst>
                            <p:cond delay="0"/>
                          </p:stCondLst>
                          <p:childTnLst>
                            <p:par>
                              <p:cTn id="318" fill="hold">
                                <p:stCondLst>
                                  <p:cond delay="0"/>
                                </p:stCondLst>
                                <p:childTnLst>
                                  <p:par>
                                    <p:cTn id="319" presetID="2" presetClass="exit" presetSubtype="12" fill="hold" grpId="1" nodeType="clickEffect">
                                      <p:stCondLst>
                                        <p:cond delay="0"/>
                                      </p:stCondLst>
                                      <p:childTnLst>
                                        <p:anim calcmode="lin" valueType="num">
                                          <p:cBhvr additive="base">
                                            <p:cTn id="320" dur="350"/>
                                            <p:tgtEl>
                                              <p:spTgt spid="26"/>
                                            </p:tgtEl>
                                            <p:attrNameLst>
                                              <p:attrName>ppt_x</p:attrName>
                                            </p:attrNameLst>
                                          </p:cBhvr>
                                          <p:tavLst>
                                            <p:tav tm="0">
                                              <p:val>
                                                <p:strVal val="ppt_x"/>
                                              </p:val>
                                            </p:tav>
                                            <p:tav tm="100000">
                                              <p:val>
                                                <p:strVal val="0-ppt_w/2"/>
                                              </p:val>
                                            </p:tav>
                                          </p:tavLst>
                                        </p:anim>
                                        <p:anim calcmode="lin" valueType="num">
                                          <p:cBhvr additive="base">
                                            <p:cTn id="321" dur="350"/>
                                            <p:tgtEl>
                                              <p:spTgt spid="26"/>
                                            </p:tgtEl>
                                            <p:attrNameLst>
                                              <p:attrName>ppt_y</p:attrName>
                                            </p:attrNameLst>
                                          </p:cBhvr>
                                          <p:tavLst>
                                            <p:tav tm="0">
                                              <p:val>
                                                <p:strVal val="ppt_y"/>
                                              </p:val>
                                            </p:tav>
                                            <p:tav tm="100000">
                                              <p:val>
                                                <p:strVal val="1+ppt_h/2"/>
                                              </p:val>
                                            </p:tav>
                                          </p:tavLst>
                                        </p:anim>
                                        <p:set>
                                          <p:cBhvr>
                                            <p:cTn id="322" dur="1" fill="hold">
                                              <p:stCondLst>
                                                <p:cond delay="349"/>
                                              </p:stCondLst>
                                            </p:cTn>
                                            <p:tgtEl>
                                              <p:spTgt spid="26"/>
                                            </p:tgtEl>
                                            <p:attrNameLst>
                                              <p:attrName>style.visibility</p:attrName>
                                            </p:attrNameLst>
                                          </p:cBhvr>
                                          <p:to>
                                            <p:strVal val="hidden"/>
                                          </p:to>
                                        </p:set>
                                      </p:childTnLst>
                                    </p:cTn>
                                  </p:par>
                                  <p:par>
                                    <p:cTn id="323" presetID="10" presetClass="exit" presetSubtype="0" fill="hold" grpId="1" nodeType="withEffect">
                                      <p:stCondLst>
                                        <p:cond delay="0"/>
                                      </p:stCondLst>
                                      <p:childTnLst>
                                        <p:animEffect transition="out" filter="fade">
                                          <p:cBhvr>
                                            <p:cTn id="324" dur="100"/>
                                            <p:tgtEl>
                                              <p:spTgt spid="47"/>
                                            </p:tgtEl>
                                          </p:cBhvr>
                                        </p:animEffect>
                                        <p:set>
                                          <p:cBhvr>
                                            <p:cTn id="325" dur="1" fill="hold">
                                              <p:stCondLst>
                                                <p:cond delay="99"/>
                                              </p:stCondLst>
                                            </p:cTn>
                                            <p:tgtEl>
                                              <p:spTgt spid="47"/>
                                            </p:tgtEl>
                                            <p:attrNameLst>
                                              <p:attrName>style.visibility</p:attrName>
                                            </p:attrNameLst>
                                          </p:cBhvr>
                                          <p:to>
                                            <p:strVal val="hidden"/>
                                          </p:to>
                                        </p:set>
                                      </p:childTnLst>
                                    </p:cTn>
                                  </p:par>
                                  <p:par>
                                    <p:cTn id="326" presetID="1" presetClass="mediacall" presetSubtype="0" fill="hold" nodeType="withEffect">
                                      <p:stCondLst>
                                        <p:cond delay="0"/>
                                      </p:stCondLst>
                                      <p:childTnLst>
                                        <p:cmd type="call" cmd="playFrom(0.0)">
                                          <p:cBhvr>
                                            <p:cTn id="327" dur="339" fill="hold"/>
                                            <p:tgtEl>
                                              <p:spTgt spid="9"/>
                                            </p:tgtEl>
                                          </p:cBhvr>
                                        </p:cmd>
                                      </p:childTnLst>
                                    </p:cTn>
                                  </p:par>
                                  <p:par>
                                    <p:cTn id="328" presetID="1" presetClass="entr" presetSubtype="0" fill="hold" nodeType="withEffect">
                                      <p:stCondLst>
                                        <p:cond delay="0"/>
                                      </p:stCondLst>
                                      <p:childTnLst>
                                        <p:set>
                                          <p:cBhvr>
                                            <p:cTn id="329" dur="1" fill="hold">
                                              <p:stCondLst>
                                                <p:cond delay="0"/>
                                              </p:stCondLst>
                                            </p:cTn>
                                            <p:tgtEl>
                                              <p:spTgt spid="32"/>
                                            </p:tgtEl>
                                            <p:attrNameLst>
                                              <p:attrName>style.visibility</p:attrName>
                                            </p:attrNameLst>
                                          </p:cBhvr>
                                          <p:to>
                                            <p:strVal val="visible"/>
                                          </p:to>
                                        </p:set>
                                      </p:childTnLst>
                                    </p:cTn>
                                  </p:par>
                                </p:childTnLst>
                              </p:cTn>
                            </p:par>
                            <p:par>
                              <p:cTn id="330" fill="hold">
                                <p:stCondLst>
                                  <p:cond delay="350"/>
                                </p:stCondLst>
                                <p:childTnLst>
                                  <p:par>
                                    <p:cTn id="331"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332" dur="1500" fill="hold"/>
                                            <p:tgtEl>
                                              <p:spTgt spid="32"/>
                                            </p:tgtEl>
                                            <p:attrNameLst>
                                              <p:attrName>ppt_x</p:attrName>
                                              <p:attrName>ppt_y</p:attrName>
                                            </p:attrNameLst>
                                          </p:cBhvr>
                                          <p:rCtr x="11230" y="-22512"/>
                                        </p:animMotion>
                                      </p:childTnLst>
                                    </p:cTn>
                                  </p:par>
                                  <p:par>
                                    <p:cTn id="333" presetID="1" presetClass="mediacall" presetSubtype="0" fill="hold" nodeType="withEffect">
                                      <p:stCondLst>
                                        <p:cond delay="250"/>
                                      </p:stCondLst>
                                      <p:childTnLst>
                                        <p:cmd type="call" cmd="playFrom(0.0)">
                                          <p:cBhvr>
                                            <p:cTn id="334" dur="1824" fill="hold"/>
                                            <p:tgtEl>
                                              <p:spTgt spid="23"/>
                                            </p:tgtEl>
                                          </p:cBhvr>
                                        </p:cmd>
                                      </p:childTnLst>
                                    </p:cTn>
                                  </p:par>
                                  <p:par>
                                    <p:cTn id="335" presetID="10" presetClass="entr" presetSubtype="0" fill="hold" grpId="0" nodeType="withEffect">
                                      <p:stCondLst>
                                        <p:cond delay="500"/>
                                      </p:stCondLst>
                                      <p:childTnLst>
                                        <p:set>
                                          <p:cBhvr>
                                            <p:cTn id="336" dur="1" fill="hold">
                                              <p:stCondLst>
                                                <p:cond delay="0"/>
                                              </p:stCondLst>
                                            </p:cTn>
                                            <p:tgtEl>
                                              <p:spTgt spid="28"/>
                                            </p:tgtEl>
                                            <p:attrNameLst>
                                              <p:attrName>style.visibility</p:attrName>
                                            </p:attrNameLst>
                                          </p:cBhvr>
                                          <p:to>
                                            <p:strVal val="visible"/>
                                          </p:to>
                                        </p:set>
                                        <p:animEffect transition="in" filter="fade">
                                          <p:cBhvr>
                                            <p:cTn id="337" dur="500"/>
                                            <p:tgtEl>
                                              <p:spTgt spid="28"/>
                                            </p:tgtEl>
                                          </p:cBhvr>
                                        </p:animEffect>
                                      </p:childTnLst>
                                    </p:cTn>
                                  </p:par>
                                  <p:par>
                                    <p:cTn id="338" presetID="10" presetClass="entr" presetSubtype="0" fill="hold" nodeType="withEffect">
                                      <p:stCondLst>
                                        <p:cond delay="1000"/>
                                      </p:stCondLst>
                                      <p:childTnLst>
                                        <p:set>
                                          <p:cBhvr>
                                            <p:cTn id="339" dur="1" fill="hold">
                                              <p:stCondLst>
                                                <p:cond delay="0"/>
                                              </p:stCondLst>
                                            </p:cTn>
                                            <p:tgtEl>
                                              <p:spTgt spid="29"/>
                                            </p:tgtEl>
                                            <p:attrNameLst>
                                              <p:attrName>style.visibility</p:attrName>
                                            </p:attrNameLst>
                                          </p:cBhvr>
                                          <p:to>
                                            <p:strVal val="visible"/>
                                          </p:to>
                                        </p:set>
                                        <p:animEffect transition="in" filter="fade">
                                          <p:cBhvr>
                                            <p:cTn id="340" dur="500"/>
                                            <p:tgtEl>
                                              <p:spTgt spid="29"/>
                                            </p:tgtEl>
                                          </p:cBhvr>
                                        </p:animEffect>
                                      </p:childTnLst>
                                    </p:cTn>
                                  </p:par>
                                </p:childTnLst>
                              </p:cTn>
                            </p:par>
                            <p:par>
                              <p:cTn id="341" fill="hold">
                                <p:stCondLst>
                                  <p:cond delay="2424"/>
                                </p:stCondLst>
                                <p:childTnLst>
                                  <p:par>
                                    <p:cTn id="342" presetID="10" presetClass="exit" presetSubtype="0" fill="hold" nodeType="afterEffect">
                                      <p:stCondLst>
                                        <p:cond delay="5000"/>
                                      </p:stCondLst>
                                      <p:childTnLst>
                                        <p:animEffect transition="out" filter="fade">
                                          <p:cBhvr>
                                            <p:cTn id="343" dur="1000"/>
                                            <p:tgtEl>
                                              <p:spTgt spid="32"/>
                                            </p:tgtEl>
                                          </p:cBhvr>
                                        </p:animEffect>
                                        <p:set>
                                          <p:cBhvr>
                                            <p:cTn id="344" dur="1" fill="hold">
                                              <p:stCondLst>
                                                <p:cond delay="999"/>
                                              </p:stCondLst>
                                            </p:cTn>
                                            <p:tgtEl>
                                              <p:spTgt spid="32"/>
                                            </p:tgtEl>
                                            <p:attrNameLst>
                                              <p:attrName>style.visibility</p:attrName>
                                            </p:attrNameLst>
                                          </p:cBhvr>
                                          <p:to>
                                            <p:strVal val="hidden"/>
                                          </p:to>
                                        </p:set>
                                      </p:childTnLst>
                                    </p:cTn>
                                  </p:par>
                                  <p:par>
                                    <p:cTn id="345" presetID="10" presetClass="exit" presetSubtype="0" fill="hold" nodeType="withEffect">
                                      <p:stCondLst>
                                        <p:cond delay="5000"/>
                                      </p:stCondLst>
                                      <p:childTnLst>
                                        <p:animEffect transition="out" filter="fade">
                                          <p:cBhvr>
                                            <p:cTn id="346" dur="1000"/>
                                            <p:tgtEl>
                                              <p:spTgt spid="29"/>
                                            </p:tgtEl>
                                          </p:cBhvr>
                                        </p:animEffect>
                                        <p:set>
                                          <p:cBhvr>
                                            <p:cTn id="347" dur="1" fill="hold">
                                              <p:stCondLst>
                                                <p:cond delay="999"/>
                                              </p:stCondLst>
                                            </p:cTn>
                                            <p:tgtEl>
                                              <p:spTgt spid="29"/>
                                            </p:tgtEl>
                                            <p:attrNameLst>
                                              <p:attrName>style.visibility</p:attrName>
                                            </p:attrNameLst>
                                          </p:cBhvr>
                                          <p:to>
                                            <p:strVal val="hidden"/>
                                          </p:to>
                                        </p:set>
                                      </p:childTnLst>
                                    </p:cTn>
                                  </p:par>
                                  <p:par>
                                    <p:cTn id="348" presetID="10" presetClass="exit" presetSubtype="0" fill="hold" grpId="1" nodeType="withEffect">
                                      <p:stCondLst>
                                        <p:cond delay="5000"/>
                                      </p:stCondLst>
                                      <p:childTnLst>
                                        <p:animEffect transition="out" filter="fade">
                                          <p:cBhvr>
                                            <p:cTn id="349" dur="1000"/>
                                            <p:tgtEl>
                                              <p:spTgt spid="28"/>
                                            </p:tgtEl>
                                          </p:cBhvr>
                                        </p:animEffect>
                                        <p:set>
                                          <p:cBhvr>
                                            <p:cTn id="350"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51" restart="whenNotActive" fill="hold" evtFilter="cancelBubble" nodeType="interactiveSeq">
                    <p:stCondLst>
                      <p:cond evt="onClick" delay="0">
                        <p:tgtEl>
                          <p:spTgt spid="27"/>
                        </p:tgtEl>
                      </p:cond>
                    </p:stCondLst>
                    <p:endSync evt="end" delay="0">
                      <p:rtn val="all"/>
                    </p:endSync>
                    <p:childTnLst>
                      <p:par>
                        <p:cTn id="352" fill="hold">
                          <p:stCondLst>
                            <p:cond delay="0"/>
                          </p:stCondLst>
                          <p:childTnLst>
                            <p:par>
                              <p:cTn id="353" fill="hold">
                                <p:stCondLst>
                                  <p:cond delay="0"/>
                                </p:stCondLst>
                                <p:childTnLst>
                                  <p:par>
                                    <p:cTn id="354" presetID="2" presetClass="exit" presetSubtype="6" fill="hold" grpId="1" nodeType="clickEffect">
                                      <p:stCondLst>
                                        <p:cond delay="0"/>
                                      </p:stCondLst>
                                      <p:childTnLst>
                                        <p:anim calcmode="lin" valueType="num">
                                          <p:cBhvr additive="base">
                                            <p:cTn id="355" dur="350"/>
                                            <p:tgtEl>
                                              <p:spTgt spid="27"/>
                                            </p:tgtEl>
                                            <p:attrNameLst>
                                              <p:attrName>ppt_x</p:attrName>
                                            </p:attrNameLst>
                                          </p:cBhvr>
                                          <p:tavLst>
                                            <p:tav tm="0">
                                              <p:val>
                                                <p:strVal val="ppt_x"/>
                                              </p:val>
                                            </p:tav>
                                            <p:tav tm="100000">
                                              <p:val>
                                                <p:strVal val="1+ppt_w/2"/>
                                              </p:val>
                                            </p:tav>
                                          </p:tavLst>
                                        </p:anim>
                                        <p:anim calcmode="lin" valueType="num">
                                          <p:cBhvr additive="base">
                                            <p:cTn id="356" dur="350"/>
                                            <p:tgtEl>
                                              <p:spTgt spid="27"/>
                                            </p:tgtEl>
                                            <p:attrNameLst>
                                              <p:attrName>ppt_y</p:attrName>
                                            </p:attrNameLst>
                                          </p:cBhvr>
                                          <p:tavLst>
                                            <p:tav tm="0">
                                              <p:val>
                                                <p:strVal val="ppt_y"/>
                                              </p:val>
                                            </p:tav>
                                            <p:tav tm="100000">
                                              <p:val>
                                                <p:strVal val="1+ppt_h/2"/>
                                              </p:val>
                                            </p:tav>
                                          </p:tavLst>
                                        </p:anim>
                                        <p:set>
                                          <p:cBhvr>
                                            <p:cTn id="357" dur="1" fill="hold">
                                              <p:stCondLst>
                                                <p:cond delay="349"/>
                                              </p:stCondLst>
                                            </p:cTn>
                                            <p:tgtEl>
                                              <p:spTgt spid="27"/>
                                            </p:tgtEl>
                                            <p:attrNameLst>
                                              <p:attrName>style.visibility</p:attrName>
                                            </p:attrNameLst>
                                          </p:cBhvr>
                                          <p:to>
                                            <p:strVal val="hidden"/>
                                          </p:to>
                                        </p:set>
                                      </p:childTnLst>
                                    </p:cTn>
                                  </p:par>
                                  <p:par>
                                    <p:cTn id="358" presetID="10" presetClass="exit" presetSubtype="0" fill="hold" grpId="1" nodeType="withEffect">
                                      <p:stCondLst>
                                        <p:cond delay="0"/>
                                      </p:stCondLst>
                                      <p:childTnLst>
                                        <p:animEffect transition="out" filter="fade">
                                          <p:cBhvr>
                                            <p:cTn id="359" dur="100"/>
                                            <p:tgtEl>
                                              <p:spTgt spid="3"/>
                                            </p:tgtEl>
                                          </p:cBhvr>
                                        </p:animEffect>
                                        <p:set>
                                          <p:cBhvr>
                                            <p:cTn id="360" dur="1" fill="hold">
                                              <p:stCondLst>
                                                <p:cond delay="99"/>
                                              </p:stCondLst>
                                            </p:cTn>
                                            <p:tgtEl>
                                              <p:spTgt spid="3"/>
                                            </p:tgtEl>
                                            <p:attrNameLst>
                                              <p:attrName>style.visibility</p:attrName>
                                            </p:attrNameLst>
                                          </p:cBhvr>
                                          <p:to>
                                            <p:strVal val="hidden"/>
                                          </p:to>
                                        </p:set>
                                      </p:childTnLst>
                                    </p:cTn>
                                  </p:par>
                                  <p:par>
                                    <p:cTn id="361" presetID="1" presetClass="mediacall" presetSubtype="0" fill="hold" nodeType="withEffect">
                                      <p:stCondLst>
                                        <p:cond delay="0"/>
                                      </p:stCondLst>
                                      <p:childTnLst>
                                        <p:cmd type="call" cmd="playFrom(0.0)">
                                          <p:cBhvr>
                                            <p:cTn id="362" dur="339" fill="hold"/>
                                            <p:tgtEl>
                                              <p:spTgt spid="9"/>
                                            </p:tgtEl>
                                          </p:cBhvr>
                                        </p:cmd>
                                      </p:childTnLst>
                                    </p:cTn>
                                  </p:par>
                                </p:childTnLst>
                              </p:cTn>
                            </p:par>
                            <p:par>
                              <p:cTn id="363" fill="hold">
                                <p:stCondLst>
                                  <p:cond delay="350"/>
                                </p:stCondLst>
                                <p:childTnLst>
                                  <p:par>
                                    <p:cTn id="364" presetID="1" presetClass="mediacall" presetSubtype="0" fill="hold" nodeType="afterEffect">
                                      <p:stCondLst>
                                        <p:cond delay="0"/>
                                      </p:stCondLst>
                                      <p:childTnLst>
                                        <p:cmd type="call" cmd="playFrom(0.0)">
                                          <p:cBhvr>
                                            <p:cTn id="365" dur="2194" fill="hold"/>
                                            <p:tgtEl>
                                              <p:spTgt spid="89"/>
                                            </p:tgtEl>
                                          </p:cBhvr>
                                        </p:cmd>
                                      </p:childTnLst>
                                    </p:cTn>
                                  </p:par>
                                  <p:par>
                                    <p:cTn id="366" presetID="10" presetClass="entr" presetSubtype="0" fill="hold" grpId="0" nodeType="withEffect">
                                      <p:stCondLst>
                                        <p:cond delay="0"/>
                                      </p:stCondLst>
                                      <p:childTnLst>
                                        <p:set>
                                          <p:cBhvr>
                                            <p:cTn id="367" dur="1" fill="hold">
                                              <p:stCondLst>
                                                <p:cond delay="0"/>
                                              </p:stCondLst>
                                            </p:cTn>
                                            <p:tgtEl>
                                              <p:spTgt spid="84"/>
                                            </p:tgtEl>
                                            <p:attrNameLst>
                                              <p:attrName>style.visibility</p:attrName>
                                            </p:attrNameLst>
                                          </p:cBhvr>
                                          <p:to>
                                            <p:strVal val="visible"/>
                                          </p:to>
                                        </p:set>
                                        <p:animEffect transition="in" filter="fade">
                                          <p:cBhvr>
                                            <p:cTn id="368" dur="500"/>
                                            <p:tgtEl>
                                              <p:spTgt spid="84"/>
                                            </p:tgtEl>
                                          </p:cBhvr>
                                        </p:animEffect>
                                      </p:childTnLst>
                                    </p:cTn>
                                  </p:par>
                                </p:childTnLst>
                              </p:cTn>
                            </p:par>
                            <p:par>
                              <p:cTn id="369" fill="hold">
                                <p:stCondLst>
                                  <p:cond delay="2544"/>
                                </p:stCondLst>
                                <p:childTnLst>
                                  <p:par>
                                    <p:cTn id="370" presetID="35" presetClass="path" presetSubtype="0" fill="hold" nodeType="afterEffect">
                                      <p:stCondLst>
                                        <p:cond delay="0"/>
                                      </p:stCondLst>
                                      <p:childTnLst>
                                        <p:animMotion origin="layout" path="M -2.53472E-6 1.04938E-6 L -0.33908 -0.00058 " pathEditMode="relative" rAng="0" ptsTypes="AA">
                                          <p:cBhvr>
                                            <p:cTn id="371" dur="750" fill="hold"/>
                                            <p:tgtEl>
                                              <p:spTgt spid="86"/>
                                            </p:tgtEl>
                                            <p:attrNameLst>
                                              <p:attrName>ppt_x</p:attrName>
                                              <p:attrName>ppt_y</p:attrName>
                                            </p:attrNameLst>
                                          </p:cBhvr>
                                          <p:rCtr x="-16960" y="-39"/>
                                        </p:animMotion>
                                      </p:childTnLst>
                                    </p:cTn>
                                  </p:par>
                                  <p:par>
                                    <p:cTn id="372" presetID="1" presetClass="mediacall" presetSubtype="0" fill="hold" nodeType="withEffect">
                                      <p:stCondLst>
                                        <p:cond delay="0"/>
                                      </p:stCondLst>
                                      <p:childTnLst>
                                        <p:cmd type="call" cmd="playFrom(0.0)">
                                          <p:cBhvr>
                                            <p:cTn id="373" dur="7776" fill="hold"/>
                                            <p:tgtEl>
                                              <p:spTgt spid="90"/>
                                            </p:tgtEl>
                                          </p:cBhvr>
                                        </p:cmd>
                                      </p:childTnLst>
                                    </p:cTn>
                                  </p:par>
                                  <p:par>
                                    <p:cTn id="374" presetID="1" presetClass="exit" presetSubtype="0" fill="hold" nodeType="withEffect">
                                      <p:stCondLst>
                                        <p:cond delay="0"/>
                                      </p:stCondLst>
                                      <p:childTnLst>
                                        <p:set>
                                          <p:cBhvr>
                                            <p:cTn id="375" dur="1" fill="hold">
                                              <p:stCondLst>
                                                <p:cond delay="0"/>
                                              </p:stCondLst>
                                            </p:cTn>
                                            <p:tgtEl>
                                              <p:spTgt spid="87"/>
                                            </p:tgtEl>
                                            <p:attrNameLst>
                                              <p:attrName>style.visibility</p:attrName>
                                            </p:attrNameLst>
                                          </p:cBhvr>
                                          <p:to>
                                            <p:strVal val="hidden"/>
                                          </p:to>
                                        </p:set>
                                      </p:childTnLst>
                                    </p:cTn>
                                  </p:par>
                                  <p:par>
                                    <p:cTn id="376" presetID="35" presetClass="path" presetSubtype="0" fill="hold" nodeType="withEffect">
                                      <p:stCondLst>
                                        <p:cond delay="0"/>
                                      </p:stCondLst>
                                      <p:childTnLst>
                                        <p:animMotion origin="layout" path="M -2.53472E-6 1.04938E-6 L -0.33908 -0.00058 " pathEditMode="relative" rAng="0" ptsTypes="AA">
                                          <p:cBhvr>
                                            <p:cTn id="377" dur="750" fill="hold"/>
                                            <p:tgtEl>
                                              <p:spTgt spid="87"/>
                                            </p:tgtEl>
                                            <p:attrNameLst>
                                              <p:attrName>ppt_x</p:attrName>
                                              <p:attrName>ppt_y</p:attrName>
                                            </p:attrNameLst>
                                          </p:cBhvr>
                                          <p:rCtr x="-16960" y="-39"/>
                                        </p:animMotion>
                                      </p:childTnLst>
                                    </p:cTn>
                                  </p:par>
                                  <p:par>
                                    <p:cTn id="378" presetID="1" presetClass="exit" presetSubtype="0" fill="hold" nodeType="withEffect">
                                      <p:stCondLst>
                                        <p:cond delay="0"/>
                                      </p:stCondLst>
                                      <p:childTnLst>
                                        <p:set>
                                          <p:cBhvr>
                                            <p:cTn id="379" dur="1" fill="hold">
                                              <p:stCondLst>
                                                <p:cond delay="0"/>
                                              </p:stCondLst>
                                            </p:cTn>
                                            <p:tgtEl>
                                              <p:spTgt spid="88"/>
                                            </p:tgtEl>
                                            <p:attrNameLst>
                                              <p:attrName>style.visibility</p:attrName>
                                            </p:attrNameLst>
                                          </p:cBhvr>
                                          <p:to>
                                            <p:strVal val="hidden"/>
                                          </p:to>
                                        </p:set>
                                      </p:childTnLst>
                                    </p:cTn>
                                  </p:par>
                                  <p:par>
                                    <p:cTn id="380" presetID="35" presetClass="path" presetSubtype="0" fill="hold" nodeType="withEffect">
                                      <p:stCondLst>
                                        <p:cond delay="0"/>
                                      </p:stCondLst>
                                      <p:childTnLst>
                                        <p:animMotion origin="layout" path="M -2.53472E-6 1.04938E-6 L -0.33908 -0.00058 " pathEditMode="relative" rAng="0" ptsTypes="AA">
                                          <p:cBhvr>
                                            <p:cTn id="381" dur="750" fill="hold"/>
                                            <p:tgtEl>
                                              <p:spTgt spid="88"/>
                                            </p:tgtEl>
                                            <p:attrNameLst>
                                              <p:attrName>ppt_x</p:attrName>
                                              <p:attrName>ppt_y</p:attrName>
                                            </p:attrNameLst>
                                          </p:cBhvr>
                                          <p:rCtr x="-16960" y="-39"/>
                                        </p:animMotion>
                                      </p:childTnLst>
                                    </p:cTn>
                                  </p:par>
                                  <p:par>
                                    <p:cTn id="382" presetID="1" presetClass="exit" presetSubtype="0" fill="hold" nodeType="withEffect">
                                      <p:stCondLst>
                                        <p:cond delay="0"/>
                                      </p:stCondLst>
                                      <p:childTnLst>
                                        <p:set>
                                          <p:cBhvr>
                                            <p:cTn id="383" dur="1" fill="hold">
                                              <p:stCondLst>
                                                <p:cond delay="0"/>
                                              </p:stCondLst>
                                            </p:cTn>
                                            <p:tgtEl>
                                              <p:spTgt spid="85"/>
                                            </p:tgtEl>
                                            <p:attrNameLst>
                                              <p:attrName>style.visibility</p:attrName>
                                            </p:attrNameLst>
                                          </p:cBhvr>
                                          <p:to>
                                            <p:strVal val="hidden"/>
                                          </p:to>
                                        </p:set>
                                      </p:childTnLst>
                                    </p:cTn>
                                  </p:par>
                                  <p:par>
                                    <p:cTn id="384" presetID="42" presetClass="path" presetSubtype="0" fill="hold" nodeType="withEffect">
                                      <p:stCondLst>
                                        <p:cond delay="0"/>
                                      </p:stCondLst>
                                      <p:childTnLst>
                                        <p:animMotion origin="layout" path="M 4.23611E-6 -1.2963E-6 L -0.73069 0.00386 " pathEditMode="relative" rAng="0" ptsTypes="AA">
                                          <p:cBhvr>
                                            <p:cTn id="385" dur="1000" fill="hold"/>
                                            <p:tgtEl>
                                              <p:spTgt spid="85"/>
                                            </p:tgtEl>
                                            <p:attrNameLst>
                                              <p:attrName>ppt_x</p:attrName>
                                              <p:attrName>ppt_y</p:attrName>
                                            </p:attrNameLst>
                                          </p:cBhvr>
                                          <p:rCtr x="-36534" y="193"/>
                                        </p:animMotion>
                                      </p:childTnLst>
                                    </p:cTn>
                                  </p:par>
                                  <p:par>
                                    <p:cTn id="386" presetID="8" presetClass="emph" presetSubtype="0" fill="hold" nodeType="withEffect">
                                      <p:stCondLst>
                                        <p:cond delay="500"/>
                                      </p:stCondLst>
                                      <p:childTnLst>
                                        <p:animRot by="600000">
                                          <p:cBhvr>
                                            <p:cTn id="387" dur="500" fill="hold"/>
                                            <p:tgtEl>
                                              <p:spTgt spid="86"/>
                                            </p:tgtEl>
                                            <p:attrNameLst>
                                              <p:attrName>r</p:attrName>
                                            </p:attrNameLst>
                                          </p:cBhvr>
                                        </p:animRot>
                                      </p:childTnLst>
                                    </p:cTn>
                                  </p:par>
                                  <p:par>
                                    <p:cTn id="388" presetID="8" presetClass="emph" presetSubtype="0" fill="hold" nodeType="withEffect">
                                      <p:stCondLst>
                                        <p:cond delay="500"/>
                                      </p:stCondLst>
                                      <p:childTnLst>
                                        <p:animRot by="600000">
                                          <p:cBhvr>
                                            <p:cTn id="389" dur="500" fill="hold"/>
                                            <p:tgtEl>
                                              <p:spTgt spid="87"/>
                                            </p:tgtEl>
                                            <p:attrNameLst>
                                              <p:attrName>r</p:attrName>
                                            </p:attrNameLst>
                                          </p:cBhvr>
                                        </p:animRot>
                                      </p:childTnLst>
                                    </p:cTn>
                                  </p:par>
                                  <p:par>
                                    <p:cTn id="390" presetID="8" presetClass="emph" presetSubtype="0" fill="hold" nodeType="withEffect">
                                      <p:stCondLst>
                                        <p:cond delay="500"/>
                                      </p:stCondLst>
                                      <p:childTnLst>
                                        <p:animRot by="600000">
                                          <p:cBhvr>
                                            <p:cTn id="391" dur="500" fill="hold"/>
                                            <p:tgtEl>
                                              <p:spTgt spid="88"/>
                                            </p:tgtEl>
                                            <p:attrNameLst>
                                              <p:attrName>r</p:attrName>
                                            </p:attrNameLst>
                                          </p:cBhvr>
                                        </p:animRot>
                                      </p:childTnLst>
                                    </p:cTn>
                                  </p:par>
                                  <p:par>
                                    <p:cTn id="392" presetID="10" presetClass="entr" presetSubtype="0" fill="hold" nodeType="withEffect">
                                      <p:stCondLst>
                                        <p:cond delay="830"/>
                                      </p:stCondLst>
                                      <p:childTnLst>
                                        <p:set>
                                          <p:cBhvr>
                                            <p:cTn id="393" dur="1" fill="hold">
                                              <p:stCondLst>
                                                <p:cond delay="0"/>
                                              </p:stCondLst>
                                            </p:cTn>
                                            <p:tgtEl>
                                              <p:spTgt spid="87"/>
                                            </p:tgtEl>
                                            <p:attrNameLst>
                                              <p:attrName>style.visibility</p:attrName>
                                            </p:attrNameLst>
                                          </p:cBhvr>
                                          <p:to>
                                            <p:strVal val="visible"/>
                                          </p:to>
                                        </p:set>
                                        <p:animEffect transition="in" filter="fade">
                                          <p:cBhvr>
                                            <p:cTn id="394" dur="80"/>
                                            <p:tgtEl>
                                              <p:spTgt spid="87"/>
                                            </p:tgtEl>
                                          </p:cBhvr>
                                        </p:animEffect>
                                      </p:childTnLst>
                                    </p:cTn>
                                  </p:par>
                                  <p:par>
                                    <p:cTn id="395" presetID="10" presetClass="exit" presetSubtype="0" fill="hold" nodeType="withEffect">
                                      <p:stCondLst>
                                        <p:cond delay="870"/>
                                      </p:stCondLst>
                                      <p:childTnLst>
                                        <p:animEffect transition="out" filter="fade">
                                          <p:cBhvr>
                                            <p:cTn id="396" dur="40"/>
                                            <p:tgtEl>
                                              <p:spTgt spid="86"/>
                                            </p:tgtEl>
                                          </p:cBhvr>
                                        </p:animEffect>
                                        <p:set>
                                          <p:cBhvr>
                                            <p:cTn id="397" dur="1" fill="hold">
                                              <p:stCondLst>
                                                <p:cond delay="39"/>
                                              </p:stCondLst>
                                            </p:cTn>
                                            <p:tgtEl>
                                              <p:spTgt spid="86"/>
                                            </p:tgtEl>
                                            <p:attrNameLst>
                                              <p:attrName>style.visibility</p:attrName>
                                            </p:attrNameLst>
                                          </p:cBhvr>
                                          <p:to>
                                            <p:strVal val="hidden"/>
                                          </p:to>
                                        </p:set>
                                      </p:childTnLst>
                                    </p:cTn>
                                  </p:par>
                                  <p:par>
                                    <p:cTn id="398" presetID="10" presetClass="entr" presetSubtype="0" fill="hold" nodeType="withEffect">
                                      <p:stCondLst>
                                        <p:cond delay="910"/>
                                      </p:stCondLst>
                                      <p:childTnLst>
                                        <p:set>
                                          <p:cBhvr>
                                            <p:cTn id="399" dur="1" fill="hold">
                                              <p:stCondLst>
                                                <p:cond delay="0"/>
                                              </p:stCondLst>
                                            </p:cTn>
                                            <p:tgtEl>
                                              <p:spTgt spid="88"/>
                                            </p:tgtEl>
                                            <p:attrNameLst>
                                              <p:attrName>style.visibility</p:attrName>
                                            </p:attrNameLst>
                                          </p:cBhvr>
                                          <p:to>
                                            <p:strVal val="visible"/>
                                          </p:to>
                                        </p:set>
                                        <p:animEffect transition="in" filter="fade">
                                          <p:cBhvr>
                                            <p:cTn id="400" dur="80"/>
                                            <p:tgtEl>
                                              <p:spTgt spid="88"/>
                                            </p:tgtEl>
                                          </p:cBhvr>
                                        </p:animEffect>
                                      </p:childTnLst>
                                    </p:cTn>
                                  </p:par>
                                  <p:par>
                                    <p:cTn id="401" presetID="10" presetClass="exit" presetSubtype="0" fill="hold" nodeType="withEffect">
                                      <p:stCondLst>
                                        <p:cond delay="950"/>
                                      </p:stCondLst>
                                      <p:childTnLst>
                                        <p:animEffect transition="out" filter="fade">
                                          <p:cBhvr>
                                            <p:cTn id="402" dur="40"/>
                                            <p:tgtEl>
                                              <p:spTgt spid="87"/>
                                            </p:tgtEl>
                                          </p:cBhvr>
                                        </p:animEffect>
                                        <p:set>
                                          <p:cBhvr>
                                            <p:cTn id="403" dur="1" fill="hold">
                                              <p:stCondLst>
                                                <p:cond delay="39"/>
                                              </p:stCondLst>
                                            </p:cTn>
                                            <p:tgtEl>
                                              <p:spTgt spid="87"/>
                                            </p:tgtEl>
                                            <p:attrNameLst>
                                              <p:attrName>style.visibility</p:attrName>
                                            </p:attrNameLst>
                                          </p:cBhvr>
                                          <p:to>
                                            <p:strVal val="hidden"/>
                                          </p:to>
                                        </p:set>
                                      </p:childTnLst>
                                    </p:cTn>
                                  </p:par>
                                  <p:par>
                                    <p:cTn id="404" presetID="22" presetClass="entr" presetSubtype="2" fill="hold" nodeType="withEffect">
                                      <p:stCondLst>
                                        <p:cond delay="1000"/>
                                      </p:stCondLst>
                                      <p:childTnLst>
                                        <p:set>
                                          <p:cBhvr>
                                            <p:cTn id="405" dur="1" fill="hold">
                                              <p:stCondLst>
                                                <p:cond delay="0"/>
                                              </p:stCondLst>
                                            </p:cTn>
                                            <p:tgtEl>
                                              <p:spTgt spid="85"/>
                                            </p:tgtEl>
                                            <p:attrNameLst>
                                              <p:attrName>style.visibility</p:attrName>
                                            </p:attrNameLst>
                                          </p:cBhvr>
                                          <p:to>
                                            <p:strVal val="visible"/>
                                          </p:to>
                                        </p:set>
                                        <p:animEffect transition="in" filter="wipe(right)">
                                          <p:cBhvr>
                                            <p:cTn id="406" dur="500"/>
                                            <p:tgtEl>
                                              <p:spTgt spid="85"/>
                                            </p:tgtEl>
                                          </p:cBhvr>
                                        </p:animEffect>
                                      </p:childTnLst>
                                    </p:cTn>
                                  </p:par>
                                  <p:par>
                                    <p:cTn id="407" presetID="32" presetClass="emph" presetSubtype="0" fill="hold" nodeType="withEffect">
                                      <p:stCondLst>
                                        <p:cond delay="1000"/>
                                      </p:stCondLst>
                                      <p:childTnLst>
                                        <p:animRot by="120000">
                                          <p:cBhvr>
                                            <p:cTn id="408" dur="100" fill="hold">
                                              <p:stCondLst>
                                                <p:cond delay="0"/>
                                              </p:stCondLst>
                                            </p:cTn>
                                            <p:tgtEl>
                                              <p:spTgt spid="85"/>
                                            </p:tgtEl>
                                            <p:attrNameLst>
                                              <p:attrName>r</p:attrName>
                                            </p:attrNameLst>
                                          </p:cBhvr>
                                        </p:animRot>
                                        <p:animRot by="-240000">
                                          <p:cBhvr>
                                            <p:cTn id="409" dur="200" fill="hold">
                                              <p:stCondLst>
                                                <p:cond delay="200"/>
                                              </p:stCondLst>
                                            </p:cTn>
                                            <p:tgtEl>
                                              <p:spTgt spid="85"/>
                                            </p:tgtEl>
                                            <p:attrNameLst>
                                              <p:attrName>r</p:attrName>
                                            </p:attrNameLst>
                                          </p:cBhvr>
                                        </p:animRot>
                                        <p:animRot by="240000">
                                          <p:cBhvr>
                                            <p:cTn id="410" dur="200" fill="hold">
                                              <p:stCondLst>
                                                <p:cond delay="400"/>
                                              </p:stCondLst>
                                            </p:cTn>
                                            <p:tgtEl>
                                              <p:spTgt spid="85"/>
                                            </p:tgtEl>
                                            <p:attrNameLst>
                                              <p:attrName>r</p:attrName>
                                            </p:attrNameLst>
                                          </p:cBhvr>
                                        </p:animRot>
                                        <p:animRot by="-240000">
                                          <p:cBhvr>
                                            <p:cTn id="411" dur="200" fill="hold">
                                              <p:stCondLst>
                                                <p:cond delay="600"/>
                                              </p:stCondLst>
                                            </p:cTn>
                                            <p:tgtEl>
                                              <p:spTgt spid="85"/>
                                            </p:tgtEl>
                                            <p:attrNameLst>
                                              <p:attrName>r</p:attrName>
                                            </p:attrNameLst>
                                          </p:cBhvr>
                                        </p:animRot>
                                        <p:animRot by="120000">
                                          <p:cBhvr>
                                            <p:cTn id="412" dur="200" fill="hold">
                                              <p:stCondLst>
                                                <p:cond delay="800"/>
                                              </p:stCondLst>
                                            </p:cTn>
                                            <p:tgtEl>
                                              <p:spTgt spid="85"/>
                                            </p:tgtEl>
                                            <p:attrNameLst>
                                              <p:attrName>r</p:attrName>
                                            </p:attrNameLst>
                                          </p:cBhvr>
                                        </p:animRot>
                                      </p:childTnLst>
                                    </p:cTn>
                                  </p:par>
                                  <p:par>
                                    <p:cTn id="413" presetID="0" presetClass="path" presetSubtype="0" repeatCount="4000" fill="hold" nodeType="withEffect">
                                      <p:stCondLst>
                                        <p:cond delay="1000"/>
                                      </p:stCondLst>
                                      <p:childTnLst>
                                        <p:animMotion origin="layout" path="M -0.73069 0.00386 L -0.73178 -0.03125 L -0.73178 0.04649 L -0.73069 0.00386 Z " pathEditMode="relative" rAng="0" ptsTypes="AAAA">
                                          <p:cBhvr>
                                            <p:cTn id="414" dur="250" fill="hold"/>
                                            <p:tgtEl>
                                              <p:spTgt spid="85"/>
                                            </p:tgtEl>
                                            <p:attrNameLst>
                                              <p:attrName>ppt_x</p:attrName>
                                              <p:attrName>ppt_y</p:attrName>
                                            </p:attrNameLst>
                                          </p:cBhvr>
                                          <p:rCtr x="-54" y="367"/>
                                        </p:animMotion>
                                      </p:childTnLst>
                                    </p:cTn>
                                  </p:par>
                                  <p:par>
                                    <p:cTn id="415" presetID="22" presetClass="exit" presetSubtype="8" fill="hold" nodeType="withEffect">
                                      <p:stCondLst>
                                        <p:cond delay="2000"/>
                                      </p:stCondLst>
                                      <p:childTnLst>
                                        <p:animEffect transition="out" filter="wipe(left)">
                                          <p:cBhvr>
                                            <p:cTn id="416" dur="500"/>
                                            <p:tgtEl>
                                              <p:spTgt spid="85"/>
                                            </p:tgtEl>
                                          </p:cBhvr>
                                        </p:animEffect>
                                        <p:set>
                                          <p:cBhvr>
                                            <p:cTn id="417" dur="1" fill="hold">
                                              <p:stCondLst>
                                                <p:cond delay="499"/>
                                              </p:stCondLst>
                                            </p:cTn>
                                            <p:tgtEl>
                                              <p:spTgt spid="85"/>
                                            </p:tgtEl>
                                            <p:attrNameLst>
                                              <p:attrName>style.visibility</p:attrName>
                                            </p:attrNameLst>
                                          </p:cBhvr>
                                          <p:to>
                                            <p:strVal val="hidden"/>
                                          </p:to>
                                        </p:set>
                                      </p:childTnLst>
                                    </p:cTn>
                                  </p:par>
                                  <p:par>
                                    <p:cTn id="418" presetID="10" presetClass="entr" presetSubtype="0" fill="hold" nodeType="withEffect">
                                      <p:stCondLst>
                                        <p:cond delay="2000"/>
                                      </p:stCondLst>
                                      <p:childTnLst>
                                        <p:set>
                                          <p:cBhvr>
                                            <p:cTn id="419" dur="1" fill="hold">
                                              <p:stCondLst>
                                                <p:cond delay="0"/>
                                              </p:stCondLst>
                                            </p:cTn>
                                            <p:tgtEl>
                                              <p:spTgt spid="6"/>
                                            </p:tgtEl>
                                            <p:attrNameLst>
                                              <p:attrName>style.visibility</p:attrName>
                                            </p:attrNameLst>
                                          </p:cBhvr>
                                          <p:to>
                                            <p:strVal val="visible"/>
                                          </p:to>
                                        </p:set>
                                        <p:animEffect transition="in" filter="fade">
                                          <p:cBhvr>
                                            <p:cTn id="420" dur="2000"/>
                                            <p:tgtEl>
                                              <p:spTgt spid="6"/>
                                            </p:tgtEl>
                                          </p:cBhvr>
                                        </p:animEffect>
                                      </p:childTnLst>
                                    </p:cTn>
                                  </p:par>
                                  <p:par>
                                    <p:cTn id="421" presetID="10" presetClass="entr" presetSubtype="0" fill="hold" nodeType="withEffect">
                                      <p:stCondLst>
                                        <p:cond delay="2000"/>
                                      </p:stCondLst>
                                      <p:childTnLst>
                                        <p:set>
                                          <p:cBhvr>
                                            <p:cTn id="422" dur="1" fill="hold">
                                              <p:stCondLst>
                                                <p:cond delay="0"/>
                                              </p:stCondLst>
                                            </p:cTn>
                                            <p:tgtEl>
                                              <p:spTgt spid="10"/>
                                            </p:tgtEl>
                                            <p:attrNameLst>
                                              <p:attrName>style.visibility</p:attrName>
                                            </p:attrNameLst>
                                          </p:cBhvr>
                                          <p:to>
                                            <p:strVal val="visible"/>
                                          </p:to>
                                        </p:set>
                                        <p:animEffect transition="in" filter="fade">
                                          <p:cBhvr>
                                            <p:cTn id="423" dur="2000"/>
                                            <p:tgtEl>
                                              <p:spTgt spid="10"/>
                                            </p:tgtEl>
                                          </p:cBhvr>
                                        </p:animEffect>
                                      </p:childTnLst>
                                    </p:cTn>
                                  </p:par>
                                  <p:par>
                                    <p:cTn id="424" presetID="10" presetClass="entr" presetSubtype="0" fill="hold" nodeType="withEffect">
                                      <p:stCondLst>
                                        <p:cond delay="2500"/>
                                      </p:stCondLst>
                                      <p:childTnLst>
                                        <p:set>
                                          <p:cBhvr>
                                            <p:cTn id="425" dur="1" fill="hold">
                                              <p:stCondLst>
                                                <p:cond delay="0"/>
                                              </p:stCondLst>
                                            </p:cTn>
                                            <p:tgtEl>
                                              <p:spTgt spid="87"/>
                                            </p:tgtEl>
                                            <p:attrNameLst>
                                              <p:attrName>style.visibility</p:attrName>
                                            </p:attrNameLst>
                                          </p:cBhvr>
                                          <p:to>
                                            <p:strVal val="visible"/>
                                          </p:to>
                                        </p:set>
                                        <p:animEffect transition="in" filter="fade">
                                          <p:cBhvr>
                                            <p:cTn id="426" dur="80"/>
                                            <p:tgtEl>
                                              <p:spTgt spid="87"/>
                                            </p:tgtEl>
                                          </p:cBhvr>
                                        </p:animEffect>
                                      </p:childTnLst>
                                    </p:cTn>
                                  </p:par>
                                  <p:par>
                                    <p:cTn id="427" presetID="10" presetClass="exit" presetSubtype="0" fill="hold" nodeType="withEffect">
                                      <p:stCondLst>
                                        <p:cond delay="2540"/>
                                      </p:stCondLst>
                                      <p:childTnLst>
                                        <p:animEffect transition="out" filter="fade">
                                          <p:cBhvr>
                                            <p:cTn id="428" dur="40"/>
                                            <p:tgtEl>
                                              <p:spTgt spid="88"/>
                                            </p:tgtEl>
                                          </p:cBhvr>
                                        </p:animEffect>
                                        <p:set>
                                          <p:cBhvr>
                                            <p:cTn id="429" dur="1" fill="hold">
                                              <p:stCondLst>
                                                <p:cond delay="39"/>
                                              </p:stCondLst>
                                            </p:cTn>
                                            <p:tgtEl>
                                              <p:spTgt spid="88"/>
                                            </p:tgtEl>
                                            <p:attrNameLst>
                                              <p:attrName>style.visibility</p:attrName>
                                            </p:attrNameLst>
                                          </p:cBhvr>
                                          <p:to>
                                            <p:strVal val="hidden"/>
                                          </p:to>
                                        </p:set>
                                      </p:childTnLst>
                                    </p:cTn>
                                  </p:par>
                                  <p:par>
                                    <p:cTn id="430" presetID="10" presetClass="entr" presetSubtype="0" fill="hold" nodeType="withEffect">
                                      <p:stCondLst>
                                        <p:cond delay="2580"/>
                                      </p:stCondLst>
                                      <p:childTnLst>
                                        <p:set>
                                          <p:cBhvr>
                                            <p:cTn id="431" dur="1" fill="hold">
                                              <p:stCondLst>
                                                <p:cond delay="0"/>
                                              </p:stCondLst>
                                            </p:cTn>
                                            <p:tgtEl>
                                              <p:spTgt spid="86"/>
                                            </p:tgtEl>
                                            <p:attrNameLst>
                                              <p:attrName>style.visibility</p:attrName>
                                            </p:attrNameLst>
                                          </p:cBhvr>
                                          <p:to>
                                            <p:strVal val="visible"/>
                                          </p:to>
                                        </p:set>
                                        <p:animEffect transition="in" filter="fade">
                                          <p:cBhvr>
                                            <p:cTn id="432" dur="80"/>
                                            <p:tgtEl>
                                              <p:spTgt spid="86"/>
                                            </p:tgtEl>
                                          </p:cBhvr>
                                        </p:animEffect>
                                      </p:childTnLst>
                                    </p:cTn>
                                  </p:par>
                                  <p:par>
                                    <p:cTn id="433" presetID="10" presetClass="exit" presetSubtype="0" fill="hold" nodeType="withEffect">
                                      <p:stCondLst>
                                        <p:cond delay="2620"/>
                                      </p:stCondLst>
                                      <p:childTnLst>
                                        <p:animEffect transition="out" filter="fade">
                                          <p:cBhvr>
                                            <p:cTn id="434" dur="40"/>
                                            <p:tgtEl>
                                              <p:spTgt spid="87"/>
                                            </p:tgtEl>
                                          </p:cBhvr>
                                        </p:animEffect>
                                        <p:set>
                                          <p:cBhvr>
                                            <p:cTn id="435" dur="1" fill="hold">
                                              <p:stCondLst>
                                                <p:cond delay="39"/>
                                              </p:stCondLst>
                                            </p:cTn>
                                            <p:tgtEl>
                                              <p:spTgt spid="87"/>
                                            </p:tgtEl>
                                            <p:attrNameLst>
                                              <p:attrName>style.visibility</p:attrName>
                                            </p:attrNameLst>
                                          </p:cBhvr>
                                          <p:to>
                                            <p:strVal val="hidden"/>
                                          </p:to>
                                        </p:set>
                                      </p:childTnLst>
                                    </p:cTn>
                                  </p:par>
                                  <p:par>
                                    <p:cTn id="436" presetID="2" presetClass="exit" presetSubtype="2" fill="hold" nodeType="withEffect">
                                      <p:stCondLst>
                                        <p:cond delay="2660"/>
                                      </p:stCondLst>
                                      <p:childTnLst>
                                        <p:anim calcmode="lin" valueType="num">
                                          <p:cBhvr additive="base">
                                            <p:cTn id="437" dur="750"/>
                                            <p:tgtEl>
                                              <p:spTgt spid="86"/>
                                            </p:tgtEl>
                                            <p:attrNameLst>
                                              <p:attrName>ppt_x</p:attrName>
                                            </p:attrNameLst>
                                          </p:cBhvr>
                                          <p:tavLst>
                                            <p:tav tm="0">
                                              <p:val>
                                                <p:strVal val="ppt_x"/>
                                              </p:val>
                                            </p:tav>
                                            <p:tav tm="100000">
                                              <p:val>
                                                <p:strVal val="1+ppt_w/2"/>
                                              </p:val>
                                            </p:tav>
                                          </p:tavLst>
                                        </p:anim>
                                        <p:anim calcmode="lin" valueType="num">
                                          <p:cBhvr additive="base">
                                            <p:cTn id="438" dur="750"/>
                                            <p:tgtEl>
                                              <p:spTgt spid="86"/>
                                            </p:tgtEl>
                                            <p:attrNameLst>
                                              <p:attrName>ppt_y</p:attrName>
                                            </p:attrNameLst>
                                          </p:cBhvr>
                                          <p:tavLst>
                                            <p:tav tm="0">
                                              <p:val>
                                                <p:strVal val="ppt_y"/>
                                              </p:val>
                                            </p:tav>
                                            <p:tav tm="100000">
                                              <p:val>
                                                <p:strVal val="ppt_y"/>
                                              </p:val>
                                            </p:tav>
                                          </p:tavLst>
                                        </p:anim>
                                        <p:set>
                                          <p:cBhvr>
                                            <p:cTn id="439" dur="1" fill="hold">
                                              <p:stCondLst>
                                                <p:cond delay="749"/>
                                              </p:stCondLst>
                                            </p:cTn>
                                            <p:tgtEl>
                                              <p:spTgt spid="86"/>
                                            </p:tgtEl>
                                            <p:attrNameLst>
                                              <p:attrName>style.visibility</p:attrName>
                                            </p:attrNameLst>
                                          </p:cBhvr>
                                          <p:to>
                                            <p:strVal val="hidden"/>
                                          </p:to>
                                        </p:set>
                                      </p:childTnLst>
                                    </p:cTn>
                                  </p:par>
                                  <p:par>
                                    <p:cTn id="440" presetID="8" presetClass="emph" presetSubtype="0" fill="hold" nodeType="withEffect">
                                      <p:stCondLst>
                                        <p:cond delay="2660"/>
                                      </p:stCondLst>
                                      <p:childTnLst>
                                        <p:animRot by="-600000">
                                          <p:cBhvr>
                                            <p:cTn id="441" dur="500" fill="hold"/>
                                            <p:tgtEl>
                                              <p:spTgt spid="86"/>
                                            </p:tgtEl>
                                            <p:attrNameLst>
                                              <p:attrName>r</p:attrName>
                                            </p:attrNameLst>
                                          </p:cBhvr>
                                        </p:animRot>
                                      </p:childTnLst>
                                    </p:cTn>
                                  </p:par>
                                  <p:par>
                                    <p:cTn id="442" presetID="10" presetClass="entr" presetSubtype="0" fill="hold" nodeType="withEffect">
                                      <p:stCondLst>
                                        <p:cond delay="4000"/>
                                      </p:stCondLst>
                                      <p:childTnLst>
                                        <p:set>
                                          <p:cBhvr>
                                            <p:cTn id="443" dur="1" fill="hold">
                                              <p:stCondLst>
                                                <p:cond delay="0"/>
                                              </p:stCondLst>
                                            </p:cTn>
                                            <p:tgtEl>
                                              <p:spTgt spid="8"/>
                                            </p:tgtEl>
                                            <p:attrNameLst>
                                              <p:attrName>style.visibility</p:attrName>
                                            </p:attrNameLst>
                                          </p:cBhvr>
                                          <p:to>
                                            <p:strVal val="visible"/>
                                          </p:to>
                                        </p:set>
                                        <p:animEffect transition="in" filter="fade">
                                          <p:cBhvr>
                                            <p:cTn id="444" dur="1000"/>
                                            <p:tgtEl>
                                              <p:spTgt spid="8"/>
                                            </p:tgtEl>
                                          </p:cBhvr>
                                        </p:animEffect>
                                      </p:childTnLst>
                                    </p:cTn>
                                  </p:par>
                                  <p:par>
                                    <p:cTn id="445" presetID="10" presetClass="entr" presetSubtype="0" fill="hold" grpId="0" nodeType="withEffect">
                                      <p:stCondLst>
                                        <p:cond delay="4000"/>
                                      </p:stCondLst>
                                      <p:childTnLst>
                                        <p:set>
                                          <p:cBhvr>
                                            <p:cTn id="446" dur="1" fill="hold">
                                              <p:stCondLst>
                                                <p:cond delay="0"/>
                                              </p:stCondLst>
                                            </p:cTn>
                                            <p:tgtEl>
                                              <p:spTgt spid="83"/>
                                            </p:tgtEl>
                                            <p:attrNameLst>
                                              <p:attrName>style.visibility</p:attrName>
                                            </p:attrNameLst>
                                          </p:cBhvr>
                                          <p:to>
                                            <p:strVal val="visible"/>
                                          </p:to>
                                        </p:set>
                                        <p:animEffect transition="in" filter="fade">
                                          <p:cBhvr>
                                            <p:cTn id="447" dur="1000"/>
                                            <p:tgtEl>
                                              <p:spTgt spid="83"/>
                                            </p:tgtEl>
                                          </p:cBhvr>
                                        </p:animEffect>
                                      </p:childTnLst>
                                    </p:cTn>
                                  </p:par>
                                  <p:par>
                                    <p:cTn id="448" presetID="10" presetClass="exit" presetSubtype="0" fill="hold" nodeType="withEffect">
                                      <p:stCondLst>
                                        <p:cond delay="10000"/>
                                      </p:stCondLst>
                                      <p:childTnLst>
                                        <p:animEffect transition="out" filter="fade">
                                          <p:cBhvr>
                                            <p:cTn id="449" dur="1000"/>
                                            <p:tgtEl>
                                              <p:spTgt spid="8"/>
                                            </p:tgtEl>
                                          </p:cBhvr>
                                        </p:animEffect>
                                        <p:set>
                                          <p:cBhvr>
                                            <p:cTn id="450" dur="1" fill="hold">
                                              <p:stCondLst>
                                                <p:cond delay="999"/>
                                              </p:stCondLst>
                                            </p:cTn>
                                            <p:tgtEl>
                                              <p:spTgt spid="8"/>
                                            </p:tgtEl>
                                            <p:attrNameLst>
                                              <p:attrName>style.visibility</p:attrName>
                                            </p:attrNameLst>
                                          </p:cBhvr>
                                          <p:to>
                                            <p:strVal val="hidden"/>
                                          </p:to>
                                        </p:set>
                                      </p:childTnLst>
                                    </p:cTn>
                                  </p:par>
                                  <p:par>
                                    <p:cTn id="451" presetID="10" presetClass="exit" presetSubtype="0" fill="hold" grpId="1" nodeType="withEffect">
                                      <p:stCondLst>
                                        <p:cond delay="10000"/>
                                      </p:stCondLst>
                                      <p:childTnLst>
                                        <p:animEffect transition="out" filter="fade">
                                          <p:cBhvr>
                                            <p:cTn id="452" dur="1000"/>
                                            <p:tgtEl>
                                              <p:spTgt spid="83"/>
                                            </p:tgtEl>
                                          </p:cBhvr>
                                        </p:animEffect>
                                        <p:set>
                                          <p:cBhvr>
                                            <p:cTn id="453" dur="1" fill="hold">
                                              <p:stCondLst>
                                                <p:cond delay="999"/>
                                              </p:stCondLst>
                                            </p:cTn>
                                            <p:tgtEl>
                                              <p:spTgt spid="83"/>
                                            </p:tgtEl>
                                            <p:attrNameLst>
                                              <p:attrName>style.visibility</p:attrName>
                                            </p:attrNameLst>
                                          </p:cBhvr>
                                          <p:to>
                                            <p:strVal val="hidden"/>
                                          </p:to>
                                        </p:set>
                                      </p:childTnLst>
                                    </p:cTn>
                                  </p:par>
                                  <p:par>
                                    <p:cTn id="454" presetID="10" presetClass="exit" presetSubtype="0" fill="hold" grpId="1" nodeType="withEffect">
                                      <p:stCondLst>
                                        <p:cond delay="10000"/>
                                      </p:stCondLst>
                                      <p:childTnLst>
                                        <p:animEffect transition="out" filter="fade">
                                          <p:cBhvr>
                                            <p:cTn id="455" dur="1000"/>
                                            <p:tgtEl>
                                              <p:spTgt spid="84"/>
                                            </p:tgtEl>
                                          </p:cBhvr>
                                        </p:animEffect>
                                        <p:set>
                                          <p:cBhvr>
                                            <p:cTn id="456" dur="1" fill="hold">
                                              <p:stCondLst>
                                                <p:cond delay="999"/>
                                              </p:stCondLst>
                                            </p:cTn>
                                            <p:tgtEl>
                                              <p:spTgt spid="84"/>
                                            </p:tgtEl>
                                            <p:attrNameLst>
                                              <p:attrName>style.visibility</p:attrName>
                                            </p:attrNameLst>
                                          </p:cBhvr>
                                          <p:to>
                                            <p:strVal val="hidden"/>
                                          </p:to>
                                        </p:set>
                                      </p:childTnLst>
                                    </p:cTn>
                                  </p:par>
                                  <p:par>
                                    <p:cTn id="457" presetID="10" presetClass="exit" presetSubtype="0" fill="hold" nodeType="withEffect">
                                      <p:stCondLst>
                                        <p:cond delay="10000"/>
                                      </p:stCondLst>
                                      <p:childTnLst>
                                        <p:animEffect transition="out" filter="fade">
                                          <p:cBhvr>
                                            <p:cTn id="458" dur="1000"/>
                                            <p:tgtEl>
                                              <p:spTgt spid="6"/>
                                            </p:tgtEl>
                                          </p:cBhvr>
                                        </p:animEffect>
                                        <p:set>
                                          <p:cBhvr>
                                            <p:cTn id="459" dur="1" fill="hold">
                                              <p:stCondLst>
                                                <p:cond delay="999"/>
                                              </p:stCondLst>
                                            </p:cTn>
                                            <p:tgtEl>
                                              <p:spTgt spid="6"/>
                                            </p:tgtEl>
                                            <p:attrNameLst>
                                              <p:attrName>style.visibility</p:attrName>
                                            </p:attrNameLst>
                                          </p:cBhvr>
                                          <p:to>
                                            <p:strVal val="hidden"/>
                                          </p:to>
                                        </p:set>
                                      </p:childTnLst>
                                    </p:cTn>
                                  </p:par>
                                  <p:par>
                                    <p:cTn id="460" presetID="10" presetClass="exit" presetSubtype="0" fill="hold" nodeType="withEffect">
                                      <p:stCondLst>
                                        <p:cond delay="10000"/>
                                      </p:stCondLst>
                                      <p:childTnLst>
                                        <p:animEffect transition="out" filter="fade">
                                          <p:cBhvr>
                                            <p:cTn id="461" dur="1000"/>
                                            <p:tgtEl>
                                              <p:spTgt spid="10"/>
                                            </p:tgtEl>
                                          </p:cBhvr>
                                        </p:animEffect>
                                        <p:set>
                                          <p:cBhvr>
                                            <p:cTn id="462"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63" fill="hold" display="0">
                      <p:stCondLst>
                        <p:cond delay="indefinite"/>
                      </p:stCondLst>
                      <p:endCondLst>
                        <p:cond evt="onStopAudio" delay="0">
                          <p:tgtEl>
                            <p:sldTgt/>
                          </p:tgtEl>
                        </p:cond>
                      </p:endCondLst>
                    </p:cTn>
                    <p:tgtEl>
                      <p:spTgt spid="5"/>
                    </p:tgtEl>
                  </p:cMediaNode>
                </p:audio>
                <p:audio>
                  <p:cMediaNode vol="80000">
                    <p:cTn id="464" fill="hold" display="0">
                      <p:stCondLst>
                        <p:cond delay="indefinite"/>
                      </p:stCondLst>
                      <p:endCondLst>
                        <p:cond evt="onStopAudio" delay="0">
                          <p:tgtEl>
                            <p:sldTgt/>
                          </p:tgtEl>
                        </p:cond>
                      </p:endCondLst>
                    </p:cTn>
                    <p:tgtEl>
                      <p:spTgt spid="9"/>
                    </p:tgtEl>
                  </p:cMediaNode>
                </p:audio>
                <p:audio>
                  <p:cMediaNode vol="80000">
                    <p:cTn id="465" fill="hold" display="0">
                      <p:stCondLst>
                        <p:cond delay="indefinite"/>
                      </p:stCondLst>
                      <p:endCondLst>
                        <p:cond evt="onStopAudio" delay="0">
                          <p:tgtEl>
                            <p:sldTgt/>
                          </p:tgtEl>
                        </p:cond>
                      </p:endCondLst>
                    </p:cTn>
                    <p:tgtEl>
                      <p:spTgt spid="23"/>
                    </p:tgtEl>
                  </p:cMediaNode>
                </p:audio>
                <p:audio>
                  <p:cMediaNode vol="56061">
                    <p:cTn id="466" fill="hold" display="0">
                      <p:stCondLst>
                        <p:cond delay="indefinite"/>
                      </p:stCondLst>
                      <p:endCondLst>
                        <p:cond evt="onStopAudio" delay="0">
                          <p:tgtEl>
                            <p:sldTgt/>
                          </p:tgtEl>
                        </p:cond>
                      </p:endCondLst>
                    </p:cTn>
                    <p:tgtEl>
                      <p:spTgt spid="33"/>
                    </p:tgtEl>
                  </p:cMediaNode>
                </p:audio>
                <p:audio>
                  <p:cMediaNode vol="80000">
                    <p:cTn id="467" fill="hold" display="0">
                      <p:stCondLst>
                        <p:cond delay="indefinite"/>
                      </p:stCondLst>
                      <p:endCondLst>
                        <p:cond evt="onStopAudio" delay="0">
                          <p:tgtEl>
                            <p:sldTgt/>
                          </p:tgtEl>
                        </p:cond>
                      </p:endCondLst>
                    </p:cTn>
                    <p:tgtEl>
                      <p:spTgt spid="39"/>
                    </p:tgtEl>
                  </p:cMediaNode>
                </p:audio>
                <p:audio>
                  <p:cMediaNode vol="80000">
                    <p:cTn id="468" fill="hold" display="0">
                      <p:stCondLst>
                        <p:cond delay="indefinite"/>
                      </p:stCondLst>
                      <p:endCondLst>
                        <p:cond evt="onStopAudio" delay="0">
                          <p:tgtEl>
                            <p:sldTgt/>
                          </p:tgtEl>
                        </p:cond>
                      </p:endCondLst>
                    </p:cTn>
                    <p:tgtEl>
                      <p:spTgt spid="45"/>
                    </p:tgtEl>
                  </p:cMediaNode>
                </p:audio>
                <p:audio>
                  <p:cMediaNode vol="80000">
                    <p:cTn id="469" fill="hold" display="0">
                      <p:stCondLst>
                        <p:cond delay="indefinite"/>
                      </p:stCondLst>
                      <p:endCondLst>
                        <p:cond evt="onStopAudio" delay="0">
                          <p:tgtEl>
                            <p:sldTgt/>
                          </p:tgtEl>
                        </p:cond>
                      </p:endCondLst>
                    </p:cTn>
                    <p:tgtEl>
                      <p:spTgt spid="58"/>
                    </p:tgtEl>
                  </p:cMediaNode>
                </p:audio>
                <p:audio>
                  <p:cMediaNode vol="80000">
                    <p:cTn id="470" fill="hold" display="0">
                      <p:stCondLst>
                        <p:cond delay="indefinite"/>
                      </p:stCondLst>
                      <p:endCondLst>
                        <p:cond evt="onStopAudio" delay="0">
                          <p:tgtEl>
                            <p:sldTgt/>
                          </p:tgtEl>
                        </p:cond>
                      </p:endCondLst>
                    </p:cTn>
                    <p:tgtEl>
                      <p:spTgt spid="73"/>
                    </p:tgtEl>
                  </p:cMediaNode>
                </p:audio>
                <p:audio>
                  <p:cMediaNode vol="80000">
                    <p:cTn id="471" fill="hold" display="0">
                      <p:stCondLst>
                        <p:cond delay="indefinite"/>
                      </p:stCondLst>
                      <p:endCondLst>
                        <p:cond evt="onStopAudio" delay="0">
                          <p:tgtEl>
                            <p:sldTgt/>
                          </p:tgtEl>
                        </p:cond>
                      </p:endCondLst>
                    </p:cTn>
                    <p:tgtEl>
                      <p:spTgt spid="79"/>
                    </p:tgtEl>
                  </p:cMediaNode>
                </p:audio>
                <p:audio>
                  <p:cMediaNode vol="80000">
                    <p:cTn id="472" fill="hold" display="0">
                      <p:stCondLst>
                        <p:cond delay="indefinite"/>
                      </p:stCondLst>
                      <p:endCondLst>
                        <p:cond evt="onStopAudio" delay="0">
                          <p:tgtEl>
                            <p:sldTgt/>
                          </p:tgtEl>
                        </p:cond>
                      </p:endCondLst>
                    </p:cTn>
                    <p:tgtEl>
                      <p:spTgt spid="89"/>
                    </p:tgtEl>
                  </p:cMediaNode>
                </p:audio>
                <p:audio>
                  <p:cMediaNode vol="80000">
                    <p:cTn id="473" fill="hold" display="0">
                      <p:stCondLst>
                        <p:cond delay="indefinite"/>
                      </p:stCondLst>
                      <p:endCondLst>
                        <p:cond evt="onStopAudio" delay="0">
                          <p:tgtEl>
                            <p:sldTgt/>
                          </p:tgtEl>
                        </p:cond>
                      </p:endCondLst>
                    </p:cTn>
                    <p:tgtEl>
                      <p:spTgt spid="90"/>
                    </p:tgtEl>
                  </p:cMediaNode>
                </p:audio>
                <p:audio>
                  <p:cMediaNode vol="80000">
                    <p:cTn id="474" fill="hold" display="0">
                      <p:stCondLst>
                        <p:cond delay="indefinite"/>
                      </p:stCondLst>
                      <p:endCondLst>
                        <p:cond evt="onStopAudio" delay="0">
                          <p:tgtEl>
                            <p:sldTgt/>
                          </p:tgtEl>
                        </p:cond>
                      </p:endCondLst>
                    </p:cTn>
                    <p:tgtEl>
                      <p:spTgt spid="80"/>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64" grpId="0" animBg="1"/>
          <p:bldP spid="64" grpId="1" animBg="1"/>
          <p:bldP spid="70" grpId="0"/>
          <p:bldP spid="70" grpId="1"/>
          <p:bldP spid="71" grpId="0"/>
          <p:bldP spid="71" grpId="1"/>
          <p:bldP spid="72" grpId="0"/>
          <p:bldP spid="72" grpId="1"/>
          <p:bldP spid="74" grpId="0" animBg="1"/>
          <p:bldP spid="74" grpId="1" animBg="1"/>
          <p:bldP spid="84" grpId="0" animBg="1"/>
          <p:bldP spid="84" grpId="1" animBg="1"/>
          <p:bldP spid="83" grpId="0"/>
          <p:bldP spid="83"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rcRect/>
          <a:stretch/>
        </p:blipFill>
        <p:spPr>
          <a:xfrm>
            <a:off x="0" y="0"/>
            <a:ext cx="14630400" cy="8229599"/>
          </a:xfrm>
          <a:prstGeom prst="rect">
            <a:avLst/>
          </a:prstGeom>
        </p:spPr>
      </p:pic>
      <p:pic>
        <p:nvPicPr>
          <p:cNvPr id="33" name="angel (magic spell) (kostas17 CCBY3.0).mp3">
            <a:hlinkClick r:id="" action="ppaction://media"/>
            <a:extLst>
              <a:ext uri="{FF2B5EF4-FFF2-40B4-BE49-F238E27FC236}">
                <a16:creationId xmlns="" xmlns:a16="http://schemas.microsoft.com/office/drawing/2014/main" id="{15490A24-0996-4E0C-8A8B-710B4A1F7564}"/>
              </a:ext>
            </a:extLst>
          </p:cNvPr>
          <p:cNvPicPr>
            <a:picLocks noChangeAspect="1"/>
          </p:cNvPicPr>
          <p:nvPr>
            <a:audioFile r:link="rId6"/>
            <p:extLst>
              <p:ext uri="{DAA4B4D4-6D71-4841-9C94-3DE7FCFB9230}">
                <p14:media xmlns:p14="http://schemas.microsoft.com/office/powerpoint/2010/main" r:embed="rId5"/>
              </p:ext>
            </p:extLst>
          </p:nvPr>
        </p:nvPicPr>
        <p:blipFill>
          <a:blip r:embed="rId24"/>
          <a:stretch>
            <a:fillRect/>
          </a:stretch>
        </p:blipFill>
        <p:spPr>
          <a:xfrm>
            <a:off x="-2100166" y="4121482"/>
            <a:ext cx="487363" cy="487363"/>
          </a:xfrm>
          <a:prstGeom prst="rect">
            <a:avLst/>
          </a:prstGeom>
        </p:spPr>
      </p:pic>
      <p:sp>
        <p:nvSpPr>
          <p:cNvPr id="34" name="Angel Reward Shade">
            <a:extLst>
              <a:ext uri="{FF2B5EF4-FFF2-40B4-BE49-F238E27FC236}">
                <a16:creationId xmlns="" xmlns:a16="http://schemas.microsoft.com/office/drawing/2014/main" id="{F2275A44-AD3F-469C-A73D-27D1FD30FDE8}"/>
              </a:ext>
            </a:extLst>
          </p:cNvPr>
          <p:cNvSpPr/>
          <p:nvPr/>
        </p:nvSpPr>
        <p:spPr>
          <a:xfrm>
            <a:off x="0" y="412148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Hero Shield 4">
            <a:extLst>
              <a:ext uri="{FF2B5EF4-FFF2-40B4-BE49-F238E27FC236}">
                <a16:creationId xmlns="" xmlns:a16="http://schemas.microsoft.com/office/drawing/2014/main" id="{4846E3CC-BBEC-4D53-9D35-B35396847410}"/>
              </a:ext>
            </a:extLst>
          </p:cNvPr>
          <p:cNvGrpSpPr/>
          <p:nvPr/>
        </p:nvGrpSpPr>
        <p:grpSpPr>
          <a:xfrm>
            <a:off x="4905732" y="4231554"/>
            <a:ext cx="1463115" cy="1837256"/>
            <a:chOff x="2444960" y="6208674"/>
            <a:chExt cx="1463115" cy="1837256"/>
          </a:xfrm>
        </p:grpSpPr>
        <p:pic>
          <p:nvPicPr>
            <p:cNvPr id="36" name="Shield- Gold">
              <a:extLst>
                <a:ext uri="{FF2B5EF4-FFF2-40B4-BE49-F238E27FC236}">
                  <a16:creationId xmlns="" xmlns:a16="http://schemas.microsoft.com/office/drawing/2014/main" id="{2161283B-E601-4F35-805B-BEEEADEDEBF4}"/>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37" name="Number: 4">
              <a:extLst>
                <a:ext uri="{FF2B5EF4-FFF2-40B4-BE49-F238E27FC236}">
                  <a16:creationId xmlns="" xmlns:a16="http://schemas.microsoft.com/office/drawing/2014/main" id="{D4D1DB7A-BE85-43F7-90B6-68079C924F0B}"/>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39" name="cyclops (voice) (theatomicbrain CC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4620144" y="4973107"/>
            <a:ext cx="487363" cy="487363"/>
          </a:xfrm>
          <a:prstGeom prst="rect">
            <a:avLst/>
          </a:prstGeom>
        </p:spPr>
      </p:pic>
      <p:sp>
        <p:nvSpPr>
          <p:cNvPr id="28" name="Cyclops Reward Shade">
            <a:extLst>
              <a:ext uri="{FF2B5EF4-FFF2-40B4-BE49-F238E27FC236}">
                <a16:creationId xmlns="" xmlns:a16="http://schemas.microsoft.com/office/drawing/2014/main" id="{069C726A-6E9C-499C-8D93-77545CC36209}"/>
              </a:ext>
            </a:extLst>
          </p:cNvPr>
          <p:cNvSpPr/>
          <p:nvPr/>
        </p:nvSpPr>
        <p:spPr>
          <a:xfrm>
            <a:off x="0" y="617219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Monster Skull -3">
            <a:extLst>
              <a:ext uri="{FF2B5EF4-FFF2-40B4-BE49-F238E27FC236}">
                <a16:creationId xmlns="" xmlns:a16="http://schemas.microsoft.com/office/drawing/2014/main" id="{E5F1840D-A93F-4A4B-9B37-A3B2E85C9ABB}"/>
              </a:ext>
            </a:extLst>
          </p:cNvPr>
          <p:cNvGrpSpPr/>
          <p:nvPr/>
        </p:nvGrpSpPr>
        <p:grpSpPr>
          <a:xfrm>
            <a:off x="4779112" y="6329170"/>
            <a:ext cx="1707136" cy="1743459"/>
            <a:chOff x="1606322" y="1527117"/>
            <a:chExt cx="1707136" cy="1743459"/>
          </a:xfrm>
        </p:grpSpPr>
        <p:pic>
          <p:nvPicPr>
            <p:cNvPr id="30" name="Skull- Gold">
              <a:extLst>
                <a:ext uri="{FF2B5EF4-FFF2-40B4-BE49-F238E27FC236}">
                  <a16:creationId xmlns="" xmlns:a16="http://schemas.microsoft.com/office/drawing/2014/main" id="{F0C98F37-5D49-49A3-8EE6-987F0CE0876C}"/>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31" name="Number: -3">
              <a:extLst>
                <a:ext uri="{FF2B5EF4-FFF2-40B4-BE49-F238E27FC236}">
                  <a16:creationId xmlns="" xmlns:a16="http://schemas.microsoft.com/office/drawing/2014/main" id="{8DB9EDFD-8E37-4FF8-A445-360DA7A4E180}"/>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pic>
        <p:nvPicPr>
          <p:cNvPr id="40" name="slime (sip bubble) (kinoton CC0).mp3">
            <a:hlinkClick r:id="" action="ppaction://media"/>
            <a:extLst>
              <a:ext uri="{FF2B5EF4-FFF2-40B4-BE49-F238E27FC236}">
                <a16:creationId xmlns="" xmlns:a16="http://schemas.microsoft.com/office/drawing/2014/main" id="{21819D2C-8FD7-4200-8890-E9204F134784}"/>
              </a:ext>
            </a:extLst>
          </p:cNvPr>
          <p:cNvPicPr>
            <a:picLocks noChangeAspect="1"/>
          </p:cNvPicPr>
          <p:nvPr>
            <a:audioFile r:link="rId10"/>
            <p:extLst>
              <p:ext uri="{DAA4B4D4-6D71-4841-9C94-3DE7FCFB9230}">
                <p14:media xmlns:p14="http://schemas.microsoft.com/office/powerpoint/2010/main" r:embed="rId9"/>
              </p:ext>
            </p:extLst>
          </p:nvPr>
        </p:nvPicPr>
        <p:blipFill>
          <a:blip r:embed="rId28"/>
          <a:stretch>
            <a:fillRect/>
          </a:stretch>
        </p:blipFill>
        <p:spPr>
          <a:xfrm>
            <a:off x="16614908" y="4483818"/>
            <a:ext cx="487363" cy="487363"/>
          </a:xfrm>
          <a:prstGeom prst="rect">
            <a:avLst/>
          </a:prstGeom>
        </p:spPr>
      </p:pic>
      <p:sp>
        <p:nvSpPr>
          <p:cNvPr id="41" name="Slime Reward Shade">
            <a:extLst>
              <a:ext uri="{FF2B5EF4-FFF2-40B4-BE49-F238E27FC236}">
                <a16:creationId xmlns="" xmlns:a16="http://schemas.microsoft.com/office/drawing/2014/main" id="{FE2DA593-44FB-44A9-A899-B38BADA0635F}"/>
              </a:ext>
            </a:extLst>
          </p:cNvPr>
          <p:cNvSpPr/>
          <p:nvPr/>
        </p:nvSpPr>
        <p:spPr>
          <a:xfrm>
            <a:off x="7314404"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Monster Skull -1">
            <a:extLst>
              <a:ext uri="{FF2B5EF4-FFF2-40B4-BE49-F238E27FC236}">
                <a16:creationId xmlns="" xmlns:a16="http://schemas.microsoft.com/office/drawing/2014/main" id="{D3F33703-3586-4F36-984C-79CE7CC85013}"/>
              </a:ext>
            </a:extLst>
          </p:cNvPr>
          <p:cNvGrpSpPr/>
          <p:nvPr/>
        </p:nvGrpSpPr>
        <p:grpSpPr>
          <a:xfrm>
            <a:off x="8111366" y="4278152"/>
            <a:ext cx="1707137" cy="1743459"/>
            <a:chOff x="1606322" y="6182940"/>
            <a:chExt cx="1707137" cy="1743459"/>
          </a:xfrm>
        </p:grpSpPr>
        <p:pic>
          <p:nvPicPr>
            <p:cNvPr id="43" name="Skull- Bronze">
              <a:extLst>
                <a:ext uri="{FF2B5EF4-FFF2-40B4-BE49-F238E27FC236}">
                  <a16:creationId xmlns="" xmlns:a16="http://schemas.microsoft.com/office/drawing/2014/main" id="{A32882EB-0F21-4A32-BA47-2E4BA289BD5D}"/>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44" name="Number: -1">
              <a:extLst>
                <a:ext uri="{FF2B5EF4-FFF2-40B4-BE49-F238E27FC236}">
                  <a16:creationId xmlns="" xmlns:a16="http://schemas.microsoft.com/office/drawing/2014/main" id="{26A09A10-A36C-4F77-BBC7-0F9ADD0959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58" name="witch (whistle, wand) (craigsmith, olver CC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8"/>
          <a:stretch>
            <a:fillRect/>
          </a:stretch>
        </p:blipFill>
        <p:spPr>
          <a:xfrm>
            <a:off x="16614907" y="6178882"/>
            <a:ext cx="487363" cy="487363"/>
          </a:xfrm>
          <a:prstGeom prst="rect">
            <a:avLst/>
          </a:prstGeom>
        </p:spPr>
      </p:pic>
      <p:sp>
        <p:nvSpPr>
          <p:cNvPr id="59" name="Witch (Right) Reward Shade">
            <a:extLst>
              <a:ext uri="{FF2B5EF4-FFF2-40B4-BE49-F238E27FC236}">
                <a16:creationId xmlns="" xmlns:a16="http://schemas.microsoft.com/office/drawing/2014/main" id="{80725219-36AB-4698-B2A8-F2DE0E6D0D5A}"/>
              </a:ext>
            </a:extLst>
          </p:cNvPr>
          <p:cNvSpPr/>
          <p:nvPr/>
        </p:nvSpPr>
        <p:spPr>
          <a:xfrm>
            <a:off x="7315200" y="615124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oints (3)">
            <a:extLst>
              <a:ext uri="{FF2B5EF4-FFF2-40B4-BE49-F238E27FC236}">
                <a16:creationId xmlns="" xmlns:a16="http://schemas.microsoft.com/office/drawing/2014/main" id="{0ED306E1-2158-40F7-886E-02B75DB3EEE8}"/>
              </a:ext>
            </a:extLst>
          </p:cNvPr>
          <p:cNvSpPr txBox="1"/>
          <p:nvPr/>
        </p:nvSpPr>
        <p:spPr>
          <a:xfrm>
            <a:off x="10022598" y="6565252"/>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61" name="Text- Steal (3)">
            <a:extLst>
              <a:ext uri="{FF2B5EF4-FFF2-40B4-BE49-F238E27FC236}">
                <a16:creationId xmlns="" xmlns:a16="http://schemas.microsoft.com/office/drawing/2014/main" id="{4585A478-7CB3-4A27-9885-52C7826971B4}"/>
              </a:ext>
            </a:extLst>
          </p:cNvPr>
          <p:cNvSpPr txBox="1"/>
          <p:nvPr/>
        </p:nvSpPr>
        <p:spPr>
          <a:xfrm>
            <a:off x="6587396" y="6571521"/>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62" name="Special Star 3">
            <a:extLst>
              <a:ext uri="{FF2B5EF4-FFF2-40B4-BE49-F238E27FC236}">
                <a16:creationId xmlns="" xmlns:a16="http://schemas.microsoft.com/office/drawing/2014/main" id="{E298FB21-7267-408C-B5F2-AE75245FF9B2}"/>
              </a:ext>
            </a:extLst>
          </p:cNvPr>
          <p:cNvGrpSpPr/>
          <p:nvPr/>
        </p:nvGrpSpPr>
        <p:grpSpPr>
          <a:xfrm>
            <a:off x="9239670" y="6506307"/>
            <a:ext cx="1230699" cy="1328175"/>
            <a:chOff x="1828372" y="3849123"/>
            <a:chExt cx="1230699" cy="1328175"/>
          </a:xfrm>
        </p:grpSpPr>
        <p:pic>
          <p:nvPicPr>
            <p:cNvPr id="63"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64" name="Number: 3">
              <a:extLst>
                <a:ext uri="{FF2B5EF4-FFF2-40B4-BE49-F238E27FC236}">
                  <a16:creationId xmlns="" xmlns:a16="http://schemas.microsoft.com/office/drawing/2014/main" id="{6ABA41A7-1FEF-476C-B710-5B319EECE403}"/>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pic>
        <p:nvPicPr>
          <p:cNvPr id="72" name="wizard (dark magic) (eminyildirim CCBY3.0).mp3">
            <a:hlinkClick r:id="" action="ppaction://media"/>
            <a:extLst>
              <a:ext uri="{FF2B5EF4-FFF2-40B4-BE49-F238E27FC236}">
                <a16:creationId xmlns="" xmlns:a16="http://schemas.microsoft.com/office/drawing/2014/main" id="{99E815BF-AFFF-4AB8-9818-FA7D0FD36D6F}"/>
              </a:ext>
            </a:extLst>
          </p:cNvPr>
          <p:cNvPicPr>
            <a:picLocks noChangeAspect="1"/>
          </p:cNvPicPr>
          <p:nvPr>
            <a:audioFile r:link="rId14"/>
            <p:extLst>
              <p:ext uri="{DAA4B4D4-6D71-4841-9C94-3DE7FCFB9230}">
                <p14:media xmlns:p14="http://schemas.microsoft.com/office/powerpoint/2010/main" r:embed="rId13"/>
              </p:ext>
            </p:extLst>
          </p:nvPr>
        </p:nvPicPr>
        <p:blipFill>
          <a:blip r:embed="rId24"/>
          <a:stretch>
            <a:fillRect/>
          </a:stretch>
        </p:blipFill>
        <p:spPr>
          <a:xfrm>
            <a:off x="-2105260" y="40749"/>
            <a:ext cx="487363" cy="487363"/>
          </a:xfrm>
          <a:prstGeom prst="rect">
            <a:avLst/>
          </a:prstGeom>
        </p:spPr>
      </p:pic>
      <p:sp>
        <p:nvSpPr>
          <p:cNvPr id="73" name="Wizard Reward Shade">
            <a:extLst>
              <a:ext uri="{FF2B5EF4-FFF2-40B4-BE49-F238E27FC236}">
                <a16:creationId xmlns="" xmlns:a16="http://schemas.microsoft.com/office/drawing/2014/main" id="{CFFE60BE-22BC-48DB-9BDC-1492D54F61A9}"/>
              </a:ext>
            </a:extLst>
          </p:cNvPr>
          <p:cNvSpPr/>
          <p:nvPr/>
        </p:nvSpPr>
        <p:spPr>
          <a:xfrm>
            <a:off x="-5095" y="-53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Hero Shield 3">
            <a:extLst>
              <a:ext uri="{FF2B5EF4-FFF2-40B4-BE49-F238E27FC236}">
                <a16:creationId xmlns="" xmlns:a16="http://schemas.microsoft.com/office/drawing/2014/main" id="{C50A461B-9887-4307-A921-03C4E16B78CB}"/>
              </a:ext>
            </a:extLst>
          </p:cNvPr>
          <p:cNvGrpSpPr/>
          <p:nvPr/>
        </p:nvGrpSpPr>
        <p:grpSpPr>
          <a:xfrm>
            <a:off x="4904883" y="138540"/>
            <a:ext cx="1484174" cy="1807336"/>
            <a:chOff x="4072128" y="5007992"/>
            <a:chExt cx="1484174" cy="1807336"/>
          </a:xfrm>
        </p:grpSpPr>
        <p:pic>
          <p:nvPicPr>
            <p:cNvPr id="75" name="Shield- Silver">
              <a:extLst>
                <a:ext uri="{FF2B5EF4-FFF2-40B4-BE49-F238E27FC236}">
                  <a16:creationId xmlns="" xmlns:a16="http://schemas.microsoft.com/office/drawing/2014/main" id="{8E45EC3A-AA71-4136-867C-5D47E611F250}"/>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76" name="Number: 3">
              <a:extLst>
                <a:ext uri="{FF2B5EF4-FFF2-40B4-BE49-F238E27FC236}">
                  <a16:creationId xmlns="" xmlns:a16="http://schemas.microsoft.com/office/drawing/2014/main" id="{1533E94A-3870-4405-880D-28D58A33E120}"/>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78" name="skeleton (rattling, footsteps) (spookymodem CC0, ogsoundfx CCBY3.0).mp3">
            <a:hlinkClick r:id="" action="ppaction://media"/>
            <a:extLst>
              <a:ext uri="{FF2B5EF4-FFF2-40B4-BE49-F238E27FC236}">
                <a16:creationId xmlns="" xmlns:a16="http://schemas.microsoft.com/office/drawing/2014/main" id="{8219E768-1796-4031-A5E8-8861A263EFDB}"/>
              </a:ext>
            </a:extLst>
          </p:cNvPr>
          <p:cNvPicPr>
            <a:picLocks noChangeAspect="1"/>
          </p:cNvPicPr>
          <p:nvPr>
            <a:audioFile r:link="rId16"/>
            <p:extLst>
              <p:ext uri="{DAA4B4D4-6D71-4841-9C94-3DE7FCFB9230}">
                <p14:media xmlns:p14="http://schemas.microsoft.com/office/powerpoint/2010/main" r:embed="rId15"/>
              </p:ext>
            </p:extLst>
          </p:nvPr>
        </p:nvPicPr>
        <p:blipFill>
          <a:blip r:embed="rId24"/>
          <a:stretch>
            <a:fillRect/>
          </a:stretch>
        </p:blipFill>
        <p:spPr>
          <a:xfrm>
            <a:off x="-2839589" y="1977085"/>
            <a:ext cx="487363" cy="487363"/>
          </a:xfrm>
          <a:prstGeom prst="rect">
            <a:avLst/>
          </a:prstGeom>
        </p:spPr>
      </p:pic>
      <p:sp>
        <p:nvSpPr>
          <p:cNvPr id="79" name="Skeleton Reward Shade">
            <a:extLst>
              <a:ext uri="{FF2B5EF4-FFF2-40B4-BE49-F238E27FC236}">
                <a16:creationId xmlns="" xmlns:a16="http://schemas.microsoft.com/office/drawing/2014/main" id="{BF874C64-C6A2-4E18-9FE8-6B0814D69CA2}"/>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0" name="Monster Skull -1">
            <a:extLst>
              <a:ext uri="{FF2B5EF4-FFF2-40B4-BE49-F238E27FC236}">
                <a16:creationId xmlns="" xmlns:a16="http://schemas.microsoft.com/office/drawing/2014/main" id="{7323773A-9318-4FBD-ADD4-64A54A268310}"/>
              </a:ext>
            </a:extLst>
          </p:cNvPr>
          <p:cNvGrpSpPr/>
          <p:nvPr/>
        </p:nvGrpSpPr>
        <p:grpSpPr>
          <a:xfrm>
            <a:off x="4785527" y="2220767"/>
            <a:ext cx="1707137" cy="1743459"/>
            <a:chOff x="1606322" y="6182940"/>
            <a:chExt cx="1707137" cy="1743459"/>
          </a:xfrm>
        </p:grpSpPr>
        <p:pic>
          <p:nvPicPr>
            <p:cNvPr id="81" name="Skull- Bronze">
              <a:extLst>
                <a:ext uri="{FF2B5EF4-FFF2-40B4-BE49-F238E27FC236}">
                  <a16:creationId xmlns="" xmlns:a16="http://schemas.microsoft.com/office/drawing/2014/main" id="{047A0B75-124C-41B0-B3F4-47CCDBE55B92}"/>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82" name="Number: -1">
              <a:extLst>
                <a:ext uri="{FF2B5EF4-FFF2-40B4-BE49-F238E27FC236}">
                  <a16:creationId xmlns="" xmlns:a16="http://schemas.microsoft.com/office/drawing/2014/main" id="{DFB4FAE1-6511-4552-B242-D7E43DDBFD5C}"/>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84" name="knight (unsheath) (lukesharples CCBY3.0).mp3">
            <a:hlinkClick r:id="" action="ppaction://media"/>
            <a:extLst>
              <a:ext uri="{FF2B5EF4-FFF2-40B4-BE49-F238E27FC236}">
                <a16:creationId xmlns="" xmlns:a16="http://schemas.microsoft.com/office/drawing/2014/main" id="{4D1BD9AD-A685-415E-97A5-08E7A9830862}"/>
              </a:ext>
            </a:extLst>
          </p:cNvPr>
          <p:cNvPicPr>
            <a:picLocks noChangeAspect="1"/>
          </p:cNvPicPr>
          <p:nvPr>
            <a:audioFile r:link="rId18"/>
            <p:extLst>
              <p:ext uri="{DAA4B4D4-6D71-4841-9C94-3DE7FCFB9230}">
                <p14:media xmlns:p14="http://schemas.microsoft.com/office/powerpoint/2010/main" r:embed="rId17"/>
              </p:ext>
            </p:extLst>
          </p:nvPr>
        </p:nvPicPr>
        <p:blipFill>
          <a:blip r:embed="rId37"/>
          <a:stretch>
            <a:fillRect/>
          </a:stretch>
        </p:blipFill>
        <p:spPr>
          <a:xfrm>
            <a:off x="16579704" y="-1"/>
            <a:ext cx="487363" cy="487363"/>
          </a:xfrm>
          <a:prstGeom prst="rect">
            <a:avLst/>
          </a:prstGeom>
        </p:spPr>
      </p:pic>
      <p:sp>
        <p:nvSpPr>
          <p:cNvPr id="85" name="Knight (Right) Reward Shade">
            <a:extLst>
              <a:ext uri="{FF2B5EF4-FFF2-40B4-BE49-F238E27FC236}">
                <a16:creationId xmlns="" xmlns:a16="http://schemas.microsoft.com/office/drawing/2014/main" id="{728CF6BA-07E7-4BFA-9E64-FA8F3BBEBC43}"/>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6" name="Hero Shield 2">
            <a:extLst>
              <a:ext uri="{FF2B5EF4-FFF2-40B4-BE49-F238E27FC236}">
                <a16:creationId xmlns="" xmlns:a16="http://schemas.microsoft.com/office/drawing/2014/main" id="{0E9A85DB-62BB-427A-8DC6-4732E384A63E}"/>
              </a:ext>
            </a:extLst>
          </p:cNvPr>
          <p:cNvGrpSpPr/>
          <p:nvPr/>
        </p:nvGrpSpPr>
        <p:grpSpPr>
          <a:xfrm>
            <a:off x="8238769" y="91919"/>
            <a:ext cx="1459020" cy="1848463"/>
            <a:chOff x="2434800" y="3752237"/>
            <a:chExt cx="1459020" cy="1848463"/>
          </a:xfrm>
        </p:grpSpPr>
        <p:pic>
          <p:nvPicPr>
            <p:cNvPr id="87" name="Shield- Bronze">
              <a:extLst>
                <a:ext uri="{FF2B5EF4-FFF2-40B4-BE49-F238E27FC236}">
                  <a16:creationId xmlns="" xmlns:a16="http://schemas.microsoft.com/office/drawing/2014/main" id="{E58956E2-3E44-4026-8C7C-53A5FA9F2D5B}"/>
                </a:ext>
              </a:extLst>
            </p:cNvPr>
            <p:cNvPicPr>
              <a:picLocks noChangeAspect="1"/>
            </p:cNvPicPr>
            <p:nvPr/>
          </p:nvPicPr>
          <p:blipFill rotWithShape="1">
            <a:blip r:embed="rId38"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88" name="Number: 2">
              <a:extLst>
                <a:ext uri="{FF2B5EF4-FFF2-40B4-BE49-F238E27FC236}">
                  <a16:creationId xmlns="" xmlns:a16="http://schemas.microsoft.com/office/drawing/2014/main" id="{56A0888E-FFB3-4972-B316-36AF5BDB0B93}"/>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90" name="paladin (clash) (funwithsound CCBY3.0).mp3">
            <a:hlinkClick r:id="" action="ppaction://media"/>
            <a:extLst>
              <a:ext uri="{FF2B5EF4-FFF2-40B4-BE49-F238E27FC236}">
                <a16:creationId xmlns="" xmlns:a16="http://schemas.microsoft.com/office/drawing/2014/main" id="{199FD277-217A-4C46-A0B2-50D5A0B1DF5A}"/>
              </a:ext>
            </a:extLst>
          </p:cNvPr>
          <p:cNvPicPr>
            <a:picLocks noChangeAspect="1"/>
          </p:cNvPicPr>
          <p:nvPr>
            <a:audioFile r:link="rId20"/>
            <p:extLst>
              <p:ext uri="{DAA4B4D4-6D71-4841-9C94-3DE7FCFB9230}">
                <p14:media xmlns:p14="http://schemas.microsoft.com/office/powerpoint/2010/main" r:embed="rId19"/>
              </p:ext>
            </p:extLst>
          </p:nvPr>
        </p:nvPicPr>
        <p:blipFill>
          <a:blip r:embed="rId24"/>
          <a:stretch>
            <a:fillRect/>
          </a:stretch>
        </p:blipFill>
        <p:spPr>
          <a:xfrm>
            <a:off x="18427040" y="2198788"/>
            <a:ext cx="487363" cy="487363"/>
          </a:xfrm>
          <a:prstGeom prst="rect">
            <a:avLst/>
          </a:prstGeom>
        </p:spPr>
      </p:pic>
      <p:sp>
        <p:nvSpPr>
          <p:cNvPr id="91" name="Paladin Reward Shade">
            <a:extLst>
              <a:ext uri="{FF2B5EF4-FFF2-40B4-BE49-F238E27FC236}">
                <a16:creationId xmlns="" xmlns:a16="http://schemas.microsoft.com/office/drawing/2014/main" id="{DF921C27-9046-4005-96A4-CAC3AA7D16BE}"/>
              </a:ext>
            </a:extLst>
          </p:cNvPr>
          <p:cNvSpPr/>
          <p:nvPr/>
        </p:nvSpPr>
        <p:spPr>
          <a:xfrm>
            <a:off x="731520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 name="Hero Shield 4">
            <a:extLst>
              <a:ext uri="{FF2B5EF4-FFF2-40B4-BE49-F238E27FC236}">
                <a16:creationId xmlns="" xmlns:a16="http://schemas.microsoft.com/office/drawing/2014/main" id="{9221C27E-767D-41D8-A8CB-B3E402EED151}"/>
              </a:ext>
            </a:extLst>
          </p:cNvPr>
          <p:cNvGrpSpPr/>
          <p:nvPr/>
        </p:nvGrpSpPr>
        <p:grpSpPr>
          <a:xfrm>
            <a:off x="8225919" y="2167472"/>
            <a:ext cx="1463115" cy="1837256"/>
            <a:chOff x="2444960" y="6208674"/>
            <a:chExt cx="1463115" cy="1837256"/>
          </a:xfrm>
        </p:grpSpPr>
        <p:pic>
          <p:nvPicPr>
            <p:cNvPr id="93" name="Shield- Gold">
              <a:extLst>
                <a:ext uri="{FF2B5EF4-FFF2-40B4-BE49-F238E27FC236}">
                  <a16:creationId xmlns="" xmlns:a16="http://schemas.microsoft.com/office/drawing/2014/main" id="{74081433-96BE-467A-9468-3C0DD5A0E75F}"/>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94" name="Number: 4">
              <a:extLst>
                <a:ext uri="{FF2B5EF4-FFF2-40B4-BE49-F238E27FC236}">
                  <a16:creationId xmlns="" xmlns:a16="http://schemas.microsoft.com/office/drawing/2014/main" id="{6719FDC0-A0E8-4003-9A44-B67060FA4328}"/>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pic>
        <p:nvPicPr>
          <p:cNvPr id="45" name="-1 Slime gif">
            <a:extLst>
              <a:ext uri="{FF2B5EF4-FFF2-40B4-BE49-F238E27FC236}">
                <a16:creationId xmlns="" xmlns:a16="http://schemas.microsoft.com/office/drawing/2014/main" id="{7B5D519B-9FBA-40AA-A08D-1AEF2A65C468}"/>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flipH="1">
            <a:off x="14910271" y="4486874"/>
            <a:ext cx="1948788" cy="1608883"/>
          </a:xfrm>
          <a:prstGeom prst="rect">
            <a:avLst/>
          </a:prstGeom>
        </p:spPr>
      </p:pic>
      <p:pic>
        <p:nvPicPr>
          <p:cNvPr id="65" name="Special- Witch (Right) gif">
            <a:extLst>
              <a:ext uri="{FF2B5EF4-FFF2-40B4-BE49-F238E27FC236}">
                <a16:creationId xmlns="" xmlns:a16="http://schemas.microsoft.com/office/drawing/2014/main" id="{3871123E-FAC4-4205-A745-2ED747C5D93A}"/>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flipH="1">
            <a:off x="14800528" y="6193159"/>
            <a:ext cx="2034540" cy="2034540"/>
          </a:xfrm>
          <a:prstGeom prst="rect">
            <a:avLst/>
          </a:prstGeom>
        </p:spPr>
      </p:pic>
      <p:pic>
        <p:nvPicPr>
          <p:cNvPr id="77" name="3- Wizard gif">
            <a:extLst>
              <a:ext uri="{FF2B5EF4-FFF2-40B4-BE49-F238E27FC236}">
                <a16:creationId xmlns="" xmlns:a16="http://schemas.microsoft.com/office/drawing/2014/main" id="{DB48C192-B533-494E-8D7F-3162A8F22CB7}"/>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861578" y="-70553"/>
            <a:ext cx="1794419" cy="2039112"/>
          </a:xfrm>
          <a:prstGeom prst="rect">
            <a:avLst/>
          </a:prstGeom>
        </p:spPr>
      </p:pic>
      <p:pic>
        <p:nvPicPr>
          <p:cNvPr id="83" name="-1 Skeleton gif">
            <a:extLst>
              <a:ext uri="{FF2B5EF4-FFF2-40B4-BE49-F238E27FC236}">
                <a16:creationId xmlns="" xmlns:a16="http://schemas.microsoft.com/office/drawing/2014/main" id="{5373411D-F0F5-44B2-BE1A-E29B57BF791E}"/>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469973" y="1957142"/>
            <a:ext cx="2397174" cy="2047586"/>
          </a:xfrm>
          <a:prstGeom prst="rect">
            <a:avLst/>
          </a:prstGeom>
        </p:spPr>
      </p:pic>
      <p:pic>
        <p:nvPicPr>
          <p:cNvPr id="38" name="4- Angel gif">
            <a:extLst>
              <a:ext uri="{FF2B5EF4-FFF2-40B4-BE49-F238E27FC236}">
                <a16:creationId xmlns="" xmlns:a16="http://schemas.microsoft.com/office/drawing/2014/main" id="{28DFC2B6-B908-41A5-B29C-AF9A28FC1C70}"/>
              </a:ext>
            </a:extLst>
          </p:cNvPr>
          <p:cNvPicPr>
            <a:picLocks noChangeAspect="1"/>
          </p:cNvPicPr>
          <p:nvPr/>
        </p:nvPicPr>
        <p:blipFill rotWithShape="1">
          <a:blip r:embed="rId45" cstate="print">
            <a:extLst>
              <a:ext uri="{28A0092B-C50C-407E-A947-70E740481C1C}">
                <a14:useLocalDpi xmlns:a14="http://schemas.microsoft.com/office/drawing/2010/main" val="0"/>
              </a:ext>
            </a:extLst>
          </a:blip>
          <a:srcRect t="6109" b="8325"/>
          <a:stretch/>
        </p:blipFill>
        <p:spPr>
          <a:xfrm flipH="1">
            <a:off x="-1958140" y="3727782"/>
            <a:ext cx="1778018" cy="2451100"/>
          </a:xfrm>
          <a:prstGeom prst="rect">
            <a:avLst/>
          </a:prstGeom>
        </p:spPr>
      </p:pic>
      <p:pic>
        <p:nvPicPr>
          <p:cNvPr id="32" name="-3 Cyclops gif">
            <a:extLst>
              <a:ext uri="{FF2B5EF4-FFF2-40B4-BE49-F238E27FC236}">
                <a16:creationId xmlns="" xmlns:a16="http://schemas.microsoft.com/office/drawing/2014/main" id="{580F5E38-A5DA-4E90-A0DA-70E62DBB2EB0}"/>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5271369" y="4689948"/>
            <a:ext cx="5106683" cy="3703320"/>
          </a:xfrm>
          <a:prstGeom prst="rect">
            <a:avLst/>
          </a:prstGeom>
        </p:spPr>
      </p:pic>
      <p:pic>
        <p:nvPicPr>
          <p:cNvPr id="89" name="2- Knight (Right) gif">
            <a:extLst>
              <a:ext uri="{FF2B5EF4-FFF2-40B4-BE49-F238E27FC236}">
                <a16:creationId xmlns="" xmlns:a16="http://schemas.microsoft.com/office/drawing/2014/main" id="{141BA022-492C-4D00-8F56-206777DCA57F}"/>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flipH="1">
            <a:off x="14708629" y="-118314"/>
            <a:ext cx="1801859" cy="2109493"/>
          </a:xfrm>
          <a:prstGeom prst="rect">
            <a:avLst/>
          </a:prstGeom>
        </p:spPr>
      </p:pic>
      <p:pic>
        <p:nvPicPr>
          <p:cNvPr id="95" name="4- Paladin gif">
            <a:extLst>
              <a:ext uri="{FF2B5EF4-FFF2-40B4-BE49-F238E27FC236}">
                <a16:creationId xmlns="" xmlns:a16="http://schemas.microsoft.com/office/drawing/2014/main" id="{D2CAD28B-607F-426A-B8EA-5723A5DDF80E}"/>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flipH="1">
            <a:off x="14653335" y="1005888"/>
            <a:ext cx="4340104" cy="3225752"/>
          </a:xfrm>
          <a:prstGeom prst="rect">
            <a:avLst/>
          </a:prstGeom>
        </p:spPr>
      </p:pic>
    </p:spTree>
    <p:extLst>
      <p:ext uri="{BB962C8B-B14F-4D97-AF65-F5344CB8AC3E}">
        <p14:creationId xmlns:p14="http://schemas.microsoft.com/office/powerpoint/2010/main" val="3305461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115"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65" fill="hold"/>
                                        <p:tgtEl>
                                          <p:spTgt spid="9"/>
                                        </p:tgtEl>
                                      </p:cBhvr>
                                    </p:cmd>
                                  </p:childTnLst>
                                </p:cTn>
                              </p:par>
                            </p:childTnLst>
                          </p:cTn>
                        </p:par>
                        <p:par>
                          <p:cTn id="75" fill="hold">
                            <p:stCondLst>
                              <p:cond delay="350"/>
                            </p:stCondLst>
                            <p:childTnLst>
                              <p:par>
                                <p:cTn id="76" presetID="1" presetClass="exit" presetSubtype="0" fill="hold" nodeType="afterEffect">
                                  <p:stCondLst>
                                    <p:cond delay="0"/>
                                  </p:stCondLst>
                                  <p:childTnLst>
                                    <p:set>
                                      <p:cBhvr>
                                        <p:cTn id="77" dur="1" fill="hold">
                                          <p:stCondLst>
                                            <p:cond delay="0"/>
                                          </p:stCondLst>
                                        </p:cTn>
                                        <p:tgtEl>
                                          <p:spTgt spid="77"/>
                                        </p:tgtEl>
                                        <p:attrNameLst>
                                          <p:attrName>style.visibility</p:attrName>
                                        </p:attrNameLst>
                                      </p:cBhvr>
                                      <p:to>
                                        <p:strVal val="hidden"/>
                                      </p:to>
                                    </p:set>
                                  </p:childTnLst>
                                </p:cTn>
                              </p:par>
                            </p:childTnLst>
                          </p:cTn>
                        </p:par>
                        <p:par>
                          <p:cTn id="78" fill="hold">
                            <p:stCondLst>
                              <p:cond delay="350"/>
                            </p:stCondLst>
                            <p:childTnLst>
                              <p:par>
                                <p:cTn id="79" presetID="42" presetClass="path" presetSubtype="0" accel="50000" decel="50000" fill="hold" nodeType="afterEffect">
                                  <p:stCondLst>
                                    <p:cond delay="0"/>
                                  </p:stCondLst>
                                  <p:childTnLst>
                                    <p:animMotion origin="layout" path="M 3.71528E-6 -4.93827E-6 L 0.21658 0.00136 " pathEditMode="relative" rAng="0" ptsTypes="AA">
                                      <p:cBhvr>
                                        <p:cTn id="80" dur="10" fill="hold"/>
                                        <p:tgtEl>
                                          <p:spTgt spid="77"/>
                                        </p:tgtEl>
                                        <p:attrNameLst>
                                          <p:attrName>ppt_x</p:attrName>
                                          <p:attrName>ppt_y</p:attrName>
                                        </p:attrNameLst>
                                      </p:cBhvr>
                                      <p:rCtr x="10829" y="58"/>
                                    </p:animMotion>
                                  </p:childTnLst>
                                </p:cTn>
                              </p:par>
                            </p:childTnLst>
                          </p:cTn>
                        </p:par>
                        <p:par>
                          <p:cTn id="81" fill="hold">
                            <p:stCondLst>
                              <p:cond delay="360"/>
                            </p:stCondLst>
                            <p:childTnLst>
                              <p:par>
                                <p:cTn id="82" presetID="14" presetClass="entr" presetSubtype="10" fill="hold"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randombar(horizontal)">
                                      <p:cBhvr>
                                        <p:cTn id="84" dur="1000"/>
                                        <p:tgtEl>
                                          <p:spTgt spid="77"/>
                                        </p:tgtEl>
                                      </p:cBhvr>
                                    </p:animEffect>
                                  </p:childTnLst>
                                </p:cTn>
                              </p:par>
                              <p:par>
                                <p:cTn id="85" presetID="1" presetClass="mediacall" presetSubtype="0" fill="hold" nodeType="withEffect">
                                  <p:stCondLst>
                                    <p:cond delay="0"/>
                                  </p:stCondLst>
                                  <p:childTnLst>
                                    <p:cmd type="call" cmd="playFrom(0.0)">
                                      <p:cBhvr>
                                        <p:cTn id="86" dur="2351" fill="hold"/>
                                        <p:tgtEl>
                                          <p:spTgt spid="72"/>
                                        </p:tgtEl>
                                      </p:cBhvr>
                                    </p:cmd>
                                  </p:childTnLst>
                                </p:cTn>
                              </p:par>
                              <p:par>
                                <p:cTn id="87" presetID="10" presetClass="entr" presetSubtype="0" fill="hold" grpId="0" nodeType="with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500"/>
                                        <p:tgtEl>
                                          <p:spTgt spid="73"/>
                                        </p:tgtEl>
                                      </p:cBhvr>
                                    </p:animEffect>
                                  </p:childTnLst>
                                </p:cTn>
                              </p:par>
                              <p:par>
                                <p:cTn id="90" presetID="10" presetClass="entr" presetSubtype="0" fill="hold" nodeType="withEffect">
                                  <p:stCondLst>
                                    <p:cond delay="50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500"/>
                                        <p:tgtEl>
                                          <p:spTgt spid="74"/>
                                        </p:tgtEl>
                                      </p:cBhvr>
                                    </p:animEffect>
                                  </p:childTnLst>
                                </p:cTn>
                              </p:par>
                            </p:childTnLst>
                          </p:cTn>
                        </p:par>
                        <p:par>
                          <p:cTn id="93" fill="hold">
                            <p:stCondLst>
                              <p:cond delay="2711"/>
                            </p:stCondLst>
                            <p:childTnLst>
                              <p:par>
                                <p:cTn id="94" presetID="10" presetClass="exit" presetSubtype="0" fill="hold" nodeType="afterEffect">
                                  <p:stCondLst>
                                    <p:cond delay="5000"/>
                                  </p:stCondLst>
                                  <p:childTnLst>
                                    <p:animEffect transition="out" filter="fade">
                                      <p:cBhvr>
                                        <p:cTn id="95" dur="1000"/>
                                        <p:tgtEl>
                                          <p:spTgt spid="77"/>
                                        </p:tgtEl>
                                      </p:cBhvr>
                                    </p:animEffect>
                                    <p:set>
                                      <p:cBhvr>
                                        <p:cTn id="96" dur="1" fill="hold">
                                          <p:stCondLst>
                                            <p:cond delay="999"/>
                                          </p:stCondLst>
                                        </p:cTn>
                                        <p:tgtEl>
                                          <p:spTgt spid="77"/>
                                        </p:tgtEl>
                                        <p:attrNameLst>
                                          <p:attrName>style.visibility</p:attrName>
                                        </p:attrNameLst>
                                      </p:cBhvr>
                                      <p:to>
                                        <p:strVal val="hidden"/>
                                      </p:to>
                                    </p:set>
                                  </p:childTnLst>
                                </p:cTn>
                              </p:par>
                              <p:par>
                                <p:cTn id="97" presetID="10" presetClass="exit" presetSubtype="0" fill="hold" nodeType="withEffect">
                                  <p:stCondLst>
                                    <p:cond delay="5000"/>
                                  </p:stCondLst>
                                  <p:childTnLst>
                                    <p:animEffect transition="out" filter="fade">
                                      <p:cBhvr>
                                        <p:cTn id="98" dur="1000"/>
                                        <p:tgtEl>
                                          <p:spTgt spid="74"/>
                                        </p:tgtEl>
                                      </p:cBhvr>
                                    </p:animEffect>
                                    <p:set>
                                      <p:cBhvr>
                                        <p:cTn id="99" dur="1" fill="hold">
                                          <p:stCondLst>
                                            <p:cond delay="999"/>
                                          </p:stCondLst>
                                        </p:cTn>
                                        <p:tgtEl>
                                          <p:spTgt spid="74"/>
                                        </p:tgtEl>
                                        <p:attrNameLst>
                                          <p:attrName>style.visibility</p:attrName>
                                        </p:attrNameLst>
                                      </p:cBhvr>
                                      <p:to>
                                        <p:strVal val="hidden"/>
                                      </p:to>
                                    </p:set>
                                  </p:childTnLst>
                                </p:cTn>
                              </p:par>
                              <p:par>
                                <p:cTn id="100" presetID="10" presetClass="exit" presetSubtype="0" fill="hold" grpId="1" nodeType="withEffect">
                                  <p:stCondLst>
                                    <p:cond delay="5000"/>
                                  </p:stCondLst>
                                  <p:childTnLst>
                                    <p:animEffect transition="out" filter="fade">
                                      <p:cBhvr>
                                        <p:cTn id="101" dur="1000"/>
                                        <p:tgtEl>
                                          <p:spTgt spid="73"/>
                                        </p:tgtEl>
                                      </p:cBhvr>
                                    </p:animEffect>
                                    <p:set>
                                      <p:cBhvr>
                                        <p:cTn id="102"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3" restart="whenNotActive" fill="hold" evtFilter="cancelBubble" nodeType="interactiveSeq">
                <p:stCondLst>
                  <p:cond evt="onClick" delay="0">
                    <p:tgtEl>
                      <p:spTgt spid="20"/>
                    </p:tgtEl>
                  </p:cond>
                </p:stCondLst>
                <p:endSync evt="end" delay="0">
                  <p:rtn val="all"/>
                </p:endSync>
                <p:childTnLst>
                  <p:par>
                    <p:cTn id="104" fill="hold">
                      <p:stCondLst>
                        <p:cond delay="0"/>
                      </p:stCondLst>
                      <p:childTnLst>
                        <p:par>
                          <p:cTn id="105" fill="hold">
                            <p:stCondLst>
                              <p:cond delay="0"/>
                            </p:stCondLst>
                            <p:childTnLst>
                              <p:par>
                                <p:cTn id="106" presetID="2" presetClass="exit" presetSubtype="3" fill="hold" grpId="1" nodeType="clickEffect">
                                  <p:stCondLst>
                                    <p:cond delay="0"/>
                                  </p:stCondLst>
                                  <p:childTnLst>
                                    <p:anim calcmode="lin" valueType="num">
                                      <p:cBhvr additive="base">
                                        <p:cTn id="107" dur="350"/>
                                        <p:tgtEl>
                                          <p:spTgt spid="20"/>
                                        </p:tgtEl>
                                        <p:attrNameLst>
                                          <p:attrName>ppt_x</p:attrName>
                                        </p:attrNameLst>
                                      </p:cBhvr>
                                      <p:tavLst>
                                        <p:tav tm="0">
                                          <p:val>
                                            <p:strVal val="ppt_x"/>
                                          </p:val>
                                        </p:tav>
                                        <p:tav tm="100000">
                                          <p:val>
                                            <p:strVal val="1+ppt_w/2"/>
                                          </p:val>
                                        </p:tav>
                                      </p:tavLst>
                                    </p:anim>
                                    <p:anim calcmode="lin" valueType="num">
                                      <p:cBhvr additive="base">
                                        <p:cTn id="108" dur="350"/>
                                        <p:tgtEl>
                                          <p:spTgt spid="20"/>
                                        </p:tgtEl>
                                        <p:attrNameLst>
                                          <p:attrName>ppt_y</p:attrName>
                                        </p:attrNameLst>
                                      </p:cBhvr>
                                      <p:tavLst>
                                        <p:tav tm="0">
                                          <p:val>
                                            <p:strVal val="ppt_y"/>
                                          </p:val>
                                        </p:tav>
                                        <p:tav tm="100000">
                                          <p:val>
                                            <p:strVal val="0-ppt_h/2"/>
                                          </p:val>
                                        </p:tav>
                                      </p:tavLst>
                                    </p:anim>
                                    <p:set>
                                      <p:cBhvr>
                                        <p:cTn id="109" dur="1" fill="hold">
                                          <p:stCondLst>
                                            <p:cond delay="34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100"/>
                                        <p:tgtEl>
                                          <p:spTgt spid="52"/>
                                        </p:tgtEl>
                                      </p:cBhvr>
                                    </p:animEffect>
                                    <p:set>
                                      <p:cBhvr>
                                        <p:cTn id="112" dur="1" fill="hold">
                                          <p:stCondLst>
                                            <p:cond delay="99"/>
                                          </p:stCondLst>
                                        </p:cTn>
                                        <p:tgtEl>
                                          <p:spTgt spid="52"/>
                                        </p:tgtEl>
                                        <p:attrNameLst>
                                          <p:attrName>style.visibility</p:attrName>
                                        </p:attrNameLst>
                                      </p:cBhvr>
                                      <p:to>
                                        <p:strVal val="hidden"/>
                                      </p:to>
                                    </p:set>
                                  </p:childTnLst>
                                </p:cTn>
                              </p:par>
                              <p:par>
                                <p:cTn id="113" presetID="1" presetClass="mediacall" presetSubtype="0" fill="hold" nodeType="withEffect">
                                  <p:stCondLst>
                                    <p:cond delay="0"/>
                                  </p:stCondLst>
                                  <p:childTnLst>
                                    <p:cmd type="call" cmd="playFrom(0.0)">
                                      <p:cBhvr>
                                        <p:cTn id="114" dur="365" fill="hold"/>
                                        <p:tgtEl>
                                          <p:spTgt spid="9"/>
                                        </p:tgtEl>
                                      </p:cBhvr>
                                    </p:cmd>
                                  </p:childTnLst>
                                </p:cTn>
                              </p:par>
                              <p:par>
                                <p:cTn id="115" presetID="1" presetClass="entr" presetSubtype="0" fill="hold" nodeType="withEffect">
                                  <p:stCondLst>
                                    <p:cond delay="0"/>
                                  </p:stCondLst>
                                  <p:childTnLst>
                                    <p:set>
                                      <p:cBhvr>
                                        <p:cTn id="116" dur="1" fill="hold">
                                          <p:stCondLst>
                                            <p:cond delay="0"/>
                                          </p:stCondLst>
                                        </p:cTn>
                                        <p:tgtEl>
                                          <p:spTgt spid="89"/>
                                        </p:tgtEl>
                                        <p:attrNameLst>
                                          <p:attrName>style.visibility</p:attrName>
                                        </p:attrNameLst>
                                      </p:cBhvr>
                                      <p:to>
                                        <p:strVal val="visible"/>
                                      </p:to>
                                    </p:set>
                                  </p:childTnLst>
                                </p:cTn>
                              </p:par>
                            </p:childTnLst>
                          </p:cTn>
                        </p:par>
                        <p:par>
                          <p:cTn id="117" fill="hold">
                            <p:stCondLst>
                              <p:cond delay="350"/>
                            </p:stCondLst>
                            <p:childTnLst>
                              <p:par>
                                <p:cTn id="118" presetID="42" presetClass="path" presetSubtype="0" accel="50000" decel="50000" fill="hold" nodeType="afterEffect">
                                  <p:stCondLst>
                                    <p:cond delay="0"/>
                                  </p:stCondLst>
                                  <p:childTnLst>
                                    <p:animMotion origin="layout" path="M -2.77778E-7 1.17284E-6 L -0.21701 0.00309 " pathEditMode="relative" rAng="0" ptsTypes="AA">
                                      <p:cBhvr>
                                        <p:cTn id="119" dur="1500" fill="hold"/>
                                        <p:tgtEl>
                                          <p:spTgt spid="89"/>
                                        </p:tgtEl>
                                        <p:attrNameLst>
                                          <p:attrName>ppt_x</p:attrName>
                                          <p:attrName>ppt_y</p:attrName>
                                        </p:attrNameLst>
                                      </p:cBhvr>
                                      <p:rCtr x="-10851" y="154"/>
                                    </p:animMotion>
                                  </p:childTnLst>
                                </p:cTn>
                              </p:par>
                              <p:par>
                                <p:cTn id="120" presetID="1" presetClass="mediacall" presetSubtype="0" fill="hold" nodeType="withEffect">
                                  <p:stCondLst>
                                    <p:cond delay="250"/>
                                  </p:stCondLst>
                                  <p:childTnLst>
                                    <p:cmd type="call" cmd="playFrom(0.0)">
                                      <p:cBhvr>
                                        <p:cTn id="121" dur="705" fill="hold"/>
                                        <p:tgtEl>
                                          <p:spTgt spid="84"/>
                                        </p:tgtEl>
                                      </p:cBhvr>
                                    </p:cmd>
                                  </p:childTnLst>
                                </p:cTn>
                              </p:par>
                              <p:par>
                                <p:cTn id="122" presetID="10" presetClass="entr" presetSubtype="0" fill="hold" grpId="0" nodeType="withEffect">
                                  <p:stCondLst>
                                    <p:cond delay="500"/>
                                  </p:stCondLst>
                                  <p:childTnLst>
                                    <p:set>
                                      <p:cBhvr>
                                        <p:cTn id="123" dur="1" fill="hold">
                                          <p:stCondLst>
                                            <p:cond delay="0"/>
                                          </p:stCondLst>
                                        </p:cTn>
                                        <p:tgtEl>
                                          <p:spTgt spid="85"/>
                                        </p:tgtEl>
                                        <p:attrNameLst>
                                          <p:attrName>style.visibility</p:attrName>
                                        </p:attrNameLst>
                                      </p:cBhvr>
                                      <p:to>
                                        <p:strVal val="visible"/>
                                      </p:to>
                                    </p:set>
                                    <p:animEffect transition="in" filter="fade">
                                      <p:cBhvr>
                                        <p:cTn id="124" dur="500"/>
                                        <p:tgtEl>
                                          <p:spTgt spid="85"/>
                                        </p:tgtEl>
                                      </p:cBhvr>
                                    </p:animEffect>
                                  </p:childTnLst>
                                </p:cTn>
                              </p:par>
                              <p:par>
                                <p:cTn id="125" presetID="10" presetClass="entr" presetSubtype="0" fill="hold" nodeType="withEffect">
                                  <p:stCondLst>
                                    <p:cond delay="100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500"/>
                                        <p:tgtEl>
                                          <p:spTgt spid="86"/>
                                        </p:tgtEl>
                                      </p:cBhvr>
                                    </p:animEffect>
                                  </p:childTnLst>
                                </p:cTn>
                              </p:par>
                            </p:childTnLst>
                          </p:cTn>
                        </p:par>
                        <p:par>
                          <p:cTn id="128" fill="hold">
                            <p:stCondLst>
                              <p:cond delay="1850"/>
                            </p:stCondLst>
                            <p:childTnLst>
                              <p:par>
                                <p:cTn id="129" presetID="10" presetClass="exit" presetSubtype="0" fill="hold" nodeType="afterEffect">
                                  <p:stCondLst>
                                    <p:cond delay="5000"/>
                                  </p:stCondLst>
                                  <p:childTnLst>
                                    <p:animEffect transition="out" filter="fade">
                                      <p:cBhvr>
                                        <p:cTn id="130" dur="1000"/>
                                        <p:tgtEl>
                                          <p:spTgt spid="89"/>
                                        </p:tgtEl>
                                      </p:cBhvr>
                                    </p:animEffect>
                                    <p:set>
                                      <p:cBhvr>
                                        <p:cTn id="131" dur="1" fill="hold">
                                          <p:stCondLst>
                                            <p:cond delay="999"/>
                                          </p:stCondLst>
                                        </p:cTn>
                                        <p:tgtEl>
                                          <p:spTgt spid="89"/>
                                        </p:tgtEl>
                                        <p:attrNameLst>
                                          <p:attrName>style.visibility</p:attrName>
                                        </p:attrNameLst>
                                      </p:cBhvr>
                                      <p:to>
                                        <p:strVal val="hidden"/>
                                      </p:to>
                                    </p:set>
                                  </p:childTnLst>
                                </p:cTn>
                              </p:par>
                              <p:par>
                                <p:cTn id="132" presetID="10" presetClass="exit" presetSubtype="0" fill="hold" nodeType="withEffect">
                                  <p:stCondLst>
                                    <p:cond delay="5000"/>
                                  </p:stCondLst>
                                  <p:childTnLst>
                                    <p:animEffect transition="out" filter="fade">
                                      <p:cBhvr>
                                        <p:cTn id="133" dur="1000"/>
                                        <p:tgtEl>
                                          <p:spTgt spid="86"/>
                                        </p:tgtEl>
                                      </p:cBhvr>
                                    </p:animEffect>
                                    <p:set>
                                      <p:cBhvr>
                                        <p:cTn id="134" dur="1" fill="hold">
                                          <p:stCondLst>
                                            <p:cond delay="999"/>
                                          </p:stCondLst>
                                        </p:cTn>
                                        <p:tgtEl>
                                          <p:spTgt spid="86"/>
                                        </p:tgtEl>
                                        <p:attrNameLst>
                                          <p:attrName>style.visibility</p:attrName>
                                        </p:attrNameLst>
                                      </p:cBhvr>
                                      <p:to>
                                        <p:strVal val="hidden"/>
                                      </p:to>
                                    </p:set>
                                  </p:childTnLst>
                                </p:cTn>
                              </p:par>
                              <p:par>
                                <p:cTn id="135" presetID="10" presetClass="exit" presetSubtype="0" fill="hold" grpId="1" nodeType="withEffect">
                                  <p:stCondLst>
                                    <p:cond delay="5000"/>
                                  </p:stCondLst>
                                  <p:childTnLst>
                                    <p:animEffect transition="out" filter="fade">
                                      <p:cBhvr>
                                        <p:cTn id="136" dur="1000"/>
                                        <p:tgtEl>
                                          <p:spTgt spid="85"/>
                                        </p:tgtEl>
                                      </p:cBhvr>
                                    </p:animEffect>
                                    <p:set>
                                      <p:cBhvr>
                                        <p:cTn id="137" dur="1" fill="hold">
                                          <p:stCondLst>
                                            <p:cond delay="999"/>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8" restart="whenNotActive" fill="hold" evtFilter="cancelBubble" nodeType="interactiveSeq">
                <p:stCondLst>
                  <p:cond evt="onClick" delay="0">
                    <p:tgtEl>
                      <p:spTgt spid="21"/>
                    </p:tgtEl>
                  </p:cond>
                </p:stCondLst>
                <p:endSync evt="end" delay="0">
                  <p:rtn val="all"/>
                </p:endSync>
                <p:childTnLst>
                  <p:par>
                    <p:cTn id="139" fill="hold">
                      <p:stCondLst>
                        <p:cond delay="0"/>
                      </p:stCondLst>
                      <p:childTnLst>
                        <p:par>
                          <p:cTn id="140" fill="hold">
                            <p:stCondLst>
                              <p:cond delay="0"/>
                            </p:stCondLst>
                            <p:childTnLst>
                              <p:par>
                                <p:cTn id="141" presetID="2" presetClass="exit" presetSubtype="8" fill="hold" grpId="1" nodeType="clickEffect">
                                  <p:stCondLst>
                                    <p:cond delay="0"/>
                                  </p:stCondLst>
                                  <p:childTnLst>
                                    <p:anim calcmode="lin" valueType="num">
                                      <p:cBhvr additive="base">
                                        <p:cTn id="142" dur="350"/>
                                        <p:tgtEl>
                                          <p:spTgt spid="21"/>
                                        </p:tgtEl>
                                        <p:attrNameLst>
                                          <p:attrName>ppt_x</p:attrName>
                                        </p:attrNameLst>
                                      </p:cBhvr>
                                      <p:tavLst>
                                        <p:tav tm="0">
                                          <p:val>
                                            <p:strVal val="ppt_x"/>
                                          </p:val>
                                        </p:tav>
                                        <p:tav tm="100000">
                                          <p:val>
                                            <p:strVal val="0-ppt_w/2"/>
                                          </p:val>
                                        </p:tav>
                                      </p:tavLst>
                                    </p:anim>
                                    <p:anim calcmode="lin" valueType="num">
                                      <p:cBhvr additive="base">
                                        <p:cTn id="143" dur="350"/>
                                        <p:tgtEl>
                                          <p:spTgt spid="21"/>
                                        </p:tgtEl>
                                        <p:attrNameLst>
                                          <p:attrName>ppt_y</p:attrName>
                                        </p:attrNameLst>
                                      </p:cBhvr>
                                      <p:tavLst>
                                        <p:tav tm="0">
                                          <p:val>
                                            <p:strVal val="ppt_y"/>
                                          </p:val>
                                        </p:tav>
                                        <p:tav tm="100000">
                                          <p:val>
                                            <p:strVal val="ppt_y"/>
                                          </p:val>
                                        </p:tav>
                                      </p:tavLst>
                                    </p:anim>
                                    <p:set>
                                      <p:cBhvr>
                                        <p:cTn id="144" dur="1" fill="hold">
                                          <p:stCondLst>
                                            <p:cond delay="349"/>
                                          </p:stCondLst>
                                        </p:cTn>
                                        <p:tgtEl>
                                          <p:spTgt spid="21"/>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100"/>
                                        <p:tgtEl>
                                          <p:spTgt spid="51"/>
                                        </p:tgtEl>
                                      </p:cBhvr>
                                    </p:animEffect>
                                    <p:set>
                                      <p:cBhvr>
                                        <p:cTn id="147" dur="1" fill="hold">
                                          <p:stCondLst>
                                            <p:cond delay="99"/>
                                          </p:stCondLst>
                                        </p:cTn>
                                        <p:tgtEl>
                                          <p:spTgt spid="51"/>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365" fill="hold"/>
                                        <p:tgtEl>
                                          <p:spTgt spid="9"/>
                                        </p:tgtEl>
                                      </p:cBhvr>
                                    </p:cmd>
                                  </p:childTnLst>
                                </p:cTn>
                              </p:par>
                            </p:childTnLst>
                          </p:cTn>
                        </p:par>
                        <p:par>
                          <p:cTn id="150" fill="hold">
                            <p:stCondLst>
                              <p:cond delay="350"/>
                            </p:stCondLst>
                            <p:childTnLst>
                              <p:par>
                                <p:cTn id="151" presetID="1" presetClass="entr" presetSubtype="0" fill="hold" nodeType="afterEffect">
                                  <p:stCondLst>
                                    <p:cond delay="0"/>
                                  </p:stCondLst>
                                  <p:childTnLst>
                                    <p:set>
                                      <p:cBhvr>
                                        <p:cTn id="152" dur="1" fill="hold">
                                          <p:stCondLst>
                                            <p:cond delay="0"/>
                                          </p:stCondLst>
                                        </p:cTn>
                                        <p:tgtEl>
                                          <p:spTgt spid="83"/>
                                        </p:tgtEl>
                                        <p:attrNameLst>
                                          <p:attrName>style.visibility</p:attrName>
                                        </p:attrNameLst>
                                      </p:cBhvr>
                                      <p:to>
                                        <p:strVal val="visible"/>
                                      </p:to>
                                    </p:set>
                                  </p:childTnLst>
                                </p:cTn>
                              </p:par>
                            </p:childTnLst>
                          </p:cTn>
                        </p:par>
                        <p:par>
                          <p:cTn id="153" fill="hold">
                            <p:stCondLst>
                              <p:cond delay="350"/>
                            </p:stCondLst>
                            <p:childTnLst>
                              <p:par>
                                <p:cTn id="154" presetID="42" presetClass="path" presetSubtype="0" accel="50000" decel="50000" fill="hold" nodeType="afterEffect">
                                  <p:stCondLst>
                                    <p:cond delay="0"/>
                                  </p:stCondLst>
                                  <p:childTnLst>
                                    <p:animMotion origin="layout" path="M 4.0625E-6 1.48148E-6 L 0.26052 0.00077 " pathEditMode="relative" rAng="0" ptsTypes="AA">
                                      <p:cBhvr>
                                        <p:cTn id="155" dur="1500" fill="hold"/>
                                        <p:tgtEl>
                                          <p:spTgt spid="83"/>
                                        </p:tgtEl>
                                        <p:attrNameLst>
                                          <p:attrName>ppt_x</p:attrName>
                                          <p:attrName>ppt_y</p:attrName>
                                        </p:attrNameLst>
                                      </p:cBhvr>
                                      <p:rCtr x="13021" y="39"/>
                                    </p:animMotion>
                                  </p:childTnLst>
                                </p:cTn>
                              </p:par>
                              <p:par>
                                <p:cTn id="156" presetID="1" presetClass="mediacall" presetSubtype="0" fill="hold" nodeType="withEffect">
                                  <p:stCondLst>
                                    <p:cond delay="250"/>
                                  </p:stCondLst>
                                  <p:childTnLst>
                                    <p:cmd type="call" cmd="playFrom(0.0)">
                                      <p:cBhvr>
                                        <p:cTn id="157" dur="1416" fill="hold"/>
                                        <p:tgtEl>
                                          <p:spTgt spid="78"/>
                                        </p:tgtEl>
                                      </p:cBhvr>
                                    </p:cmd>
                                  </p:childTnLst>
                                </p:cTn>
                              </p:par>
                              <p:par>
                                <p:cTn id="158" presetID="10" presetClass="entr" presetSubtype="0" fill="hold" grpId="0" nodeType="withEffect">
                                  <p:stCondLst>
                                    <p:cond delay="500"/>
                                  </p:stCondLst>
                                  <p:childTnLst>
                                    <p:set>
                                      <p:cBhvr>
                                        <p:cTn id="159" dur="1" fill="hold">
                                          <p:stCondLst>
                                            <p:cond delay="0"/>
                                          </p:stCondLst>
                                        </p:cTn>
                                        <p:tgtEl>
                                          <p:spTgt spid="79"/>
                                        </p:tgtEl>
                                        <p:attrNameLst>
                                          <p:attrName>style.visibility</p:attrName>
                                        </p:attrNameLst>
                                      </p:cBhvr>
                                      <p:to>
                                        <p:strVal val="visible"/>
                                      </p:to>
                                    </p:set>
                                    <p:animEffect transition="in" filter="fade">
                                      <p:cBhvr>
                                        <p:cTn id="160" dur="500"/>
                                        <p:tgtEl>
                                          <p:spTgt spid="79"/>
                                        </p:tgtEl>
                                      </p:cBhvr>
                                    </p:animEffect>
                                  </p:childTnLst>
                                </p:cTn>
                              </p:par>
                              <p:par>
                                <p:cTn id="161" presetID="10" presetClass="entr" presetSubtype="0" fill="hold" nodeType="withEffect">
                                  <p:stCondLst>
                                    <p:cond delay="100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childTnLst>
                                </p:cTn>
                              </p:par>
                            </p:childTnLst>
                          </p:cTn>
                        </p:par>
                        <p:par>
                          <p:cTn id="164" fill="hold">
                            <p:stCondLst>
                              <p:cond delay="1992"/>
                            </p:stCondLst>
                            <p:childTnLst>
                              <p:par>
                                <p:cTn id="165" presetID="10" presetClass="exit" presetSubtype="0" fill="hold" nodeType="afterEffect">
                                  <p:stCondLst>
                                    <p:cond delay="5000"/>
                                  </p:stCondLst>
                                  <p:childTnLst>
                                    <p:animEffect transition="out" filter="fade">
                                      <p:cBhvr>
                                        <p:cTn id="166" dur="1000"/>
                                        <p:tgtEl>
                                          <p:spTgt spid="83"/>
                                        </p:tgtEl>
                                      </p:cBhvr>
                                    </p:animEffect>
                                    <p:set>
                                      <p:cBhvr>
                                        <p:cTn id="167" dur="1" fill="hold">
                                          <p:stCondLst>
                                            <p:cond delay="999"/>
                                          </p:stCondLst>
                                        </p:cTn>
                                        <p:tgtEl>
                                          <p:spTgt spid="83"/>
                                        </p:tgtEl>
                                        <p:attrNameLst>
                                          <p:attrName>style.visibility</p:attrName>
                                        </p:attrNameLst>
                                      </p:cBhvr>
                                      <p:to>
                                        <p:strVal val="hidden"/>
                                      </p:to>
                                    </p:set>
                                  </p:childTnLst>
                                </p:cTn>
                              </p:par>
                              <p:par>
                                <p:cTn id="168" presetID="10" presetClass="exit" presetSubtype="0" fill="hold" nodeType="withEffect">
                                  <p:stCondLst>
                                    <p:cond delay="5000"/>
                                  </p:stCondLst>
                                  <p:childTnLst>
                                    <p:animEffect transition="out" filter="fade">
                                      <p:cBhvr>
                                        <p:cTn id="169" dur="1000"/>
                                        <p:tgtEl>
                                          <p:spTgt spid="80"/>
                                        </p:tgtEl>
                                      </p:cBhvr>
                                    </p:animEffect>
                                    <p:set>
                                      <p:cBhvr>
                                        <p:cTn id="170" dur="1" fill="hold">
                                          <p:stCondLst>
                                            <p:cond delay="999"/>
                                          </p:stCondLst>
                                        </p:cTn>
                                        <p:tgtEl>
                                          <p:spTgt spid="80"/>
                                        </p:tgtEl>
                                        <p:attrNameLst>
                                          <p:attrName>style.visibility</p:attrName>
                                        </p:attrNameLst>
                                      </p:cBhvr>
                                      <p:to>
                                        <p:strVal val="hidden"/>
                                      </p:to>
                                    </p:set>
                                  </p:childTnLst>
                                </p:cTn>
                              </p:par>
                              <p:par>
                                <p:cTn id="171" presetID="10" presetClass="exit" presetSubtype="0" fill="hold" grpId="1" nodeType="withEffect">
                                  <p:stCondLst>
                                    <p:cond delay="5000"/>
                                  </p:stCondLst>
                                  <p:childTnLst>
                                    <p:animEffect transition="out" filter="fade">
                                      <p:cBhvr>
                                        <p:cTn id="172" dur="1000"/>
                                        <p:tgtEl>
                                          <p:spTgt spid="79"/>
                                        </p:tgtEl>
                                      </p:cBhvr>
                                    </p:animEffect>
                                    <p:set>
                                      <p:cBhvr>
                                        <p:cTn id="173" dur="1" fill="hold">
                                          <p:stCondLst>
                                            <p:cond delay="9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4" restart="whenNotActive" fill="hold" evtFilter="cancelBubble" nodeType="interactiveSeq">
                <p:stCondLst>
                  <p:cond evt="onClick" delay="0">
                    <p:tgtEl>
                      <p:spTgt spid="22"/>
                    </p:tgtEl>
                  </p:cond>
                </p:stCondLst>
                <p:endSync evt="end" delay="0">
                  <p:rtn val="all"/>
                </p:endSync>
                <p:childTnLst>
                  <p:par>
                    <p:cTn id="175" fill="hold">
                      <p:stCondLst>
                        <p:cond delay="0"/>
                      </p:stCondLst>
                      <p:childTnLst>
                        <p:par>
                          <p:cTn id="176" fill="hold">
                            <p:stCondLst>
                              <p:cond delay="0"/>
                            </p:stCondLst>
                            <p:childTnLst>
                              <p:par>
                                <p:cTn id="177" presetID="2" presetClass="exit" presetSubtype="2" fill="hold" grpId="1" nodeType="clickEffect">
                                  <p:stCondLst>
                                    <p:cond delay="0"/>
                                  </p:stCondLst>
                                  <p:childTnLst>
                                    <p:anim calcmode="lin" valueType="num">
                                      <p:cBhvr additive="base">
                                        <p:cTn id="178" dur="350"/>
                                        <p:tgtEl>
                                          <p:spTgt spid="22"/>
                                        </p:tgtEl>
                                        <p:attrNameLst>
                                          <p:attrName>ppt_x</p:attrName>
                                        </p:attrNameLst>
                                      </p:cBhvr>
                                      <p:tavLst>
                                        <p:tav tm="0">
                                          <p:val>
                                            <p:strVal val="ppt_x"/>
                                          </p:val>
                                        </p:tav>
                                        <p:tav tm="100000">
                                          <p:val>
                                            <p:strVal val="1+ppt_w/2"/>
                                          </p:val>
                                        </p:tav>
                                      </p:tavLst>
                                    </p:anim>
                                    <p:anim calcmode="lin" valueType="num">
                                      <p:cBhvr additive="base">
                                        <p:cTn id="179" dur="350"/>
                                        <p:tgtEl>
                                          <p:spTgt spid="22"/>
                                        </p:tgtEl>
                                        <p:attrNameLst>
                                          <p:attrName>ppt_y</p:attrName>
                                        </p:attrNameLst>
                                      </p:cBhvr>
                                      <p:tavLst>
                                        <p:tav tm="0">
                                          <p:val>
                                            <p:strVal val="ppt_y"/>
                                          </p:val>
                                        </p:tav>
                                        <p:tav tm="100000">
                                          <p:val>
                                            <p:strVal val="ppt_y"/>
                                          </p:val>
                                        </p:tav>
                                      </p:tavLst>
                                    </p:anim>
                                    <p:set>
                                      <p:cBhvr>
                                        <p:cTn id="180" dur="1" fill="hold">
                                          <p:stCondLst>
                                            <p:cond delay="349"/>
                                          </p:stCondLst>
                                        </p:cTn>
                                        <p:tgtEl>
                                          <p:spTgt spid="22"/>
                                        </p:tgtEl>
                                        <p:attrNameLst>
                                          <p:attrName>style.visibility</p:attrName>
                                        </p:attrNameLst>
                                      </p:cBhvr>
                                      <p:to>
                                        <p:strVal val="hidden"/>
                                      </p:to>
                                    </p:set>
                                  </p:childTnLst>
                                </p:cTn>
                              </p:par>
                              <p:par>
                                <p:cTn id="181" presetID="10" presetClass="exit" presetSubtype="0" fill="hold" grpId="1" nodeType="withEffect">
                                  <p:stCondLst>
                                    <p:cond delay="0"/>
                                  </p:stCondLst>
                                  <p:childTnLst>
                                    <p:animEffect transition="out" filter="fade">
                                      <p:cBhvr>
                                        <p:cTn id="182" dur="100"/>
                                        <p:tgtEl>
                                          <p:spTgt spid="50"/>
                                        </p:tgtEl>
                                      </p:cBhvr>
                                    </p:animEffect>
                                    <p:set>
                                      <p:cBhvr>
                                        <p:cTn id="183" dur="1" fill="hold">
                                          <p:stCondLst>
                                            <p:cond delay="99"/>
                                          </p:stCondLst>
                                        </p:cTn>
                                        <p:tgtEl>
                                          <p:spTgt spid="50"/>
                                        </p:tgtEl>
                                        <p:attrNameLst>
                                          <p:attrName>style.visibility</p:attrName>
                                        </p:attrNameLst>
                                      </p:cBhvr>
                                      <p:to>
                                        <p:strVal val="hidden"/>
                                      </p:to>
                                    </p:set>
                                  </p:childTnLst>
                                </p:cTn>
                              </p:par>
                              <p:par>
                                <p:cTn id="184" presetID="1" presetClass="mediacall" presetSubtype="0" fill="hold" nodeType="withEffect">
                                  <p:stCondLst>
                                    <p:cond delay="0"/>
                                  </p:stCondLst>
                                  <p:childTnLst>
                                    <p:cmd type="call" cmd="playFrom(0.0)">
                                      <p:cBhvr>
                                        <p:cTn id="185" dur="365" fill="hold"/>
                                        <p:tgtEl>
                                          <p:spTgt spid="9"/>
                                        </p:tgtEl>
                                      </p:cBhvr>
                                    </p:cmd>
                                  </p:childTnLst>
                                </p:cTn>
                              </p:par>
                              <p:par>
                                <p:cTn id="186" presetID="1" presetClass="entr" presetSubtype="0" fill="hold" nodeType="withEffect">
                                  <p:stCondLst>
                                    <p:cond delay="0"/>
                                  </p:stCondLst>
                                  <p:childTnLst>
                                    <p:set>
                                      <p:cBhvr>
                                        <p:cTn id="187" dur="1" fill="hold">
                                          <p:stCondLst>
                                            <p:cond delay="0"/>
                                          </p:stCondLst>
                                        </p:cTn>
                                        <p:tgtEl>
                                          <p:spTgt spid="95"/>
                                        </p:tgtEl>
                                        <p:attrNameLst>
                                          <p:attrName>style.visibility</p:attrName>
                                        </p:attrNameLst>
                                      </p:cBhvr>
                                      <p:to>
                                        <p:strVal val="visible"/>
                                      </p:to>
                                    </p:set>
                                  </p:childTnLst>
                                </p:cTn>
                              </p:par>
                            </p:childTnLst>
                          </p:cTn>
                        </p:par>
                        <p:par>
                          <p:cTn id="188" fill="hold">
                            <p:stCondLst>
                              <p:cond delay="350"/>
                            </p:stCondLst>
                            <p:childTnLst>
                              <p:par>
                                <p:cTn id="189" presetID="42" presetClass="path" presetSubtype="0" accel="50000" decel="50000" fill="hold" nodeType="afterEffect">
                                  <p:stCondLst>
                                    <p:cond delay="0"/>
                                  </p:stCondLst>
                                  <p:childTnLst>
                                    <p:animMotion origin="layout" path="M 1.90972E-6 2.71605E-6 L -0.34777 0.00771 " pathEditMode="relative" rAng="0" ptsTypes="AA">
                                      <p:cBhvr>
                                        <p:cTn id="190" dur="1500" fill="hold"/>
                                        <p:tgtEl>
                                          <p:spTgt spid="95"/>
                                        </p:tgtEl>
                                        <p:attrNameLst>
                                          <p:attrName>ppt_x</p:attrName>
                                          <p:attrName>ppt_y</p:attrName>
                                        </p:attrNameLst>
                                      </p:cBhvr>
                                      <p:rCtr x="-17394" y="386"/>
                                    </p:animMotion>
                                  </p:childTnLst>
                                </p:cTn>
                              </p:par>
                              <p:par>
                                <p:cTn id="191" presetID="1" presetClass="mediacall" presetSubtype="0" fill="hold" nodeType="withEffect">
                                  <p:stCondLst>
                                    <p:cond delay="500"/>
                                  </p:stCondLst>
                                  <p:childTnLst>
                                    <p:cmd type="call" cmd="playFrom(0.0)">
                                      <p:cBhvr>
                                        <p:cTn id="192" dur="1933" fill="hold"/>
                                        <p:tgtEl>
                                          <p:spTgt spid="90"/>
                                        </p:tgtEl>
                                      </p:cBhvr>
                                    </p:cmd>
                                  </p:childTnLst>
                                </p:cTn>
                              </p:par>
                              <p:par>
                                <p:cTn id="193" presetID="10" presetClass="entr" presetSubtype="0" fill="hold" grpId="0" nodeType="withEffect">
                                  <p:stCondLst>
                                    <p:cond delay="500"/>
                                  </p:stCondLst>
                                  <p:childTnLst>
                                    <p:set>
                                      <p:cBhvr>
                                        <p:cTn id="194" dur="1" fill="hold">
                                          <p:stCondLst>
                                            <p:cond delay="0"/>
                                          </p:stCondLst>
                                        </p:cTn>
                                        <p:tgtEl>
                                          <p:spTgt spid="91"/>
                                        </p:tgtEl>
                                        <p:attrNameLst>
                                          <p:attrName>style.visibility</p:attrName>
                                        </p:attrNameLst>
                                      </p:cBhvr>
                                      <p:to>
                                        <p:strVal val="visible"/>
                                      </p:to>
                                    </p:set>
                                    <p:animEffect transition="in" filter="fade">
                                      <p:cBhvr>
                                        <p:cTn id="195" dur="500"/>
                                        <p:tgtEl>
                                          <p:spTgt spid="91"/>
                                        </p:tgtEl>
                                      </p:cBhvr>
                                    </p:animEffect>
                                  </p:childTnLst>
                                </p:cTn>
                              </p:par>
                              <p:par>
                                <p:cTn id="196" presetID="10" presetClass="entr" presetSubtype="0" fill="hold" nodeType="withEffect">
                                  <p:stCondLst>
                                    <p:cond delay="1000"/>
                                  </p:stCondLst>
                                  <p:childTnLst>
                                    <p:set>
                                      <p:cBhvr>
                                        <p:cTn id="197" dur="1" fill="hold">
                                          <p:stCondLst>
                                            <p:cond delay="0"/>
                                          </p:stCondLst>
                                        </p:cTn>
                                        <p:tgtEl>
                                          <p:spTgt spid="92"/>
                                        </p:tgtEl>
                                        <p:attrNameLst>
                                          <p:attrName>style.visibility</p:attrName>
                                        </p:attrNameLst>
                                      </p:cBhvr>
                                      <p:to>
                                        <p:strVal val="visible"/>
                                      </p:to>
                                    </p:set>
                                    <p:animEffect transition="in" filter="fade">
                                      <p:cBhvr>
                                        <p:cTn id="198" dur="500"/>
                                        <p:tgtEl>
                                          <p:spTgt spid="92"/>
                                        </p:tgtEl>
                                      </p:cBhvr>
                                    </p:animEffect>
                                  </p:childTnLst>
                                </p:cTn>
                              </p:par>
                            </p:childTnLst>
                          </p:cTn>
                        </p:par>
                        <p:par>
                          <p:cTn id="199" fill="hold">
                            <p:stCondLst>
                              <p:cond delay="2783"/>
                            </p:stCondLst>
                            <p:childTnLst>
                              <p:par>
                                <p:cTn id="200" presetID="10" presetClass="exit" presetSubtype="0" fill="hold" nodeType="afterEffect">
                                  <p:stCondLst>
                                    <p:cond delay="5000"/>
                                  </p:stCondLst>
                                  <p:childTnLst>
                                    <p:animEffect transition="out" filter="fade">
                                      <p:cBhvr>
                                        <p:cTn id="201" dur="1000"/>
                                        <p:tgtEl>
                                          <p:spTgt spid="95"/>
                                        </p:tgtEl>
                                      </p:cBhvr>
                                    </p:animEffect>
                                    <p:set>
                                      <p:cBhvr>
                                        <p:cTn id="202" dur="1" fill="hold">
                                          <p:stCondLst>
                                            <p:cond delay="999"/>
                                          </p:stCondLst>
                                        </p:cTn>
                                        <p:tgtEl>
                                          <p:spTgt spid="95"/>
                                        </p:tgtEl>
                                        <p:attrNameLst>
                                          <p:attrName>style.visibility</p:attrName>
                                        </p:attrNameLst>
                                      </p:cBhvr>
                                      <p:to>
                                        <p:strVal val="hidden"/>
                                      </p:to>
                                    </p:set>
                                  </p:childTnLst>
                                </p:cTn>
                              </p:par>
                              <p:par>
                                <p:cTn id="203" presetID="10" presetClass="exit" presetSubtype="0" fill="hold" nodeType="withEffect">
                                  <p:stCondLst>
                                    <p:cond delay="5000"/>
                                  </p:stCondLst>
                                  <p:childTnLst>
                                    <p:animEffect transition="out" filter="fade">
                                      <p:cBhvr>
                                        <p:cTn id="204" dur="1000"/>
                                        <p:tgtEl>
                                          <p:spTgt spid="92"/>
                                        </p:tgtEl>
                                      </p:cBhvr>
                                    </p:animEffect>
                                    <p:set>
                                      <p:cBhvr>
                                        <p:cTn id="205" dur="1" fill="hold">
                                          <p:stCondLst>
                                            <p:cond delay="999"/>
                                          </p:stCondLst>
                                        </p:cTn>
                                        <p:tgtEl>
                                          <p:spTgt spid="92"/>
                                        </p:tgtEl>
                                        <p:attrNameLst>
                                          <p:attrName>style.visibility</p:attrName>
                                        </p:attrNameLst>
                                      </p:cBhvr>
                                      <p:to>
                                        <p:strVal val="hidden"/>
                                      </p:to>
                                    </p:set>
                                  </p:childTnLst>
                                </p:cTn>
                              </p:par>
                              <p:par>
                                <p:cTn id="206" presetID="10" presetClass="exit" presetSubtype="0" fill="hold" grpId="1" nodeType="withEffect">
                                  <p:stCondLst>
                                    <p:cond delay="5000"/>
                                  </p:stCondLst>
                                  <p:childTnLst>
                                    <p:animEffect transition="out" filter="fade">
                                      <p:cBhvr>
                                        <p:cTn id="207" dur="1000"/>
                                        <p:tgtEl>
                                          <p:spTgt spid="91"/>
                                        </p:tgtEl>
                                      </p:cBhvr>
                                    </p:animEffect>
                                    <p:set>
                                      <p:cBhvr>
                                        <p:cTn id="208" dur="1" fill="hold">
                                          <p:stCondLst>
                                            <p:cond delay="999"/>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9" restart="whenNotActive" fill="hold" evtFilter="cancelBubble" nodeType="interactiveSeq">
                <p:stCondLst>
                  <p:cond evt="onClick" delay="0">
                    <p:tgtEl>
                      <p:spTgt spid="24"/>
                    </p:tgtEl>
                  </p:cond>
                </p:stCondLst>
                <p:endSync evt="end" delay="0">
                  <p:rtn val="all"/>
                </p:endSync>
                <p:childTnLst>
                  <p:par>
                    <p:cTn id="210" fill="hold">
                      <p:stCondLst>
                        <p:cond delay="0"/>
                      </p:stCondLst>
                      <p:childTnLst>
                        <p:par>
                          <p:cTn id="211" fill="hold">
                            <p:stCondLst>
                              <p:cond delay="0"/>
                            </p:stCondLst>
                            <p:childTnLst>
                              <p:par>
                                <p:cTn id="212" presetID="2" presetClass="exit" presetSubtype="8" fill="hold" grpId="1" nodeType="clickEffect">
                                  <p:stCondLst>
                                    <p:cond delay="0"/>
                                  </p:stCondLst>
                                  <p:childTnLst>
                                    <p:anim calcmode="lin" valueType="num">
                                      <p:cBhvr additive="base">
                                        <p:cTn id="213" dur="350"/>
                                        <p:tgtEl>
                                          <p:spTgt spid="24"/>
                                        </p:tgtEl>
                                        <p:attrNameLst>
                                          <p:attrName>ppt_x</p:attrName>
                                        </p:attrNameLst>
                                      </p:cBhvr>
                                      <p:tavLst>
                                        <p:tav tm="0">
                                          <p:val>
                                            <p:strVal val="ppt_x"/>
                                          </p:val>
                                        </p:tav>
                                        <p:tav tm="100000">
                                          <p:val>
                                            <p:strVal val="0-ppt_w/2"/>
                                          </p:val>
                                        </p:tav>
                                      </p:tavLst>
                                    </p:anim>
                                    <p:anim calcmode="lin" valueType="num">
                                      <p:cBhvr additive="base">
                                        <p:cTn id="214" dur="350"/>
                                        <p:tgtEl>
                                          <p:spTgt spid="24"/>
                                        </p:tgtEl>
                                        <p:attrNameLst>
                                          <p:attrName>ppt_y</p:attrName>
                                        </p:attrNameLst>
                                      </p:cBhvr>
                                      <p:tavLst>
                                        <p:tav tm="0">
                                          <p:val>
                                            <p:strVal val="ppt_y"/>
                                          </p:val>
                                        </p:tav>
                                        <p:tav tm="100000">
                                          <p:val>
                                            <p:strVal val="ppt_y"/>
                                          </p:val>
                                        </p:tav>
                                      </p:tavLst>
                                    </p:anim>
                                    <p:set>
                                      <p:cBhvr>
                                        <p:cTn id="215" dur="1" fill="hold">
                                          <p:stCondLst>
                                            <p:cond delay="349"/>
                                          </p:stCondLst>
                                        </p:cTn>
                                        <p:tgtEl>
                                          <p:spTgt spid="24"/>
                                        </p:tgtEl>
                                        <p:attrNameLst>
                                          <p:attrName>style.visibility</p:attrName>
                                        </p:attrNameLst>
                                      </p:cBhvr>
                                      <p:to>
                                        <p:strVal val="hidden"/>
                                      </p:to>
                                    </p:set>
                                  </p:childTnLst>
                                </p:cTn>
                              </p:par>
                              <p:par>
                                <p:cTn id="216" presetID="10" presetClass="exit" presetSubtype="0" fill="hold" grpId="1" nodeType="withEffect">
                                  <p:stCondLst>
                                    <p:cond delay="0"/>
                                  </p:stCondLst>
                                  <p:childTnLst>
                                    <p:animEffect transition="out" filter="fade">
                                      <p:cBhvr>
                                        <p:cTn id="217" dur="100"/>
                                        <p:tgtEl>
                                          <p:spTgt spid="49"/>
                                        </p:tgtEl>
                                      </p:cBhvr>
                                    </p:animEffect>
                                    <p:set>
                                      <p:cBhvr>
                                        <p:cTn id="218" dur="1" fill="hold">
                                          <p:stCondLst>
                                            <p:cond delay="99"/>
                                          </p:stCondLst>
                                        </p:cTn>
                                        <p:tgtEl>
                                          <p:spTgt spid="49"/>
                                        </p:tgtEl>
                                        <p:attrNameLst>
                                          <p:attrName>style.visibility</p:attrName>
                                        </p:attrNameLst>
                                      </p:cBhvr>
                                      <p:to>
                                        <p:strVal val="hidden"/>
                                      </p:to>
                                    </p:set>
                                  </p:childTnLst>
                                </p:cTn>
                              </p:par>
                              <p:par>
                                <p:cTn id="219" presetID="1" presetClass="mediacall" presetSubtype="0" fill="hold" nodeType="withEffect">
                                  <p:stCondLst>
                                    <p:cond delay="0"/>
                                  </p:stCondLst>
                                  <p:childTnLst>
                                    <p:cmd type="call" cmd="playFrom(0.0)">
                                      <p:cBhvr>
                                        <p:cTn id="220" dur="365" fill="hold"/>
                                        <p:tgtEl>
                                          <p:spTgt spid="9"/>
                                        </p:tgtEl>
                                      </p:cBhvr>
                                    </p:cmd>
                                  </p:childTnLst>
                                </p:cTn>
                              </p:par>
                              <p:par>
                                <p:cTn id="221" presetID="1" presetClass="entr" presetSubtype="0" fill="hold" nodeType="withEffect">
                                  <p:stCondLst>
                                    <p:cond delay="0"/>
                                  </p:stCondLst>
                                  <p:childTnLst>
                                    <p:set>
                                      <p:cBhvr>
                                        <p:cTn id="222" dur="1" fill="hold">
                                          <p:stCondLst>
                                            <p:cond delay="0"/>
                                          </p:stCondLst>
                                        </p:cTn>
                                        <p:tgtEl>
                                          <p:spTgt spid="38"/>
                                        </p:tgtEl>
                                        <p:attrNameLst>
                                          <p:attrName>style.visibility</p:attrName>
                                        </p:attrNameLst>
                                      </p:cBhvr>
                                      <p:to>
                                        <p:strVal val="visible"/>
                                      </p:to>
                                    </p:set>
                                  </p:childTnLst>
                                </p:cTn>
                              </p:par>
                            </p:childTnLst>
                          </p:cTn>
                        </p:par>
                        <p:par>
                          <p:cTn id="223" fill="hold">
                            <p:stCondLst>
                              <p:cond delay="350"/>
                            </p:stCondLst>
                            <p:childTnLst>
                              <p:par>
                                <p:cTn id="224"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225" dur="1500" fill="hold"/>
                                        <p:tgtEl>
                                          <p:spTgt spid="38"/>
                                        </p:tgtEl>
                                        <p:attrNameLst>
                                          <p:attrName>ppt_x</p:attrName>
                                          <p:attrName>ppt_y</p:attrName>
                                        </p:attrNameLst>
                                      </p:cBhvr>
                                      <p:rCtr x="11230" y="-22512"/>
                                    </p:animMotion>
                                  </p:childTnLst>
                                </p:cTn>
                              </p:par>
                              <p:par>
                                <p:cTn id="226" presetID="1" presetClass="mediacall" presetSubtype="0" fill="hold" nodeType="withEffect">
                                  <p:stCondLst>
                                    <p:cond delay="250"/>
                                  </p:stCondLst>
                                  <p:childTnLst>
                                    <p:cmd type="call" cmd="playFrom(0.0)">
                                      <p:cBhvr>
                                        <p:cTn id="227" dur="1824" fill="hold"/>
                                        <p:tgtEl>
                                          <p:spTgt spid="33"/>
                                        </p:tgtEl>
                                      </p:cBhvr>
                                    </p:cmd>
                                  </p:childTnLst>
                                </p:cTn>
                              </p:par>
                              <p:par>
                                <p:cTn id="228" presetID="10" presetClass="entr" presetSubtype="0" fill="hold" grpId="0" nodeType="withEffect">
                                  <p:stCondLst>
                                    <p:cond delay="500"/>
                                  </p:stCondLst>
                                  <p:childTnLst>
                                    <p:set>
                                      <p:cBhvr>
                                        <p:cTn id="229" dur="1" fill="hold">
                                          <p:stCondLst>
                                            <p:cond delay="0"/>
                                          </p:stCondLst>
                                        </p:cTn>
                                        <p:tgtEl>
                                          <p:spTgt spid="34"/>
                                        </p:tgtEl>
                                        <p:attrNameLst>
                                          <p:attrName>style.visibility</p:attrName>
                                        </p:attrNameLst>
                                      </p:cBhvr>
                                      <p:to>
                                        <p:strVal val="visible"/>
                                      </p:to>
                                    </p:set>
                                    <p:animEffect transition="in" filter="fade">
                                      <p:cBhvr>
                                        <p:cTn id="230" dur="500"/>
                                        <p:tgtEl>
                                          <p:spTgt spid="34"/>
                                        </p:tgtEl>
                                      </p:cBhvr>
                                    </p:animEffect>
                                  </p:childTnLst>
                                </p:cTn>
                              </p:par>
                              <p:par>
                                <p:cTn id="231" presetID="10" presetClass="entr" presetSubtype="0" fill="hold" nodeType="withEffect">
                                  <p:stCondLst>
                                    <p:cond delay="1000"/>
                                  </p:stCondLst>
                                  <p:childTnLst>
                                    <p:set>
                                      <p:cBhvr>
                                        <p:cTn id="232" dur="1" fill="hold">
                                          <p:stCondLst>
                                            <p:cond delay="0"/>
                                          </p:stCondLst>
                                        </p:cTn>
                                        <p:tgtEl>
                                          <p:spTgt spid="35"/>
                                        </p:tgtEl>
                                        <p:attrNameLst>
                                          <p:attrName>style.visibility</p:attrName>
                                        </p:attrNameLst>
                                      </p:cBhvr>
                                      <p:to>
                                        <p:strVal val="visible"/>
                                      </p:to>
                                    </p:set>
                                    <p:animEffect transition="in" filter="fade">
                                      <p:cBhvr>
                                        <p:cTn id="233" dur="500"/>
                                        <p:tgtEl>
                                          <p:spTgt spid="35"/>
                                        </p:tgtEl>
                                      </p:cBhvr>
                                    </p:animEffect>
                                  </p:childTnLst>
                                </p:cTn>
                              </p:par>
                            </p:childTnLst>
                          </p:cTn>
                        </p:par>
                        <p:par>
                          <p:cTn id="234" fill="hold">
                            <p:stCondLst>
                              <p:cond delay="2424"/>
                            </p:stCondLst>
                            <p:childTnLst>
                              <p:par>
                                <p:cTn id="235" presetID="10" presetClass="exit" presetSubtype="0" fill="hold" nodeType="afterEffect">
                                  <p:stCondLst>
                                    <p:cond delay="5000"/>
                                  </p:stCondLst>
                                  <p:childTnLst>
                                    <p:animEffect transition="out" filter="fade">
                                      <p:cBhvr>
                                        <p:cTn id="236" dur="1000"/>
                                        <p:tgtEl>
                                          <p:spTgt spid="38"/>
                                        </p:tgtEl>
                                      </p:cBhvr>
                                    </p:animEffect>
                                    <p:set>
                                      <p:cBhvr>
                                        <p:cTn id="237" dur="1" fill="hold">
                                          <p:stCondLst>
                                            <p:cond delay="999"/>
                                          </p:stCondLst>
                                        </p:cTn>
                                        <p:tgtEl>
                                          <p:spTgt spid="38"/>
                                        </p:tgtEl>
                                        <p:attrNameLst>
                                          <p:attrName>style.visibility</p:attrName>
                                        </p:attrNameLst>
                                      </p:cBhvr>
                                      <p:to>
                                        <p:strVal val="hidden"/>
                                      </p:to>
                                    </p:set>
                                  </p:childTnLst>
                                </p:cTn>
                              </p:par>
                              <p:par>
                                <p:cTn id="238" presetID="10" presetClass="exit" presetSubtype="0" fill="hold" nodeType="withEffect">
                                  <p:stCondLst>
                                    <p:cond delay="5000"/>
                                  </p:stCondLst>
                                  <p:childTnLst>
                                    <p:animEffect transition="out" filter="fade">
                                      <p:cBhvr>
                                        <p:cTn id="239" dur="1000"/>
                                        <p:tgtEl>
                                          <p:spTgt spid="35"/>
                                        </p:tgtEl>
                                      </p:cBhvr>
                                    </p:animEffect>
                                    <p:set>
                                      <p:cBhvr>
                                        <p:cTn id="240" dur="1" fill="hold">
                                          <p:stCondLst>
                                            <p:cond delay="999"/>
                                          </p:stCondLst>
                                        </p:cTn>
                                        <p:tgtEl>
                                          <p:spTgt spid="35"/>
                                        </p:tgtEl>
                                        <p:attrNameLst>
                                          <p:attrName>style.visibility</p:attrName>
                                        </p:attrNameLst>
                                      </p:cBhvr>
                                      <p:to>
                                        <p:strVal val="hidden"/>
                                      </p:to>
                                    </p:set>
                                  </p:childTnLst>
                                </p:cTn>
                              </p:par>
                              <p:par>
                                <p:cTn id="241" presetID="10" presetClass="exit" presetSubtype="0" fill="hold" grpId="1" nodeType="withEffect">
                                  <p:stCondLst>
                                    <p:cond delay="5000"/>
                                  </p:stCondLst>
                                  <p:childTnLst>
                                    <p:animEffect transition="out" filter="fade">
                                      <p:cBhvr>
                                        <p:cTn id="242" dur="1000"/>
                                        <p:tgtEl>
                                          <p:spTgt spid="34"/>
                                        </p:tgtEl>
                                      </p:cBhvr>
                                    </p:animEffect>
                                    <p:set>
                                      <p:cBhvr>
                                        <p:cTn id="243"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44" restart="whenNotActive" fill="hold" evtFilter="cancelBubble" nodeType="interactiveSeq">
                <p:stCondLst>
                  <p:cond evt="onClick" delay="0">
                    <p:tgtEl>
                      <p:spTgt spid="25"/>
                    </p:tgtEl>
                  </p:cond>
                </p:stCondLst>
                <p:endSync evt="end" delay="0">
                  <p:rtn val="all"/>
                </p:endSync>
                <p:childTnLst>
                  <p:par>
                    <p:cTn id="245" fill="hold">
                      <p:stCondLst>
                        <p:cond delay="0"/>
                      </p:stCondLst>
                      <p:childTnLst>
                        <p:par>
                          <p:cTn id="246" fill="hold">
                            <p:stCondLst>
                              <p:cond delay="0"/>
                            </p:stCondLst>
                            <p:childTnLst>
                              <p:par>
                                <p:cTn id="247" presetID="2" presetClass="exit" presetSubtype="2" fill="hold" grpId="1" nodeType="clickEffect">
                                  <p:stCondLst>
                                    <p:cond delay="0"/>
                                  </p:stCondLst>
                                  <p:childTnLst>
                                    <p:anim calcmode="lin" valueType="num">
                                      <p:cBhvr additive="base">
                                        <p:cTn id="248" dur="350"/>
                                        <p:tgtEl>
                                          <p:spTgt spid="25"/>
                                        </p:tgtEl>
                                        <p:attrNameLst>
                                          <p:attrName>ppt_x</p:attrName>
                                        </p:attrNameLst>
                                      </p:cBhvr>
                                      <p:tavLst>
                                        <p:tav tm="0">
                                          <p:val>
                                            <p:strVal val="ppt_x"/>
                                          </p:val>
                                        </p:tav>
                                        <p:tav tm="100000">
                                          <p:val>
                                            <p:strVal val="1+ppt_w/2"/>
                                          </p:val>
                                        </p:tav>
                                      </p:tavLst>
                                    </p:anim>
                                    <p:anim calcmode="lin" valueType="num">
                                      <p:cBhvr additive="base">
                                        <p:cTn id="249" dur="350"/>
                                        <p:tgtEl>
                                          <p:spTgt spid="25"/>
                                        </p:tgtEl>
                                        <p:attrNameLst>
                                          <p:attrName>ppt_y</p:attrName>
                                        </p:attrNameLst>
                                      </p:cBhvr>
                                      <p:tavLst>
                                        <p:tav tm="0">
                                          <p:val>
                                            <p:strVal val="ppt_y"/>
                                          </p:val>
                                        </p:tav>
                                        <p:tav tm="100000">
                                          <p:val>
                                            <p:strVal val="ppt_y"/>
                                          </p:val>
                                        </p:tav>
                                      </p:tavLst>
                                    </p:anim>
                                    <p:set>
                                      <p:cBhvr>
                                        <p:cTn id="250" dur="1" fill="hold">
                                          <p:stCondLst>
                                            <p:cond delay="349"/>
                                          </p:stCondLst>
                                        </p:cTn>
                                        <p:tgtEl>
                                          <p:spTgt spid="25"/>
                                        </p:tgtEl>
                                        <p:attrNameLst>
                                          <p:attrName>style.visibility</p:attrName>
                                        </p:attrNameLst>
                                      </p:cBhvr>
                                      <p:to>
                                        <p:strVal val="hidden"/>
                                      </p:to>
                                    </p:set>
                                  </p:childTnLst>
                                </p:cTn>
                              </p:par>
                              <p:par>
                                <p:cTn id="251" presetID="10" presetClass="exit" presetSubtype="0" fill="hold" grpId="1" nodeType="withEffect">
                                  <p:stCondLst>
                                    <p:cond delay="0"/>
                                  </p:stCondLst>
                                  <p:childTnLst>
                                    <p:animEffect transition="out" filter="fade">
                                      <p:cBhvr>
                                        <p:cTn id="252" dur="100"/>
                                        <p:tgtEl>
                                          <p:spTgt spid="48"/>
                                        </p:tgtEl>
                                      </p:cBhvr>
                                    </p:animEffect>
                                    <p:set>
                                      <p:cBhvr>
                                        <p:cTn id="253" dur="1" fill="hold">
                                          <p:stCondLst>
                                            <p:cond delay="99"/>
                                          </p:stCondLst>
                                        </p:cTn>
                                        <p:tgtEl>
                                          <p:spTgt spid="48"/>
                                        </p:tgtEl>
                                        <p:attrNameLst>
                                          <p:attrName>style.visibility</p:attrName>
                                        </p:attrNameLst>
                                      </p:cBhvr>
                                      <p:to>
                                        <p:strVal val="hidden"/>
                                      </p:to>
                                    </p:set>
                                  </p:childTnLst>
                                </p:cTn>
                              </p:par>
                              <p:par>
                                <p:cTn id="254" presetID="1" presetClass="mediacall" presetSubtype="0" fill="hold" nodeType="withEffect">
                                  <p:stCondLst>
                                    <p:cond delay="0"/>
                                  </p:stCondLst>
                                  <p:childTnLst>
                                    <p:cmd type="call" cmd="playFrom(0.0)">
                                      <p:cBhvr>
                                        <p:cTn id="255" dur="365" fill="hold"/>
                                        <p:tgtEl>
                                          <p:spTgt spid="9"/>
                                        </p:tgtEl>
                                      </p:cBhvr>
                                    </p:cmd>
                                  </p:childTnLst>
                                </p:cTn>
                              </p:par>
                            </p:childTnLst>
                          </p:cTn>
                        </p:par>
                        <p:par>
                          <p:cTn id="256" fill="hold">
                            <p:stCondLst>
                              <p:cond delay="350"/>
                            </p:stCondLst>
                            <p:childTnLst>
                              <p:par>
                                <p:cTn id="257" presetID="1" presetClass="exit" presetSubtype="0" fill="hold" nodeType="afterEffect">
                                  <p:stCondLst>
                                    <p:cond delay="0"/>
                                  </p:stCondLst>
                                  <p:childTnLst>
                                    <p:set>
                                      <p:cBhvr>
                                        <p:cTn id="258" dur="1" fill="hold">
                                          <p:stCondLst>
                                            <p:cond delay="0"/>
                                          </p:stCondLst>
                                        </p:cTn>
                                        <p:tgtEl>
                                          <p:spTgt spid="45"/>
                                        </p:tgtEl>
                                        <p:attrNameLst>
                                          <p:attrName>style.visibility</p:attrName>
                                        </p:attrNameLst>
                                      </p:cBhvr>
                                      <p:to>
                                        <p:strVal val="hidden"/>
                                      </p:to>
                                    </p:set>
                                  </p:childTnLst>
                                </p:cTn>
                              </p:par>
                            </p:childTnLst>
                          </p:cTn>
                        </p:par>
                        <p:par>
                          <p:cTn id="259" fill="hold">
                            <p:stCondLst>
                              <p:cond delay="350"/>
                            </p:stCondLst>
                            <p:childTnLst>
                              <p:par>
                                <p:cTn id="260" presetID="42" presetClass="path" presetSubtype="0" accel="50000" decel="50000" fill="hold" nodeType="afterEffect">
                                  <p:stCondLst>
                                    <p:cond delay="0"/>
                                  </p:stCondLst>
                                  <p:childTnLst>
                                    <p:animMotion origin="layout" path="M -4.86111E-7 1.85185E-7 L -0.25022 0.00058 " pathEditMode="relative" rAng="0" ptsTypes="AA">
                                      <p:cBhvr>
                                        <p:cTn id="261" dur="10" fill="hold"/>
                                        <p:tgtEl>
                                          <p:spTgt spid="45"/>
                                        </p:tgtEl>
                                        <p:attrNameLst>
                                          <p:attrName>ppt_x</p:attrName>
                                          <p:attrName>ppt_y</p:attrName>
                                        </p:attrNameLst>
                                      </p:cBhvr>
                                      <p:rCtr x="-12511" y="19"/>
                                    </p:animMotion>
                                  </p:childTnLst>
                                </p:cTn>
                              </p:par>
                            </p:childTnLst>
                          </p:cTn>
                        </p:par>
                        <p:par>
                          <p:cTn id="262" fill="hold">
                            <p:stCondLst>
                              <p:cond delay="360"/>
                            </p:stCondLst>
                            <p:childTnLst>
                              <p:par>
                                <p:cTn id="263" presetID="53" presetClass="entr" presetSubtype="16" fill="hold" nodeType="afterEffect">
                                  <p:stCondLst>
                                    <p:cond delay="0"/>
                                  </p:stCondLst>
                                  <p:childTnLst>
                                    <p:set>
                                      <p:cBhvr>
                                        <p:cTn id="264" dur="1" fill="hold">
                                          <p:stCondLst>
                                            <p:cond delay="0"/>
                                          </p:stCondLst>
                                        </p:cTn>
                                        <p:tgtEl>
                                          <p:spTgt spid="45"/>
                                        </p:tgtEl>
                                        <p:attrNameLst>
                                          <p:attrName>style.visibility</p:attrName>
                                        </p:attrNameLst>
                                      </p:cBhvr>
                                      <p:to>
                                        <p:strVal val="visible"/>
                                      </p:to>
                                    </p:set>
                                    <p:anim calcmode="lin" valueType="num">
                                      <p:cBhvr>
                                        <p:cTn id="265" dur="500" fill="hold"/>
                                        <p:tgtEl>
                                          <p:spTgt spid="45"/>
                                        </p:tgtEl>
                                        <p:attrNameLst>
                                          <p:attrName>ppt_w</p:attrName>
                                        </p:attrNameLst>
                                      </p:cBhvr>
                                      <p:tavLst>
                                        <p:tav tm="0">
                                          <p:val>
                                            <p:fltVal val="0"/>
                                          </p:val>
                                        </p:tav>
                                        <p:tav tm="100000">
                                          <p:val>
                                            <p:strVal val="#ppt_w"/>
                                          </p:val>
                                        </p:tav>
                                      </p:tavLst>
                                    </p:anim>
                                    <p:anim calcmode="lin" valueType="num">
                                      <p:cBhvr>
                                        <p:cTn id="266" dur="500" fill="hold"/>
                                        <p:tgtEl>
                                          <p:spTgt spid="45"/>
                                        </p:tgtEl>
                                        <p:attrNameLst>
                                          <p:attrName>ppt_h</p:attrName>
                                        </p:attrNameLst>
                                      </p:cBhvr>
                                      <p:tavLst>
                                        <p:tav tm="0">
                                          <p:val>
                                            <p:fltVal val="0"/>
                                          </p:val>
                                        </p:tav>
                                        <p:tav tm="100000">
                                          <p:val>
                                            <p:strVal val="#ppt_h"/>
                                          </p:val>
                                        </p:tav>
                                      </p:tavLst>
                                    </p:anim>
                                    <p:animEffect transition="in" filter="fade">
                                      <p:cBhvr>
                                        <p:cTn id="267" dur="500"/>
                                        <p:tgtEl>
                                          <p:spTgt spid="45"/>
                                        </p:tgtEl>
                                      </p:cBhvr>
                                    </p:animEffect>
                                  </p:childTnLst>
                                </p:cTn>
                              </p:par>
                              <p:par>
                                <p:cTn id="268" presetID="1" presetClass="mediacall" presetSubtype="0" fill="hold" nodeType="withEffect">
                                  <p:stCondLst>
                                    <p:cond delay="250"/>
                                  </p:stCondLst>
                                  <p:childTnLst>
                                    <p:cmd type="call" cmd="playFrom(0.0)">
                                      <p:cBhvr>
                                        <p:cTn id="269" dur="912" fill="hold"/>
                                        <p:tgtEl>
                                          <p:spTgt spid="40"/>
                                        </p:tgtEl>
                                      </p:cBhvr>
                                    </p:cmd>
                                  </p:childTnLst>
                                </p:cTn>
                              </p:par>
                              <p:par>
                                <p:cTn id="270" presetID="10" presetClass="entr" presetSubtype="0" fill="hold" grpId="0" nodeType="withEffect">
                                  <p:stCondLst>
                                    <p:cond delay="0"/>
                                  </p:stCondLst>
                                  <p:childTnLst>
                                    <p:set>
                                      <p:cBhvr>
                                        <p:cTn id="271" dur="1" fill="hold">
                                          <p:stCondLst>
                                            <p:cond delay="0"/>
                                          </p:stCondLst>
                                        </p:cTn>
                                        <p:tgtEl>
                                          <p:spTgt spid="41"/>
                                        </p:tgtEl>
                                        <p:attrNameLst>
                                          <p:attrName>style.visibility</p:attrName>
                                        </p:attrNameLst>
                                      </p:cBhvr>
                                      <p:to>
                                        <p:strVal val="visible"/>
                                      </p:to>
                                    </p:set>
                                    <p:animEffect transition="in" filter="fade">
                                      <p:cBhvr>
                                        <p:cTn id="272" dur="500"/>
                                        <p:tgtEl>
                                          <p:spTgt spid="41"/>
                                        </p:tgtEl>
                                      </p:cBhvr>
                                    </p:animEffect>
                                  </p:childTnLst>
                                </p:cTn>
                              </p:par>
                              <p:par>
                                <p:cTn id="273" presetID="10" presetClass="entr" presetSubtype="0" fill="hold" nodeType="withEffect">
                                  <p:stCondLst>
                                    <p:cond delay="1000"/>
                                  </p:stCondLst>
                                  <p:childTnLst>
                                    <p:set>
                                      <p:cBhvr>
                                        <p:cTn id="274" dur="1" fill="hold">
                                          <p:stCondLst>
                                            <p:cond delay="0"/>
                                          </p:stCondLst>
                                        </p:cTn>
                                        <p:tgtEl>
                                          <p:spTgt spid="42"/>
                                        </p:tgtEl>
                                        <p:attrNameLst>
                                          <p:attrName>style.visibility</p:attrName>
                                        </p:attrNameLst>
                                      </p:cBhvr>
                                      <p:to>
                                        <p:strVal val="visible"/>
                                      </p:to>
                                    </p:set>
                                    <p:animEffect transition="in" filter="fade">
                                      <p:cBhvr>
                                        <p:cTn id="275" dur="500"/>
                                        <p:tgtEl>
                                          <p:spTgt spid="42"/>
                                        </p:tgtEl>
                                      </p:cBhvr>
                                    </p:animEffect>
                                  </p:childTnLst>
                                </p:cTn>
                              </p:par>
                            </p:childTnLst>
                          </p:cTn>
                        </p:par>
                        <p:par>
                          <p:cTn id="276" fill="hold">
                            <p:stCondLst>
                              <p:cond delay="1860"/>
                            </p:stCondLst>
                            <p:childTnLst>
                              <p:par>
                                <p:cTn id="277" presetID="10" presetClass="exit" presetSubtype="0" fill="hold" nodeType="afterEffect">
                                  <p:stCondLst>
                                    <p:cond delay="5000"/>
                                  </p:stCondLst>
                                  <p:childTnLst>
                                    <p:animEffect transition="out" filter="fade">
                                      <p:cBhvr>
                                        <p:cTn id="278" dur="1000"/>
                                        <p:tgtEl>
                                          <p:spTgt spid="45"/>
                                        </p:tgtEl>
                                      </p:cBhvr>
                                    </p:animEffect>
                                    <p:set>
                                      <p:cBhvr>
                                        <p:cTn id="279" dur="1" fill="hold">
                                          <p:stCondLst>
                                            <p:cond delay="999"/>
                                          </p:stCondLst>
                                        </p:cTn>
                                        <p:tgtEl>
                                          <p:spTgt spid="45"/>
                                        </p:tgtEl>
                                        <p:attrNameLst>
                                          <p:attrName>style.visibility</p:attrName>
                                        </p:attrNameLst>
                                      </p:cBhvr>
                                      <p:to>
                                        <p:strVal val="hidden"/>
                                      </p:to>
                                    </p:set>
                                  </p:childTnLst>
                                </p:cTn>
                              </p:par>
                              <p:par>
                                <p:cTn id="280" presetID="10" presetClass="exit" presetSubtype="0" fill="hold" nodeType="withEffect">
                                  <p:stCondLst>
                                    <p:cond delay="5000"/>
                                  </p:stCondLst>
                                  <p:childTnLst>
                                    <p:animEffect transition="out" filter="fade">
                                      <p:cBhvr>
                                        <p:cTn id="281" dur="1000"/>
                                        <p:tgtEl>
                                          <p:spTgt spid="42"/>
                                        </p:tgtEl>
                                      </p:cBhvr>
                                    </p:animEffect>
                                    <p:set>
                                      <p:cBhvr>
                                        <p:cTn id="282" dur="1" fill="hold">
                                          <p:stCondLst>
                                            <p:cond delay="999"/>
                                          </p:stCondLst>
                                        </p:cTn>
                                        <p:tgtEl>
                                          <p:spTgt spid="42"/>
                                        </p:tgtEl>
                                        <p:attrNameLst>
                                          <p:attrName>style.visibility</p:attrName>
                                        </p:attrNameLst>
                                      </p:cBhvr>
                                      <p:to>
                                        <p:strVal val="hidden"/>
                                      </p:to>
                                    </p:set>
                                  </p:childTnLst>
                                </p:cTn>
                              </p:par>
                              <p:par>
                                <p:cTn id="283" presetID="10" presetClass="exit" presetSubtype="0" fill="hold" grpId="1" nodeType="withEffect">
                                  <p:stCondLst>
                                    <p:cond delay="5000"/>
                                  </p:stCondLst>
                                  <p:childTnLst>
                                    <p:animEffect transition="out" filter="fade">
                                      <p:cBhvr>
                                        <p:cTn id="284" dur="1000"/>
                                        <p:tgtEl>
                                          <p:spTgt spid="41"/>
                                        </p:tgtEl>
                                      </p:cBhvr>
                                    </p:animEffect>
                                    <p:set>
                                      <p:cBhvr>
                                        <p:cTn id="285"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86" restart="whenNotActive" fill="hold" evtFilter="cancelBubble" nodeType="interactiveSeq">
                <p:stCondLst>
                  <p:cond evt="onClick" delay="0">
                    <p:tgtEl>
                      <p:spTgt spid="26"/>
                    </p:tgtEl>
                  </p:cond>
                </p:stCondLst>
                <p:endSync evt="end" delay="0">
                  <p:rtn val="all"/>
                </p:endSync>
                <p:childTnLst>
                  <p:par>
                    <p:cTn id="287" fill="hold">
                      <p:stCondLst>
                        <p:cond delay="0"/>
                      </p:stCondLst>
                      <p:childTnLst>
                        <p:par>
                          <p:cTn id="288" fill="hold">
                            <p:stCondLst>
                              <p:cond delay="0"/>
                            </p:stCondLst>
                            <p:childTnLst>
                              <p:par>
                                <p:cTn id="289" presetID="2" presetClass="exit" presetSubtype="12" fill="hold" grpId="1" nodeType="clickEffect">
                                  <p:stCondLst>
                                    <p:cond delay="0"/>
                                  </p:stCondLst>
                                  <p:childTnLst>
                                    <p:anim calcmode="lin" valueType="num">
                                      <p:cBhvr additive="base">
                                        <p:cTn id="290" dur="350"/>
                                        <p:tgtEl>
                                          <p:spTgt spid="26"/>
                                        </p:tgtEl>
                                        <p:attrNameLst>
                                          <p:attrName>ppt_x</p:attrName>
                                        </p:attrNameLst>
                                      </p:cBhvr>
                                      <p:tavLst>
                                        <p:tav tm="0">
                                          <p:val>
                                            <p:strVal val="ppt_x"/>
                                          </p:val>
                                        </p:tav>
                                        <p:tav tm="100000">
                                          <p:val>
                                            <p:strVal val="0-ppt_w/2"/>
                                          </p:val>
                                        </p:tav>
                                      </p:tavLst>
                                    </p:anim>
                                    <p:anim calcmode="lin" valueType="num">
                                      <p:cBhvr additive="base">
                                        <p:cTn id="291" dur="350"/>
                                        <p:tgtEl>
                                          <p:spTgt spid="26"/>
                                        </p:tgtEl>
                                        <p:attrNameLst>
                                          <p:attrName>ppt_y</p:attrName>
                                        </p:attrNameLst>
                                      </p:cBhvr>
                                      <p:tavLst>
                                        <p:tav tm="0">
                                          <p:val>
                                            <p:strVal val="ppt_y"/>
                                          </p:val>
                                        </p:tav>
                                        <p:tav tm="100000">
                                          <p:val>
                                            <p:strVal val="1+ppt_h/2"/>
                                          </p:val>
                                        </p:tav>
                                      </p:tavLst>
                                    </p:anim>
                                    <p:set>
                                      <p:cBhvr>
                                        <p:cTn id="292" dur="1" fill="hold">
                                          <p:stCondLst>
                                            <p:cond delay="349"/>
                                          </p:stCondLst>
                                        </p:cTn>
                                        <p:tgtEl>
                                          <p:spTgt spid="26"/>
                                        </p:tgtEl>
                                        <p:attrNameLst>
                                          <p:attrName>style.visibility</p:attrName>
                                        </p:attrNameLst>
                                      </p:cBhvr>
                                      <p:to>
                                        <p:strVal val="hidden"/>
                                      </p:to>
                                    </p:set>
                                  </p:childTnLst>
                                </p:cTn>
                              </p:par>
                              <p:par>
                                <p:cTn id="293" presetID="10" presetClass="exit" presetSubtype="0" fill="hold" grpId="1" nodeType="withEffect">
                                  <p:stCondLst>
                                    <p:cond delay="0"/>
                                  </p:stCondLst>
                                  <p:childTnLst>
                                    <p:animEffect transition="out" filter="fade">
                                      <p:cBhvr>
                                        <p:cTn id="294" dur="100"/>
                                        <p:tgtEl>
                                          <p:spTgt spid="47"/>
                                        </p:tgtEl>
                                      </p:cBhvr>
                                    </p:animEffect>
                                    <p:set>
                                      <p:cBhvr>
                                        <p:cTn id="295" dur="1" fill="hold">
                                          <p:stCondLst>
                                            <p:cond delay="99"/>
                                          </p:stCondLst>
                                        </p:cTn>
                                        <p:tgtEl>
                                          <p:spTgt spid="47"/>
                                        </p:tgtEl>
                                        <p:attrNameLst>
                                          <p:attrName>style.visibility</p:attrName>
                                        </p:attrNameLst>
                                      </p:cBhvr>
                                      <p:to>
                                        <p:strVal val="hidden"/>
                                      </p:to>
                                    </p:set>
                                  </p:childTnLst>
                                </p:cTn>
                              </p:par>
                              <p:par>
                                <p:cTn id="296" presetID="1" presetClass="mediacall" presetSubtype="0" fill="hold" nodeType="withEffect">
                                  <p:stCondLst>
                                    <p:cond delay="0"/>
                                  </p:stCondLst>
                                  <p:childTnLst>
                                    <p:cmd type="call" cmd="playFrom(0.0)">
                                      <p:cBhvr>
                                        <p:cTn id="297" dur="365" fill="hold"/>
                                        <p:tgtEl>
                                          <p:spTgt spid="9"/>
                                        </p:tgtEl>
                                      </p:cBhvr>
                                    </p:cmd>
                                  </p:childTnLst>
                                </p:cTn>
                              </p:par>
                              <p:par>
                                <p:cTn id="298" presetID="1" presetClass="entr" presetSubtype="0" fill="hold" nodeType="withEffect">
                                  <p:stCondLst>
                                    <p:cond delay="0"/>
                                  </p:stCondLst>
                                  <p:childTnLst>
                                    <p:set>
                                      <p:cBhvr>
                                        <p:cTn id="299" dur="1" fill="hold">
                                          <p:stCondLst>
                                            <p:cond delay="0"/>
                                          </p:stCondLst>
                                        </p:cTn>
                                        <p:tgtEl>
                                          <p:spTgt spid="32"/>
                                        </p:tgtEl>
                                        <p:attrNameLst>
                                          <p:attrName>style.visibility</p:attrName>
                                        </p:attrNameLst>
                                      </p:cBhvr>
                                      <p:to>
                                        <p:strVal val="visible"/>
                                      </p:to>
                                    </p:set>
                                  </p:childTnLst>
                                </p:cTn>
                              </p:par>
                            </p:childTnLst>
                          </p:cTn>
                        </p:par>
                        <p:par>
                          <p:cTn id="300" fill="hold">
                            <p:stCondLst>
                              <p:cond delay="350"/>
                            </p:stCondLst>
                            <p:childTnLst>
                              <p:par>
                                <p:cTn id="301" presetID="42" presetClass="path" presetSubtype="0" accel="50000" decel="50000" fill="hold" nodeType="afterEffect">
                                  <p:stCondLst>
                                    <p:cond delay="0"/>
                                  </p:stCondLst>
                                  <p:childTnLst>
                                    <p:animMotion origin="layout" path="M 3.88889E-6 -3.08642E-6 L 0.34819 -0.00058 " pathEditMode="relative" rAng="0" ptsTypes="AA">
                                      <p:cBhvr>
                                        <p:cTn id="302" dur="1000" fill="hold"/>
                                        <p:tgtEl>
                                          <p:spTgt spid="32"/>
                                        </p:tgtEl>
                                        <p:attrNameLst>
                                          <p:attrName>ppt_x</p:attrName>
                                          <p:attrName>ppt_y</p:attrName>
                                        </p:attrNameLst>
                                      </p:cBhvr>
                                      <p:rCtr x="17415" y="-39"/>
                                    </p:animMotion>
                                  </p:childTnLst>
                                </p:cTn>
                              </p:par>
                              <p:par>
                                <p:cTn id="303" presetID="1" presetClass="mediacall" presetSubtype="0" fill="hold" nodeType="withEffect">
                                  <p:stCondLst>
                                    <p:cond delay="500"/>
                                  </p:stCondLst>
                                  <p:childTnLst>
                                    <p:cmd type="call" cmd="playFrom(0.0)">
                                      <p:cBhvr>
                                        <p:cTn id="304" dur="1512" fill="hold"/>
                                        <p:tgtEl>
                                          <p:spTgt spid="39"/>
                                        </p:tgtEl>
                                      </p:cBhvr>
                                    </p:cmd>
                                  </p:childTnLst>
                                </p:cTn>
                              </p:par>
                              <p:par>
                                <p:cTn id="305" presetID="10" presetClass="entr" presetSubtype="0" fill="hold" grpId="0" nodeType="withEffect">
                                  <p:stCondLst>
                                    <p:cond delay="250"/>
                                  </p:stCondLst>
                                  <p:childTnLst>
                                    <p:set>
                                      <p:cBhvr>
                                        <p:cTn id="306" dur="1" fill="hold">
                                          <p:stCondLst>
                                            <p:cond delay="0"/>
                                          </p:stCondLst>
                                        </p:cTn>
                                        <p:tgtEl>
                                          <p:spTgt spid="28"/>
                                        </p:tgtEl>
                                        <p:attrNameLst>
                                          <p:attrName>style.visibility</p:attrName>
                                        </p:attrNameLst>
                                      </p:cBhvr>
                                      <p:to>
                                        <p:strVal val="visible"/>
                                      </p:to>
                                    </p:set>
                                    <p:animEffect transition="in" filter="fade">
                                      <p:cBhvr>
                                        <p:cTn id="307" dur="500"/>
                                        <p:tgtEl>
                                          <p:spTgt spid="28"/>
                                        </p:tgtEl>
                                      </p:cBhvr>
                                    </p:animEffect>
                                  </p:childTnLst>
                                </p:cTn>
                              </p:par>
                              <p:par>
                                <p:cTn id="308" presetID="10" presetClass="entr" presetSubtype="0" fill="hold" nodeType="withEffect">
                                  <p:stCondLst>
                                    <p:cond delay="750"/>
                                  </p:stCondLst>
                                  <p:childTnLst>
                                    <p:set>
                                      <p:cBhvr>
                                        <p:cTn id="309" dur="1" fill="hold">
                                          <p:stCondLst>
                                            <p:cond delay="0"/>
                                          </p:stCondLst>
                                        </p:cTn>
                                        <p:tgtEl>
                                          <p:spTgt spid="29"/>
                                        </p:tgtEl>
                                        <p:attrNameLst>
                                          <p:attrName>style.visibility</p:attrName>
                                        </p:attrNameLst>
                                      </p:cBhvr>
                                      <p:to>
                                        <p:strVal val="visible"/>
                                      </p:to>
                                    </p:set>
                                    <p:animEffect transition="in" filter="fade">
                                      <p:cBhvr>
                                        <p:cTn id="310" dur="500"/>
                                        <p:tgtEl>
                                          <p:spTgt spid="29"/>
                                        </p:tgtEl>
                                      </p:cBhvr>
                                    </p:animEffect>
                                  </p:childTnLst>
                                </p:cTn>
                              </p:par>
                            </p:childTnLst>
                          </p:cTn>
                        </p:par>
                        <p:par>
                          <p:cTn id="311" fill="hold">
                            <p:stCondLst>
                              <p:cond delay="2362"/>
                            </p:stCondLst>
                            <p:childTnLst>
                              <p:par>
                                <p:cTn id="312" presetID="10" presetClass="exit" presetSubtype="0" fill="hold" nodeType="afterEffect">
                                  <p:stCondLst>
                                    <p:cond delay="5000"/>
                                  </p:stCondLst>
                                  <p:childTnLst>
                                    <p:animEffect transition="out" filter="fade">
                                      <p:cBhvr>
                                        <p:cTn id="313" dur="1000"/>
                                        <p:tgtEl>
                                          <p:spTgt spid="32"/>
                                        </p:tgtEl>
                                      </p:cBhvr>
                                    </p:animEffect>
                                    <p:set>
                                      <p:cBhvr>
                                        <p:cTn id="314" dur="1" fill="hold">
                                          <p:stCondLst>
                                            <p:cond delay="999"/>
                                          </p:stCondLst>
                                        </p:cTn>
                                        <p:tgtEl>
                                          <p:spTgt spid="32"/>
                                        </p:tgtEl>
                                        <p:attrNameLst>
                                          <p:attrName>style.visibility</p:attrName>
                                        </p:attrNameLst>
                                      </p:cBhvr>
                                      <p:to>
                                        <p:strVal val="hidden"/>
                                      </p:to>
                                    </p:set>
                                  </p:childTnLst>
                                </p:cTn>
                              </p:par>
                              <p:par>
                                <p:cTn id="315" presetID="10" presetClass="exit" presetSubtype="0" fill="hold" nodeType="withEffect">
                                  <p:stCondLst>
                                    <p:cond delay="5000"/>
                                  </p:stCondLst>
                                  <p:childTnLst>
                                    <p:animEffect transition="out" filter="fade">
                                      <p:cBhvr>
                                        <p:cTn id="316" dur="1000"/>
                                        <p:tgtEl>
                                          <p:spTgt spid="29"/>
                                        </p:tgtEl>
                                      </p:cBhvr>
                                    </p:animEffect>
                                    <p:set>
                                      <p:cBhvr>
                                        <p:cTn id="317" dur="1" fill="hold">
                                          <p:stCondLst>
                                            <p:cond delay="999"/>
                                          </p:stCondLst>
                                        </p:cTn>
                                        <p:tgtEl>
                                          <p:spTgt spid="29"/>
                                        </p:tgtEl>
                                        <p:attrNameLst>
                                          <p:attrName>style.visibility</p:attrName>
                                        </p:attrNameLst>
                                      </p:cBhvr>
                                      <p:to>
                                        <p:strVal val="hidden"/>
                                      </p:to>
                                    </p:set>
                                  </p:childTnLst>
                                </p:cTn>
                              </p:par>
                              <p:par>
                                <p:cTn id="318" presetID="10" presetClass="exit" presetSubtype="0" fill="hold" grpId="1" nodeType="withEffect">
                                  <p:stCondLst>
                                    <p:cond delay="5000"/>
                                  </p:stCondLst>
                                  <p:childTnLst>
                                    <p:animEffect transition="out" filter="fade">
                                      <p:cBhvr>
                                        <p:cTn id="319" dur="1000"/>
                                        <p:tgtEl>
                                          <p:spTgt spid="28"/>
                                        </p:tgtEl>
                                      </p:cBhvr>
                                    </p:animEffect>
                                    <p:set>
                                      <p:cBhvr>
                                        <p:cTn id="320"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21" restart="whenNotActive" fill="hold" evtFilter="cancelBubble" nodeType="interactiveSeq">
                <p:stCondLst>
                  <p:cond evt="onClick" delay="0">
                    <p:tgtEl>
                      <p:spTgt spid="27"/>
                    </p:tgtEl>
                  </p:cond>
                </p:stCondLst>
                <p:endSync evt="end" delay="0">
                  <p:rtn val="all"/>
                </p:endSync>
                <p:childTnLst>
                  <p:par>
                    <p:cTn id="322" fill="hold">
                      <p:stCondLst>
                        <p:cond delay="0"/>
                      </p:stCondLst>
                      <p:childTnLst>
                        <p:par>
                          <p:cTn id="323" fill="hold">
                            <p:stCondLst>
                              <p:cond delay="0"/>
                            </p:stCondLst>
                            <p:childTnLst>
                              <p:par>
                                <p:cTn id="324" presetID="2" presetClass="exit" presetSubtype="6" fill="hold" grpId="1" nodeType="clickEffect">
                                  <p:stCondLst>
                                    <p:cond delay="0"/>
                                  </p:stCondLst>
                                  <p:childTnLst>
                                    <p:anim calcmode="lin" valueType="num">
                                      <p:cBhvr additive="base">
                                        <p:cTn id="325" dur="350"/>
                                        <p:tgtEl>
                                          <p:spTgt spid="27"/>
                                        </p:tgtEl>
                                        <p:attrNameLst>
                                          <p:attrName>ppt_x</p:attrName>
                                        </p:attrNameLst>
                                      </p:cBhvr>
                                      <p:tavLst>
                                        <p:tav tm="0">
                                          <p:val>
                                            <p:strVal val="ppt_x"/>
                                          </p:val>
                                        </p:tav>
                                        <p:tav tm="100000">
                                          <p:val>
                                            <p:strVal val="1+ppt_w/2"/>
                                          </p:val>
                                        </p:tav>
                                      </p:tavLst>
                                    </p:anim>
                                    <p:anim calcmode="lin" valueType="num">
                                      <p:cBhvr additive="base">
                                        <p:cTn id="326" dur="350"/>
                                        <p:tgtEl>
                                          <p:spTgt spid="27"/>
                                        </p:tgtEl>
                                        <p:attrNameLst>
                                          <p:attrName>ppt_y</p:attrName>
                                        </p:attrNameLst>
                                      </p:cBhvr>
                                      <p:tavLst>
                                        <p:tav tm="0">
                                          <p:val>
                                            <p:strVal val="ppt_y"/>
                                          </p:val>
                                        </p:tav>
                                        <p:tav tm="100000">
                                          <p:val>
                                            <p:strVal val="1+ppt_h/2"/>
                                          </p:val>
                                        </p:tav>
                                      </p:tavLst>
                                    </p:anim>
                                    <p:set>
                                      <p:cBhvr>
                                        <p:cTn id="327" dur="1" fill="hold">
                                          <p:stCondLst>
                                            <p:cond delay="349"/>
                                          </p:stCondLst>
                                        </p:cTn>
                                        <p:tgtEl>
                                          <p:spTgt spid="27"/>
                                        </p:tgtEl>
                                        <p:attrNameLst>
                                          <p:attrName>style.visibility</p:attrName>
                                        </p:attrNameLst>
                                      </p:cBhvr>
                                      <p:to>
                                        <p:strVal val="hidden"/>
                                      </p:to>
                                    </p:set>
                                  </p:childTnLst>
                                </p:cTn>
                              </p:par>
                              <p:par>
                                <p:cTn id="328" presetID="10" presetClass="exit" presetSubtype="0" fill="hold" grpId="1" nodeType="withEffect">
                                  <p:stCondLst>
                                    <p:cond delay="0"/>
                                  </p:stCondLst>
                                  <p:childTnLst>
                                    <p:animEffect transition="out" filter="fade">
                                      <p:cBhvr>
                                        <p:cTn id="329" dur="100"/>
                                        <p:tgtEl>
                                          <p:spTgt spid="3"/>
                                        </p:tgtEl>
                                      </p:cBhvr>
                                    </p:animEffect>
                                    <p:set>
                                      <p:cBhvr>
                                        <p:cTn id="330" dur="1" fill="hold">
                                          <p:stCondLst>
                                            <p:cond delay="99"/>
                                          </p:stCondLst>
                                        </p:cTn>
                                        <p:tgtEl>
                                          <p:spTgt spid="3"/>
                                        </p:tgtEl>
                                        <p:attrNameLst>
                                          <p:attrName>style.visibility</p:attrName>
                                        </p:attrNameLst>
                                      </p:cBhvr>
                                      <p:to>
                                        <p:strVal val="hidden"/>
                                      </p:to>
                                    </p:set>
                                  </p:childTnLst>
                                </p:cTn>
                              </p:par>
                              <p:par>
                                <p:cTn id="331" presetID="1" presetClass="mediacall" presetSubtype="0" fill="hold" nodeType="withEffect">
                                  <p:stCondLst>
                                    <p:cond delay="0"/>
                                  </p:stCondLst>
                                  <p:childTnLst>
                                    <p:cmd type="call" cmd="playFrom(0.0)">
                                      <p:cBhvr>
                                        <p:cTn id="332" dur="365" fill="hold"/>
                                        <p:tgtEl>
                                          <p:spTgt spid="9"/>
                                        </p:tgtEl>
                                      </p:cBhvr>
                                    </p:cmd>
                                  </p:childTnLst>
                                </p:cTn>
                              </p:par>
                              <p:par>
                                <p:cTn id="333" presetID="1" presetClass="entr" presetSubtype="0" fill="hold" nodeType="withEffect">
                                  <p:stCondLst>
                                    <p:cond delay="0"/>
                                  </p:stCondLst>
                                  <p:childTnLst>
                                    <p:set>
                                      <p:cBhvr>
                                        <p:cTn id="334" dur="1" fill="hold">
                                          <p:stCondLst>
                                            <p:cond delay="0"/>
                                          </p:stCondLst>
                                        </p:cTn>
                                        <p:tgtEl>
                                          <p:spTgt spid="65"/>
                                        </p:tgtEl>
                                        <p:attrNameLst>
                                          <p:attrName>style.visibility</p:attrName>
                                        </p:attrNameLst>
                                      </p:cBhvr>
                                      <p:to>
                                        <p:strVal val="visible"/>
                                      </p:to>
                                    </p:set>
                                  </p:childTnLst>
                                </p:cTn>
                              </p:par>
                            </p:childTnLst>
                          </p:cTn>
                        </p:par>
                        <p:par>
                          <p:cTn id="335" fill="hold">
                            <p:stCondLst>
                              <p:cond delay="350"/>
                            </p:stCondLst>
                            <p:childTnLst>
                              <p:par>
                                <p:cTn id="336" presetID="60" presetClass="path" presetSubtype="0" accel="50000" decel="50000" fill="hold" nodeType="afterEffect">
                                  <p:stCondLst>
                                    <p:cond delay="0"/>
                                  </p:stCondLst>
                                  <p:childTnLst>
                                    <p:animMotion origin="layout" path="M 0.03787 -0.18634 C 0.03776 -0.17959 0.0306 -0.00617 0.03082 -0.00598 C 0.0306 -0.00617 0.03809 -0.19174 0.03798 -0.18634 C 0.03754 -0.17303 0.04937 -0.11034 0.03635 -0.10995 C 0.01552 -0.09027 -0.01986 -0.2037 -0.04351 -0.18171 C -0.06532 -0.16145 -0.0243 -0.07195 -0.04438 -0.05285 C -0.06651 -0.0326 -0.07628 -0.11574 -0.09939 -0.09471 C -0.12066 -0.07484 -0.09418 -0.03626 -0.11263 -0.0189 C -0.12988 -0.00289 -0.13259 -0.04861 -0.14898 -0.03279 C -0.15777 -0.02392 -0.15549 -0.01388 -0.15473 -0.0052 " pathEditMode="relative" rAng="-1705101" ptsTypes="AAAAAAAAAA">
                                      <p:cBhvr>
                                        <p:cTn id="337" dur="1750" fill="hold"/>
                                        <p:tgtEl>
                                          <p:spTgt spid="65"/>
                                        </p:tgtEl>
                                        <p:attrNameLst>
                                          <p:attrName>ppt_x</p:attrName>
                                          <p:attrName>ppt_y</p:attrName>
                                        </p:attrNameLst>
                                      </p:cBhvr>
                                      <p:rCtr x="-8344" y="12982"/>
                                    </p:animMotion>
                                  </p:childTnLst>
                                </p:cTn>
                              </p:par>
                              <p:par>
                                <p:cTn id="338" presetID="1" presetClass="mediacall" presetSubtype="0" fill="hold" nodeType="withEffect">
                                  <p:stCondLst>
                                    <p:cond delay="0"/>
                                  </p:stCondLst>
                                  <p:childTnLst>
                                    <p:cmd type="call" cmd="playFrom(0.0)">
                                      <p:cBhvr>
                                        <p:cTn id="339" dur="2040" fill="hold"/>
                                        <p:tgtEl>
                                          <p:spTgt spid="58"/>
                                        </p:tgtEl>
                                      </p:cBhvr>
                                    </p:cmd>
                                  </p:childTnLst>
                                </p:cTn>
                              </p:par>
                              <p:par>
                                <p:cTn id="340" presetID="10" presetClass="entr" presetSubtype="0" fill="hold" grpId="0" nodeType="withEffect">
                                  <p:stCondLst>
                                    <p:cond delay="500"/>
                                  </p:stCondLst>
                                  <p:childTnLst>
                                    <p:set>
                                      <p:cBhvr>
                                        <p:cTn id="341" dur="1" fill="hold">
                                          <p:stCondLst>
                                            <p:cond delay="0"/>
                                          </p:stCondLst>
                                        </p:cTn>
                                        <p:tgtEl>
                                          <p:spTgt spid="59"/>
                                        </p:tgtEl>
                                        <p:attrNameLst>
                                          <p:attrName>style.visibility</p:attrName>
                                        </p:attrNameLst>
                                      </p:cBhvr>
                                      <p:to>
                                        <p:strVal val="visible"/>
                                      </p:to>
                                    </p:set>
                                    <p:animEffect transition="in" filter="fade">
                                      <p:cBhvr>
                                        <p:cTn id="342" dur="500"/>
                                        <p:tgtEl>
                                          <p:spTgt spid="59"/>
                                        </p:tgtEl>
                                      </p:cBhvr>
                                    </p:animEffect>
                                  </p:childTnLst>
                                </p:cTn>
                              </p:par>
                            </p:childTnLst>
                          </p:cTn>
                        </p:par>
                        <p:par>
                          <p:cTn id="343" fill="hold">
                            <p:stCondLst>
                              <p:cond delay="2390"/>
                            </p:stCondLst>
                            <p:childTnLst>
                              <p:par>
                                <p:cTn id="344" presetID="10" presetClass="entr" presetSubtype="0" fill="hold" grpId="0" nodeType="afterEffect">
                                  <p:stCondLst>
                                    <p:cond delay="0"/>
                                  </p:stCondLst>
                                  <p:childTnLst>
                                    <p:set>
                                      <p:cBhvr>
                                        <p:cTn id="345" dur="1" fill="hold">
                                          <p:stCondLst>
                                            <p:cond delay="0"/>
                                          </p:stCondLst>
                                        </p:cTn>
                                        <p:tgtEl>
                                          <p:spTgt spid="61"/>
                                        </p:tgtEl>
                                        <p:attrNameLst>
                                          <p:attrName>style.visibility</p:attrName>
                                        </p:attrNameLst>
                                      </p:cBhvr>
                                      <p:to>
                                        <p:strVal val="visible"/>
                                      </p:to>
                                    </p:set>
                                    <p:animEffect transition="in" filter="fade">
                                      <p:cBhvr>
                                        <p:cTn id="346" dur="500"/>
                                        <p:tgtEl>
                                          <p:spTgt spid="61"/>
                                        </p:tgtEl>
                                      </p:cBhvr>
                                    </p:animEffect>
                                  </p:childTnLst>
                                </p:cTn>
                              </p:par>
                              <p:par>
                                <p:cTn id="347" presetID="10" presetClass="entr" presetSubtype="0" fill="hold" nodeType="withEffect">
                                  <p:stCondLst>
                                    <p:cond delay="250"/>
                                  </p:stCondLst>
                                  <p:childTnLst>
                                    <p:set>
                                      <p:cBhvr>
                                        <p:cTn id="348" dur="1" fill="hold">
                                          <p:stCondLst>
                                            <p:cond delay="0"/>
                                          </p:stCondLst>
                                        </p:cTn>
                                        <p:tgtEl>
                                          <p:spTgt spid="62"/>
                                        </p:tgtEl>
                                        <p:attrNameLst>
                                          <p:attrName>style.visibility</p:attrName>
                                        </p:attrNameLst>
                                      </p:cBhvr>
                                      <p:to>
                                        <p:strVal val="visible"/>
                                      </p:to>
                                    </p:set>
                                    <p:animEffect transition="in" filter="fade">
                                      <p:cBhvr>
                                        <p:cTn id="349" dur="500"/>
                                        <p:tgtEl>
                                          <p:spTgt spid="62"/>
                                        </p:tgtEl>
                                      </p:cBhvr>
                                    </p:animEffect>
                                  </p:childTnLst>
                                </p:cTn>
                              </p:par>
                              <p:par>
                                <p:cTn id="350" presetID="10" presetClass="entr" presetSubtype="0" fill="hold" grpId="0" nodeType="withEffect">
                                  <p:stCondLst>
                                    <p:cond delay="500"/>
                                  </p:stCondLst>
                                  <p:childTnLst>
                                    <p:set>
                                      <p:cBhvr>
                                        <p:cTn id="351" dur="1" fill="hold">
                                          <p:stCondLst>
                                            <p:cond delay="0"/>
                                          </p:stCondLst>
                                        </p:cTn>
                                        <p:tgtEl>
                                          <p:spTgt spid="60"/>
                                        </p:tgtEl>
                                        <p:attrNameLst>
                                          <p:attrName>style.visibility</p:attrName>
                                        </p:attrNameLst>
                                      </p:cBhvr>
                                      <p:to>
                                        <p:strVal val="visible"/>
                                      </p:to>
                                    </p:set>
                                    <p:animEffect transition="in" filter="fade">
                                      <p:cBhvr>
                                        <p:cTn id="352" dur="500"/>
                                        <p:tgtEl>
                                          <p:spTgt spid="60"/>
                                        </p:tgtEl>
                                      </p:cBhvr>
                                    </p:animEffect>
                                  </p:childTnLst>
                                </p:cTn>
                              </p:par>
                              <p:par>
                                <p:cTn id="353" presetID="10" presetClass="exit" presetSubtype="0" fill="hold" nodeType="withEffect">
                                  <p:stCondLst>
                                    <p:cond delay="10000"/>
                                  </p:stCondLst>
                                  <p:childTnLst>
                                    <p:animEffect transition="out" filter="fade">
                                      <p:cBhvr>
                                        <p:cTn id="354" dur="1000"/>
                                        <p:tgtEl>
                                          <p:spTgt spid="65"/>
                                        </p:tgtEl>
                                      </p:cBhvr>
                                    </p:animEffect>
                                    <p:set>
                                      <p:cBhvr>
                                        <p:cTn id="355" dur="1" fill="hold">
                                          <p:stCondLst>
                                            <p:cond delay="999"/>
                                          </p:stCondLst>
                                        </p:cTn>
                                        <p:tgtEl>
                                          <p:spTgt spid="65"/>
                                        </p:tgtEl>
                                        <p:attrNameLst>
                                          <p:attrName>style.visibility</p:attrName>
                                        </p:attrNameLst>
                                      </p:cBhvr>
                                      <p:to>
                                        <p:strVal val="hidden"/>
                                      </p:to>
                                    </p:set>
                                  </p:childTnLst>
                                </p:cTn>
                              </p:par>
                              <p:par>
                                <p:cTn id="356" presetID="10" presetClass="exit" presetSubtype="0" fill="hold" grpId="1" nodeType="withEffect">
                                  <p:stCondLst>
                                    <p:cond delay="10000"/>
                                  </p:stCondLst>
                                  <p:childTnLst>
                                    <p:animEffect transition="out" filter="fade">
                                      <p:cBhvr>
                                        <p:cTn id="357" dur="1000"/>
                                        <p:tgtEl>
                                          <p:spTgt spid="59"/>
                                        </p:tgtEl>
                                      </p:cBhvr>
                                    </p:animEffect>
                                    <p:set>
                                      <p:cBhvr>
                                        <p:cTn id="358" dur="1" fill="hold">
                                          <p:stCondLst>
                                            <p:cond delay="999"/>
                                          </p:stCondLst>
                                        </p:cTn>
                                        <p:tgtEl>
                                          <p:spTgt spid="59"/>
                                        </p:tgtEl>
                                        <p:attrNameLst>
                                          <p:attrName>style.visibility</p:attrName>
                                        </p:attrNameLst>
                                      </p:cBhvr>
                                      <p:to>
                                        <p:strVal val="hidden"/>
                                      </p:to>
                                    </p:set>
                                  </p:childTnLst>
                                </p:cTn>
                              </p:par>
                              <p:par>
                                <p:cTn id="359" presetID="10" presetClass="exit" presetSubtype="0" fill="hold" grpId="1" nodeType="withEffect">
                                  <p:stCondLst>
                                    <p:cond delay="10000"/>
                                  </p:stCondLst>
                                  <p:childTnLst>
                                    <p:animEffect transition="out" filter="fade">
                                      <p:cBhvr>
                                        <p:cTn id="360" dur="1000"/>
                                        <p:tgtEl>
                                          <p:spTgt spid="61"/>
                                        </p:tgtEl>
                                      </p:cBhvr>
                                    </p:animEffect>
                                    <p:set>
                                      <p:cBhvr>
                                        <p:cTn id="361" dur="1" fill="hold">
                                          <p:stCondLst>
                                            <p:cond delay="999"/>
                                          </p:stCondLst>
                                        </p:cTn>
                                        <p:tgtEl>
                                          <p:spTgt spid="61"/>
                                        </p:tgtEl>
                                        <p:attrNameLst>
                                          <p:attrName>style.visibility</p:attrName>
                                        </p:attrNameLst>
                                      </p:cBhvr>
                                      <p:to>
                                        <p:strVal val="hidden"/>
                                      </p:to>
                                    </p:set>
                                  </p:childTnLst>
                                </p:cTn>
                              </p:par>
                              <p:par>
                                <p:cTn id="362" presetID="10" presetClass="exit" presetSubtype="0" fill="hold" nodeType="withEffect">
                                  <p:stCondLst>
                                    <p:cond delay="10000"/>
                                  </p:stCondLst>
                                  <p:childTnLst>
                                    <p:animEffect transition="out" filter="fade">
                                      <p:cBhvr>
                                        <p:cTn id="363" dur="1000"/>
                                        <p:tgtEl>
                                          <p:spTgt spid="62"/>
                                        </p:tgtEl>
                                      </p:cBhvr>
                                    </p:animEffect>
                                    <p:set>
                                      <p:cBhvr>
                                        <p:cTn id="364" dur="1" fill="hold">
                                          <p:stCondLst>
                                            <p:cond delay="999"/>
                                          </p:stCondLst>
                                        </p:cTn>
                                        <p:tgtEl>
                                          <p:spTgt spid="62"/>
                                        </p:tgtEl>
                                        <p:attrNameLst>
                                          <p:attrName>style.visibility</p:attrName>
                                        </p:attrNameLst>
                                      </p:cBhvr>
                                      <p:to>
                                        <p:strVal val="hidden"/>
                                      </p:to>
                                    </p:set>
                                  </p:childTnLst>
                                </p:cTn>
                              </p:par>
                              <p:par>
                                <p:cTn id="365" presetID="10" presetClass="exit" presetSubtype="0" fill="hold" grpId="1" nodeType="withEffect">
                                  <p:stCondLst>
                                    <p:cond delay="10000"/>
                                  </p:stCondLst>
                                  <p:childTnLst>
                                    <p:animEffect transition="out" filter="fade">
                                      <p:cBhvr>
                                        <p:cTn id="366" dur="1000"/>
                                        <p:tgtEl>
                                          <p:spTgt spid="60"/>
                                        </p:tgtEl>
                                      </p:cBhvr>
                                    </p:animEffect>
                                    <p:set>
                                      <p:cBhvr>
                                        <p:cTn id="367" dur="1" fill="hold">
                                          <p:stCondLst>
                                            <p:cond delay="9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68" fill="hold" display="0">
                  <p:stCondLst>
                    <p:cond delay="indefinite"/>
                  </p:stCondLst>
                  <p:endCondLst>
                    <p:cond evt="onStopAudio" delay="0">
                      <p:tgtEl>
                        <p:sldTgt/>
                      </p:tgtEl>
                    </p:cond>
                  </p:endCondLst>
                </p:cTn>
                <p:tgtEl>
                  <p:spTgt spid="5"/>
                </p:tgtEl>
              </p:cMediaNode>
            </p:audio>
            <p:audio>
              <p:cMediaNode vol="80000">
                <p:cTn id="369" fill="hold" display="0">
                  <p:stCondLst>
                    <p:cond delay="indefinite"/>
                  </p:stCondLst>
                  <p:endCondLst>
                    <p:cond evt="onStopAudio" delay="0">
                      <p:tgtEl>
                        <p:sldTgt/>
                      </p:tgtEl>
                    </p:cond>
                  </p:endCondLst>
                </p:cTn>
                <p:tgtEl>
                  <p:spTgt spid="9"/>
                </p:tgtEl>
              </p:cMediaNode>
            </p:audio>
            <p:audio>
              <p:cMediaNode vol="80000">
                <p:cTn id="370" fill="hold" display="0">
                  <p:stCondLst>
                    <p:cond delay="indefinite"/>
                  </p:stCondLst>
                  <p:endCondLst>
                    <p:cond evt="onStopAudio" delay="0">
                      <p:tgtEl>
                        <p:sldTgt/>
                      </p:tgtEl>
                    </p:cond>
                  </p:endCondLst>
                </p:cTn>
                <p:tgtEl>
                  <p:spTgt spid="33"/>
                </p:tgtEl>
              </p:cMediaNode>
            </p:audio>
            <p:audio>
              <p:cMediaNode vol="80000">
                <p:cTn id="371" fill="hold" display="0">
                  <p:stCondLst>
                    <p:cond delay="indefinite"/>
                  </p:stCondLst>
                  <p:endCondLst>
                    <p:cond evt="onStopAudio" delay="0">
                      <p:tgtEl>
                        <p:sldTgt/>
                      </p:tgtEl>
                    </p:cond>
                  </p:endCondLst>
                </p:cTn>
                <p:tgtEl>
                  <p:spTgt spid="39"/>
                </p:tgtEl>
              </p:cMediaNode>
            </p:audio>
            <p:audio>
              <p:cMediaNode vol="80000">
                <p:cTn id="372" fill="hold" display="0">
                  <p:stCondLst>
                    <p:cond delay="indefinite"/>
                  </p:stCondLst>
                  <p:endCondLst>
                    <p:cond evt="onStopAudio" delay="0">
                      <p:tgtEl>
                        <p:sldTgt/>
                      </p:tgtEl>
                    </p:cond>
                  </p:endCondLst>
                </p:cTn>
                <p:tgtEl>
                  <p:spTgt spid="40"/>
                </p:tgtEl>
              </p:cMediaNode>
            </p:audio>
            <p:audio>
              <p:cMediaNode vol="80000">
                <p:cTn id="373" fill="hold" display="0">
                  <p:stCondLst>
                    <p:cond delay="indefinite"/>
                  </p:stCondLst>
                  <p:endCondLst>
                    <p:cond evt="onStopAudio" delay="0">
                      <p:tgtEl>
                        <p:sldTgt/>
                      </p:tgtEl>
                    </p:cond>
                  </p:endCondLst>
                </p:cTn>
                <p:tgtEl>
                  <p:spTgt spid="58"/>
                </p:tgtEl>
              </p:cMediaNode>
            </p:audio>
            <p:audio>
              <p:cMediaNode vol="80000">
                <p:cTn id="374" fill="hold" display="0">
                  <p:stCondLst>
                    <p:cond delay="indefinite"/>
                  </p:stCondLst>
                  <p:endCondLst>
                    <p:cond evt="onStopAudio" delay="0">
                      <p:tgtEl>
                        <p:sldTgt/>
                      </p:tgtEl>
                    </p:cond>
                  </p:endCondLst>
                </p:cTn>
                <p:tgtEl>
                  <p:spTgt spid="72"/>
                </p:tgtEl>
              </p:cMediaNode>
            </p:audio>
            <p:audio>
              <p:cMediaNode vol="80000">
                <p:cTn id="375" fill="hold" display="0">
                  <p:stCondLst>
                    <p:cond delay="indefinite"/>
                  </p:stCondLst>
                  <p:endCondLst>
                    <p:cond evt="onStopAudio" delay="0">
                      <p:tgtEl>
                        <p:sldTgt/>
                      </p:tgtEl>
                    </p:cond>
                  </p:endCondLst>
                </p:cTn>
                <p:tgtEl>
                  <p:spTgt spid="78"/>
                </p:tgtEl>
              </p:cMediaNode>
            </p:audio>
            <p:audio>
              <p:cMediaNode vol="80000">
                <p:cTn id="376" fill="hold" display="0">
                  <p:stCondLst>
                    <p:cond delay="indefinite"/>
                  </p:stCondLst>
                  <p:endCondLst>
                    <p:cond evt="onStopAudio" delay="0">
                      <p:tgtEl>
                        <p:sldTgt/>
                      </p:tgtEl>
                    </p:cond>
                  </p:endCondLst>
                </p:cTn>
                <p:tgtEl>
                  <p:spTgt spid="84"/>
                </p:tgtEl>
              </p:cMediaNode>
            </p:audio>
            <p:audio>
              <p:cMediaNode vol="56061">
                <p:cTn id="377" fill="hold" display="0">
                  <p:stCondLst>
                    <p:cond delay="indefinite"/>
                  </p:stCondLst>
                  <p:endCondLst>
                    <p:cond evt="onStopAudio" delay="0">
                      <p:tgtEl>
                        <p:sldTgt/>
                      </p:tgtEl>
                    </p:cond>
                  </p:endCondLst>
                </p:cTn>
                <p:tgtEl>
                  <p:spTgt spid="90"/>
                </p:tgtEl>
              </p:cMediaNode>
            </p:audio>
          </p:childTnLst>
        </p:cTn>
      </p:par>
    </p:tnLst>
    <p:bldLst>
      <p:bldP spid="34" grpId="0" animBg="1"/>
      <p:bldP spid="34" grpId="1" animBg="1"/>
      <p:bldP spid="28" grpId="0" animBg="1"/>
      <p:bldP spid="28" grpId="1" animBg="1"/>
      <p:bldP spid="41" grpId="0" animBg="1"/>
      <p:bldP spid="41" grpId="1" animBg="1"/>
      <p:bldP spid="59" grpId="0" animBg="1"/>
      <p:bldP spid="59" grpId="1" animBg="1"/>
      <p:bldP spid="60" grpId="0"/>
      <p:bldP spid="60" grpId="1"/>
      <p:bldP spid="61" grpId="0"/>
      <p:bldP spid="61" grpId="1"/>
      <p:bldP spid="73" grpId="0" animBg="1"/>
      <p:bldP spid="73" grpId="1" animBg="1"/>
      <p:bldP spid="79" grpId="0" animBg="1"/>
      <p:bldP spid="79" grpId="1" animBg="1"/>
      <p:bldP spid="85" grpId="0" animBg="1"/>
      <p:bldP spid="85" grpId="1" animBg="1"/>
      <p:bldP spid="91" grpId="0" animBg="1"/>
      <p:bldP spid="91"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dragon growl (slaking-9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8797243" y="8838406"/>
            <a:ext cx="487363" cy="487363"/>
          </a:xfrm>
          <a:prstGeom prst="rect">
            <a:avLst/>
          </a:prstGeom>
        </p:spPr>
      </p:pic>
      <p:pic>
        <p:nvPicPr>
          <p:cNvPr id="9" name="stonegrind swoosh (j1987 CC0 brsjak CCBY3.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7070724" y="8594725"/>
            <a:ext cx="487363" cy="487363"/>
          </a:xfrm>
          <a:prstGeom prst="rect">
            <a:avLst/>
          </a:prstGeom>
        </p:spPr>
      </p:pic>
      <p:pic>
        <p:nvPicPr>
          <p:cNvPr id="2" name="Background"/>
          <p:cNvPicPr>
            <a:picLocks noChangeAspect="1"/>
          </p:cNvPicPr>
          <p:nvPr/>
        </p:nvPicPr>
        <p:blipFill>
          <a:blip r:embed="rId30">
            <a:extLst>
              <a:ext uri="{28A0092B-C50C-407E-A947-70E740481C1C}">
                <a14:useLocalDpi xmlns:a14="http://schemas.microsoft.com/office/drawing/2010/main" val="0"/>
              </a:ext>
            </a:extLst>
          </a:blip>
          <a:srcRect/>
          <a:stretch/>
        </p:blipFill>
        <p:spPr>
          <a:xfrm>
            <a:off x="1" y="0"/>
            <a:ext cx="14630398" cy="8229599"/>
          </a:xfrm>
          <a:prstGeom prst="rect">
            <a:avLst/>
          </a:prstGeom>
        </p:spPr>
      </p:pic>
      <p:pic>
        <p:nvPicPr>
          <p:cNvPr id="57" name="golem (door) (CastIronCarousel CCBY3.0).mp3">
            <a:hlinkClick r:id="" action="ppaction://media"/>
            <a:extLst>
              <a:ext uri="{FF2B5EF4-FFF2-40B4-BE49-F238E27FC236}">
                <a16:creationId xmlns="" xmlns:a16="http://schemas.microsoft.com/office/drawing/2014/main" id="{51ACFEEE-6A5A-470E-9FEA-49A4A9771A4E}"/>
              </a:ext>
            </a:extLst>
          </p:cNvPr>
          <p:cNvPicPr>
            <a:picLocks noChangeAspect="1"/>
          </p:cNvPicPr>
          <p:nvPr>
            <a:audioFile r:link="rId8"/>
            <p:extLst>
              <p:ext uri="{DAA4B4D4-6D71-4841-9C94-3DE7FCFB9230}">
                <p14:media xmlns:p14="http://schemas.microsoft.com/office/powerpoint/2010/main" r:embed="rId7"/>
              </p:ext>
            </p:extLst>
          </p:nvPr>
        </p:nvPicPr>
        <p:blipFill>
          <a:blip r:embed="rId27"/>
          <a:stretch>
            <a:fillRect/>
          </a:stretch>
        </p:blipFill>
        <p:spPr>
          <a:xfrm>
            <a:off x="19199416" y="5723168"/>
            <a:ext cx="487363" cy="487363"/>
          </a:xfrm>
          <a:prstGeom prst="rect">
            <a:avLst/>
          </a:prstGeom>
        </p:spPr>
      </p:pic>
      <p:sp>
        <p:nvSpPr>
          <p:cNvPr id="58" name="Golem Reward Shade">
            <a:extLst>
              <a:ext uri="{FF2B5EF4-FFF2-40B4-BE49-F238E27FC236}">
                <a16:creationId xmlns="" xmlns:a16="http://schemas.microsoft.com/office/drawing/2014/main" id="{069C726A-6E9C-499C-8D93-77545CC36209}"/>
              </a:ext>
            </a:extLst>
          </p:cNvPr>
          <p:cNvSpPr/>
          <p:nvPr/>
        </p:nvSpPr>
        <p:spPr>
          <a:xfrm>
            <a:off x="7309173" y="6173368"/>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Monster Skull -3">
            <a:extLst>
              <a:ext uri="{FF2B5EF4-FFF2-40B4-BE49-F238E27FC236}">
                <a16:creationId xmlns="" xmlns:a16="http://schemas.microsoft.com/office/drawing/2014/main" id="{E5F1840D-A93F-4A4B-9B37-A3B2E85C9ABB}"/>
              </a:ext>
            </a:extLst>
          </p:cNvPr>
          <p:cNvGrpSpPr/>
          <p:nvPr/>
        </p:nvGrpSpPr>
        <p:grpSpPr>
          <a:xfrm>
            <a:off x="8096613" y="6326862"/>
            <a:ext cx="1707136" cy="1743459"/>
            <a:chOff x="1606322" y="1527117"/>
            <a:chExt cx="1707136" cy="1743459"/>
          </a:xfrm>
        </p:grpSpPr>
        <p:pic>
          <p:nvPicPr>
            <p:cNvPr id="60" name="Skull- Gold">
              <a:extLst>
                <a:ext uri="{FF2B5EF4-FFF2-40B4-BE49-F238E27FC236}">
                  <a16:creationId xmlns="" xmlns:a16="http://schemas.microsoft.com/office/drawing/2014/main" id="{F0C98F37-5D49-49A3-8EE6-987F0CE0876C}"/>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61" name="Number: -3">
              <a:extLst>
                <a:ext uri="{FF2B5EF4-FFF2-40B4-BE49-F238E27FC236}">
                  <a16:creationId xmlns="" xmlns:a16="http://schemas.microsoft.com/office/drawing/2014/main" id="{8DB9EDFD-8E37-4FF8-A445-360DA7A4E180}"/>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pic>
        <p:nvPicPr>
          <p:cNvPr id="63" name="ninja (swipe) (lukesharples CCBY3.0).mp3">
            <a:hlinkClick r:id="" action="ppaction://media"/>
            <a:extLst>
              <a:ext uri="{FF2B5EF4-FFF2-40B4-BE49-F238E27FC236}">
                <a16:creationId xmlns="" xmlns:a16="http://schemas.microsoft.com/office/drawing/2014/main" id="{EAFB4B21-7D28-4354-828F-770096821EC5}"/>
              </a:ext>
            </a:extLst>
          </p:cNvPr>
          <p:cNvPicPr>
            <a:picLocks noChangeAspect="1"/>
          </p:cNvPicPr>
          <p:nvPr>
            <a:audioFile r:link="rId10"/>
            <p:extLst>
              <p:ext uri="{DAA4B4D4-6D71-4841-9C94-3DE7FCFB9230}">
                <p14:media xmlns:p14="http://schemas.microsoft.com/office/powerpoint/2010/main" r:embed="rId9"/>
              </p:ext>
            </p:extLst>
          </p:nvPr>
        </p:nvPicPr>
        <p:blipFill>
          <a:blip r:embed="rId29"/>
          <a:stretch>
            <a:fillRect/>
          </a:stretch>
        </p:blipFill>
        <p:spPr>
          <a:xfrm>
            <a:off x="16579705" y="4024816"/>
            <a:ext cx="487363" cy="487363"/>
          </a:xfrm>
          <a:prstGeom prst="rect">
            <a:avLst/>
          </a:prstGeom>
        </p:spPr>
      </p:pic>
      <p:sp>
        <p:nvSpPr>
          <p:cNvPr id="64" name="Ninja Reward Shade">
            <a:extLst>
              <a:ext uri="{FF2B5EF4-FFF2-40B4-BE49-F238E27FC236}">
                <a16:creationId xmlns="" xmlns:a16="http://schemas.microsoft.com/office/drawing/2014/main" id="{447B9DC5-F646-4E91-A7A9-0831B27DE9C7}"/>
              </a:ext>
            </a:extLst>
          </p:cNvPr>
          <p:cNvSpPr/>
          <p:nvPr/>
        </p:nvSpPr>
        <p:spPr>
          <a:xfrm>
            <a:off x="7315200" y="41201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Hero Shield 3">
            <a:extLst>
              <a:ext uri="{FF2B5EF4-FFF2-40B4-BE49-F238E27FC236}">
                <a16:creationId xmlns="" xmlns:a16="http://schemas.microsoft.com/office/drawing/2014/main" id="{05D71550-3F9B-47D5-AA48-55391AA71A85}"/>
              </a:ext>
            </a:extLst>
          </p:cNvPr>
          <p:cNvGrpSpPr/>
          <p:nvPr/>
        </p:nvGrpSpPr>
        <p:grpSpPr>
          <a:xfrm>
            <a:off x="8240789" y="4257844"/>
            <a:ext cx="1484174" cy="1807336"/>
            <a:chOff x="4072128" y="5007992"/>
            <a:chExt cx="1484174" cy="1807336"/>
          </a:xfrm>
        </p:grpSpPr>
        <p:pic>
          <p:nvPicPr>
            <p:cNvPr id="66" name="Shield- Silver">
              <a:extLst>
                <a:ext uri="{FF2B5EF4-FFF2-40B4-BE49-F238E27FC236}">
                  <a16:creationId xmlns="" xmlns:a16="http://schemas.microsoft.com/office/drawing/2014/main" id="{EDB24131-AF4F-48DC-B403-19EC932CBD77}"/>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67" name="Number: 3">
              <a:extLst>
                <a:ext uri="{FF2B5EF4-FFF2-40B4-BE49-F238E27FC236}">
                  <a16:creationId xmlns="" xmlns:a16="http://schemas.microsoft.com/office/drawing/2014/main" id="{0EF3372D-C8CB-41D8-B0B5-F0FE66E7C3CD}"/>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69" name="wizard (dark magic) (eminyildirim CCBY3.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9"/>
          <a:stretch>
            <a:fillRect/>
          </a:stretch>
        </p:blipFill>
        <p:spPr>
          <a:xfrm>
            <a:off x="-2100165" y="4160861"/>
            <a:ext cx="487363" cy="487363"/>
          </a:xfrm>
          <a:prstGeom prst="rect">
            <a:avLst/>
          </a:prstGeom>
        </p:spPr>
      </p:pic>
      <p:sp>
        <p:nvSpPr>
          <p:cNvPr id="70" name="Wizard Reward Shade">
            <a:extLst>
              <a:ext uri="{FF2B5EF4-FFF2-40B4-BE49-F238E27FC236}">
                <a16:creationId xmlns="" xmlns:a16="http://schemas.microsoft.com/office/drawing/2014/main" id="{53873CCC-8665-4C44-AEEC-45BE0D28F170}"/>
              </a:ext>
            </a:extLst>
          </p:cNvPr>
          <p:cNvSpPr/>
          <p:nvPr/>
        </p:nvSpPr>
        <p:spPr>
          <a:xfrm>
            <a:off x="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Hero Shield 3">
            <a:extLst>
              <a:ext uri="{FF2B5EF4-FFF2-40B4-BE49-F238E27FC236}">
                <a16:creationId xmlns="" xmlns:a16="http://schemas.microsoft.com/office/drawing/2014/main" id="{CC07C8A1-DDD2-43FC-838E-FAD326968118}"/>
              </a:ext>
            </a:extLst>
          </p:cNvPr>
          <p:cNvGrpSpPr/>
          <p:nvPr/>
        </p:nvGrpSpPr>
        <p:grpSpPr>
          <a:xfrm>
            <a:off x="4909978" y="4258652"/>
            <a:ext cx="1484174" cy="1807336"/>
            <a:chOff x="4072128" y="5007992"/>
            <a:chExt cx="1484174" cy="1807336"/>
          </a:xfrm>
        </p:grpSpPr>
        <p:pic>
          <p:nvPicPr>
            <p:cNvPr id="72" name="Shield- Silver">
              <a:extLst>
                <a:ext uri="{FF2B5EF4-FFF2-40B4-BE49-F238E27FC236}">
                  <a16:creationId xmlns="" xmlns:a16="http://schemas.microsoft.com/office/drawing/2014/main" id="{C2254F6B-44B6-4C0D-8229-33299DBB1C27}"/>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73" name="Number: 3">
              <a:extLst>
                <a:ext uri="{FF2B5EF4-FFF2-40B4-BE49-F238E27FC236}">
                  <a16:creationId xmlns="" xmlns:a16="http://schemas.microsoft.com/office/drawing/2014/main" id="{72B6073D-8DF5-4D8D-AB4E-336AD5B5FB8C}"/>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75" name="paladin (clash) (funwithsound CCBY3.0).mp3">
            <a:hlinkClick r:id="" action="ppaction://media"/>
            <a:extLst>
              <a:ext uri="{FF2B5EF4-FFF2-40B4-BE49-F238E27FC236}">
                <a16:creationId xmlns="" xmlns:a16="http://schemas.microsoft.com/office/drawing/2014/main" id="{199FD277-217A-4C46-A0B2-50D5A0B1DF5A}"/>
              </a:ext>
            </a:extLst>
          </p:cNvPr>
          <p:cNvPicPr>
            <a:picLocks noChangeAspect="1"/>
          </p:cNvPicPr>
          <p:nvPr>
            <a:audioFile r:link="rId14"/>
            <p:extLst>
              <p:ext uri="{DAA4B4D4-6D71-4841-9C94-3DE7FCFB9230}">
                <p14:media xmlns:p14="http://schemas.microsoft.com/office/powerpoint/2010/main" r:embed="rId13"/>
              </p:ext>
            </p:extLst>
          </p:nvPr>
        </p:nvPicPr>
        <p:blipFill>
          <a:blip r:embed="rId29"/>
          <a:stretch>
            <a:fillRect/>
          </a:stretch>
        </p:blipFill>
        <p:spPr>
          <a:xfrm>
            <a:off x="18427040" y="141388"/>
            <a:ext cx="487363" cy="487363"/>
          </a:xfrm>
          <a:prstGeom prst="rect">
            <a:avLst/>
          </a:prstGeom>
        </p:spPr>
      </p:pic>
      <p:sp>
        <p:nvSpPr>
          <p:cNvPr id="76" name="Paladin Reward Shade">
            <a:extLst>
              <a:ext uri="{FF2B5EF4-FFF2-40B4-BE49-F238E27FC236}">
                <a16:creationId xmlns="" xmlns:a16="http://schemas.microsoft.com/office/drawing/2014/main" id="{DF921C27-9046-4005-96A4-CAC3AA7D16BE}"/>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Hero Shield 4">
            <a:extLst>
              <a:ext uri="{FF2B5EF4-FFF2-40B4-BE49-F238E27FC236}">
                <a16:creationId xmlns="" xmlns:a16="http://schemas.microsoft.com/office/drawing/2014/main" id="{9221C27E-767D-41D8-A8CB-B3E402EED151}"/>
              </a:ext>
            </a:extLst>
          </p:cNvPr>
          <p:cNvGrpSpPr/>
          <p:nvPr/>
        </p:nvGrpSpPr>
        <p:grpSpPr>
          <a:xfrm>
            <a:off x="8225919" y="110072"/>
            <a:ext cx="1463115" cy="1837256"/>
            <a:chOff x="2444960" y="6208674"/>
            <a:chExt cx="1463115" cy="1837256"/>
          </a:xfrm>
        </p:grpSpPr>
        <p:pic>
          <p:nvPicPr>
            <p:cNvPr id="78" name="Shield- Gold">
              <a:extLst>
                <a:ext uri="{FF2B5EF4-FFF2-40B4-BE49-F238E27FC236}">
                  <a16:creationId xmlns="" xmlns:a16="http://schemas.microsoft.com/office/drawing/2014/main" id="{74081433-96BE-467A-9468-3C0DD5A0E75F}"/>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79" name="Number: 4">
              <a:extLst>
                <a:ext uri="{FF2B5EF4-FFF2-40B4-BE49-F238E27FC236}">
                  <a16:creationId xmlns="" xmlns:a16="http://schemas.microsoft.com/office/drawing/2014/main" id="{6719FDC0-A0E8-4003-9A44-B67060FA4328}"/>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81" name="thief (footsteps) (nox-sound CC0).mp3">
            <a:hlinkClick r:id="" action="ppaction://media"/>
            <a:extLst>
              <a:ext uri="{FF2B5EF4-FFF2-40B4-BE49-F238E27FC236}">
                <a16:creationId xmlns="" xmlns:a16="http://schemas.microsoft.com/office/drawing/2014/main" id="{628FE67B-BEEC-46C6-A0A3-21D35636EA72}"/>
              </a:ext>
            </a:extLst>
          </p:cNvPr>
          <p:cNvPicPr>
            <a:picLocks noChangeAspect="1"/>
          </p:cNvPicPr>
          <p:nvPr>
            <a:audioFile r:link="rId16"/>
            <p:extLst>
              <p:ext uri="{DAA4B4D4-6D71-4841-9C94-3DE7FCFB9230}">
                <p14:media xmlns:p14="http://schemas.microsoft.com/office/powerpoint/2010/main" r:embed="rId15"/>
              </p:ext>
            </p:extLst>
          </p:nvPr>
        </p:nvPicPr>
        <p:blipFill>
          <a:blip r:embed="rId37"/>
          <a:stretch>
            <a:fillRect/>
          </a:stretch>
        </p:blipFill>
        <p:spPr>
          <a:xfrm>
            <a:off x="-2060228" y="1991179"/>
            <a:ext cx="487363" cy="487363"/>
          </a:xfrm>
          <a:prstGeom prst="rect">
            <a:avLst/>
          </a:prstGeom>
        </p:spPr>
      </p:pic>
      <p:sp>
        <p:nvSpPr>
          <p:cNvPr id="82" name="Thief (Left) Reward Shade">
            <a:extLst>
              <a:ext uri="{FF2B5EF4-FFF2-40B4-BE49-F238E27FC236}">
                <a16:creationId xmlns="" xmlns:a16="http://schemas.microsoft.com/office/drawing/2014/main" id="{B3D5CAD5-2E7A-48E2-9C66-A79916B67BC3}"/>
              </a:ext>
            </a:extLst>
          </p:cNvPr>
          <p:cNvSpPr/>
          <p:nvPr/>
        </p:nvSpPr>
        <p:spPr>
          <a:xfrm>
            <a:off x="5095"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Special Star 1">
            <a:extLst>
              <a:ext uri="{FF2B5EF4-FFF2-40B4-BE49-F238E27FC236}">
                <a16:creationId xmlns="" xmlns:a16="http://schemas.microsoft.com/office/drawing/2014/main" id="{A04F40F5-27B4-432F-B1FC-70F2357E20CA}"/>
              </a:ext>
            </a:extLst>
          </p:cNvPr>
          <p:cNvGrpSpPr/>
          <p:nvPr/>
        </p:nvGrpSpPr>
        <p:grpSpPr>
          <a:xfrm>
            <a:off x="3647960" y="2048319"/>
            <a:ext cx="1226942" cy="1285368"/>
            <a:chOff x="1839204" y="6316736"/>
            <a:chExt cx="1226942" cy="1285368"/>
          </a:xfrm>
        </p:grpSpPr>
        <p:pic>
          <p:nvPicPr>
            <p:cNvPr id="84" name="Star- Bronze">
              <a:extLst>
                <a:ext uri="{FF2B5EF4-FFF2-40B4-BE49-F238E27FC236}">
                  <a16:creationId xmlns="" xmlns:a16="http://schemas.microsoft.com/office/drawing/2014/main" id="{29653BEB-4305-4FD2-B5EE-0FDA3F44C2EC}"/>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85" name="Number: 1">
              <a:extLst>
                <a:ext uri="{FF2B5EF4-FFF2-40B4-BE49-F238E27FC236}">
                  <a16:creationId xmlns="" xmlns:a16="http://schemas.microsoft.com/office/drawing/2014/main" id="{0AE339DB-D379-43E8-AA8F-D1F763632D0C}"/>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86" name="Text- Choose again.">
            <a:extLst>
              <a:ext uri="{FF2B5EF4-FFF2-40B4-BE49-F238E27FC236}">
                <a16:creationId xmlns="" xmlns:a16="http://schemas.microsoft.com/office/drawing/2014/main" id="{CCF42216-C68A-401E-9A37-2DCBE0F85FCA}"/>
              </a:ext>
            </a:extLst>
          </p:cNvPr>
          <p:cNvSpPr txBox="1"/>
          <p:nvPr/>
        </p:nvSpPr>
        <p:spPr>
          <a:xfrm>
            <a:off x="1478483" y="2904552"/>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87" name="Text- point">
            <a:extLst>
              <a:ext uri="{FF2B5EF4-FFF2-40B4-BE49-F238E27FC236}">
                <a16:creationId xmlns="" xmlns:a16="http://schemas.microsoft.com/office/drawing/2014/main" id="{6540E8FA-2ECC-4162-B835-EAD304F4B393}"/>
              </a:ext>
            </a:extLst>
          </p:cNvPr>
          <p:cNvSpPr txBox="1"/>
          <p:nvPr/>
        </p:nvSpPr>
        <p:spPr>
          <a:xfrm>
            <a:off x="4274902" y="21054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88" name="Text- Steal (1)">
            <a:extLst>
              <a:ext uri="{FF2B5EF4-FFF2-40B4-BE49-F238E27FC236}">
                <a16:creationId xmlns="" xmlns:a16="http://schemas.microsoft.com/office/drawing/2014/main" id="{A6ACE9BD-F1E8-46C5-AC02-29067F65B69E}"/>
              </a:ext>
            </a:extLst>
          </p:cNvPr>
          <p:cNvSpPr txBox="1"/>
          <p:nvPr/>
        </p:nvSpPr>
        <p:spPr>
          <a:xfrm>
            <a:off x="992512" y="21054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pic>
        <p:nvPicPr>
          <p:cNvPr id="90" name="witch (whistle, wand) (craigsmith, olver CC0).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7"/>
          <a:stretch>
            <a:fillRect/>
          </a:stretch>
        </p:blipFill>
        <p:spPr>
          <a:xfrm>
            <a:off x="-2409781" y="6039229"/>
            <a:ext cx="487363" cy="487363"/>
          </a:xfrm>
          <a:prstGeom prst="rect">
            <a:avLst/>
          </a:prstGeom>
        </p:spPr>
      </p:pic>
      <p:sp>
        <p:nvSpPr>
          <p:cNvPr id="91" name="Witch (Left) Reward Shade">
            <a:extLst>
              <a:ext uri="{FF2B5EF4-FFF2-40B4-BE49-F238E27FC236}">
                <a16:creationId xmlns="" xmlns:a16="http://schemas.microsoft.com/office/drawing/2014/main" id="{80725219-36AB-4698-B2A8-F2DE0E6D0D5A}"/>
              </a:ext>
            </a:extLst>
          </p:cNvPr>
          <p:cNvSpPr/>
          <p:nvPr/>
        </p:nvSpPr>
        <p:spPr>
          <a:xfrm>
            <a:off x="-1515" y="6173437"/>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 points (3)">
            <a:extLst>
              <a:ext uri="{FF2B5EF4-FFF2-40B4-BE49-F238E27FC236}">
                <a16:creationId xmlns="" xmlns:a16="http://schemas.microsoft.com/office/drawing/2014/main" id="{0ED306E1-2158-40F7-886E-02B75DB3EEE8}"/>
              </a:ext>
            </a:extLst>
          </p:cNvPr>
          <p:cNvSpPr txBox="1"/>
          <p:nvPr/>
        </p:nvSpPr>
        <p:spPr>
          <a:xfrm>
            <a:off x="4351803" y="6587440"/>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93" name="Text- Steal (3)">
            <a:extLst>
              <a:ext uri="{FF2B5EF4-FFF2-40B4-BE49-F238E27FC236}">
                <a16:creationId xmlns="" xmlns:a16="http://schemas.microsoft.com/office/drawing/2014/main" id="{4585A478-7CB3-4A27-9885-52C7826971B4}"/>
              </a:ext>
            </a:extLst>
          </p:cNvPr>
          <p:cNvSpPr txBox="1"/>
          <p:nvPr/>
        </p:nvSpPr>
        <p:spPr>
          <a:xfrm>
            <a:off x="916601" y="6593709"/>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94" name="Special Star 3">
            <a:extLst>
              <a:ext uri="{FF2B5EF4-FFF2-40B4-BE49-F238E27FC236}">
                <a16:creationId xmlns="" xmlns:a16="http://schemas.microsoft.com/office/drawing/2014/main" id="{E298FB21-7267-408C-B5F2-AE75245FF9B2}"/>
              </a:ext>
            </a:extLst>
          </p:cNvPr>
          <p:cNvGrpSpPr/>
          <p:nvPr/>
        </p:nvGrpSpPr>
        <p:grpSpPr>
          <a:xfrm>
            <a:off x="3568875" y="6528495"/>
            <a:ext cx="1230699" cy="1328175"/>
            <a:chOff x="1828372" y="3849123"/>
            <a:chExt cx="1230699" cy="1328175"/>
          </a:xfrm>
        </p:grpSpPr>
        <p:pic>
          <p:nvPicPr>
            <p:cNvPr id="95"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96" name="Number: 3">
              <a:extLst>
                <a:ext uri="{FF2B5EF4-FFF2-40B4-BE49-F238E27FC236}">
                  <a16:creationId xmlns="" xmlns:a16="http://schemas.microsoft.com/office/drawing/2014/main" id="{6ABA41A7-1FEF-476C-B710-5B319EECE403}"/>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pic>
        <p:nvPicPr>
          <p:cNvPr id="98" name="portal mage (eminYILDIRIM, ogsoundeffects, ihitokage).mp3">
            <a:hlinkClick r:id="" action="ppaction://media"/>
            <a:extLst>
              <a:ext uri="{FF2B5EF4-FFF2-40B4-BE49-F238E27FC236}">
                <a16:creationId xmlns="" xmlns:a16="http://schemas.microsoft.com/office/drawing/2014/main" id="{452E97A3-7E32-486D-8A1B-36D377DD4CC9}"/>
              </a:ext>
            </a:extLst>
          </p:cNvPr>
          <p:cNvPicPr>
            <a:picLocks noChangeAspect="1"/>
          </p:cNvPicPr>
          <p:nvPr>
            <a:audioFile r:link="rId20"/>
            <p:extLst>
              <p:ext uri="{DAA4B4D4-6D71-4841-9C94-3DE7FCFB9230}">
                <p14:media xmlns:p14="http://schemas.microsoft.com/office/powerpoint/2010/main" r:embed="rId19"/>
              </p:ext>
            </p:extLst>
          </p:nvPr>
        </p:nvPicPr>
        <p:blipFill>
          <a:blip r:embed="rId29"/>
          <a:stretch>
            <a:fillRect/>
          </a:stretch>
        </p:blipFill>
        <p:spPr>
          <a:xfrm>
            <a:off x="18290472" y="1927210"/>
            <a:ext cx="487363" cy="487363"/>
          </a:xfrm>
          <a:prstGeom prst="rect">
            <a:avLst/>
          </a:prstGeom>
        </p:spPr>
      </p:pic>
      <p:sp>
        <p:nvSpPr>
          <p:cNvPr id="99" name="Portal Mage (Right) Reward Shade">
            <a:extLst>
              <a:ext uri="{FF2B5EF4-FFF2-40B4-BE49-F238E27FC236}">
                <a16:creationId xmlns="" xmlns:a16="http://schemas.microsoft.com/office/drawing/2014/main" id="{31C3B790-9CA7-4718-9759-B354DA5CFD64}"/>
              </a:ext>
            </a:extLst>
          </p:cNvPr>
          <p:cNvSpPr/>
          <p:nvPr/>
        </p:nvSpPr>
        <p:spPr>
          <a:xfrm>
            <a:off x="7315200" y="205855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0" name="Special Star 4">
            <a:extLst>
              <a:ext uri="{FF2B5EF4-FFF2-40B4-BE49-F238E27FC236}">
                <a16:creationId xmlns="" xmlns:a16="http://schemas.microsoft.com/office/drawing/2014/main" id="{8069736C-2997-4CE2-A982-AE57BC1851D2}"/>
              </a:ext>
            </a:extLst>
          </p:cNvPr>
          <p:cNvGrpSpPr/>
          <p:nvPr/>
        </p:nvGrpSpPr>
        <p:grpSpPr>
          <a:xfrm>
            <a:off x="7963907" y="2116791"/>
            <a:ext cx="1230699" cy="1289304"/>
            <a:chOff x="1849926" y="1517730"/>
            <a:chExt cx="1230699" cy="1289304"/>
          </a:xfrm>
        </p:grpSpPr>
        <p:pic>
          <p:nvPicPr>
            <p:cNvPr id="101" name="Star- Gold">
              <a:extLst>
                <a:ext uri="{FF2B5EF4-FFF2-40B4-BE49-F238E27FC236}">
                  <a16:creationId xmlns="" xmlns:a16="http://schemas.microsoft.com/office/drawing/2014/main" id="{0D838CA6-AA09-496B-86F3-2AF2EEB50CAF}"/>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849926" y="1517730"/>
              <a:ext cx="1230699" cy="1289304"/>
            </a:xfrm>
            <a:prstGeom prst="rect">
              <a:avLst/>
            </a:prstGeom>
          </p:spPr>
        </p:pic>
        <p:pic>
          <p:nvPicPr>
            <p:cNvPr id="102" name="Number: 4">
              <a:extLst>
                <a:ext uri="{FF2B5EF4-FFF2-40B4-BE49-F238E27FC236}">
                  <a16:creationId xmlns="" xmlns:a16="http://schemas.microsoft.com/office/drawing/2014/main" id="{84F7C619-7FC9-4EBA-8C0F-AFB6952211D8}"/>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010485" y="1517730"/>
              <a:ext cx="904725" cy="1207723"/>
            </a:xfrm>
            <a:prstGeom prst="rect">
              <a:avLst/>
            </a:prstGeom>
          </p:spPr>
        </p:pic>
      </p:grpSp>
      <p:sp>
        <p:nvSpPr>
          <p:cNvPr id="103" name="Text- points (-2)">
            <a:extLst>
              <a:ext uri="{FF2B5EF4-FFF2-40B4-BE49-F238E27FC236}">
                <a16:creationId xmlns="" xmlns:a16="http://schemas.microsoft.com/office/drawing/2014/main" id="{D574DC7C-ACE4-446A-BCBF-3F26CC466EC9}"/>
              </a:ext>
            </a:extLst>
          </p:cNvPr>
          <p:cNvSpPr txBox="1"/>
          <p:nvPr/>
        </p:nvSpPr>
        <p:spPr>
          <a:xfrm>
            <a:off x="8442763" y="2996324"/>
            <a:ext cx="392910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-2 points.</a:t>
            </a:r>
          </a:p>
        </p:txBody>
      </p:sp>
      <p:sp>
        <p:nvSpPr>
          <p:cNvPr id="104" name="Text- Other teams:">
            <a:extLst>
              <a:ext uri="{FF2B5EF4-FFF2-40B4-BE49-F238E27FC236}">
                <a16:creationId xmlns="" xmlns:a16="http://schemas.microsoft.com/office/drawing/2014/main" id="{92E291DC-F612-4901-96A0-1764AE03A04C}"/>
              </a:ext>
            </a:extLst>
          </p:cNvPr>
          <p:cNvSpPr txBox="1"/>
          <p:nvPr/>
        </p:nvSpPr>
        <p:spPr>
          <a:xfrm>
            <a:off x="6358573" y="3201011"/>
            <a:ext cx="3414535" cy="1062470"/>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Other </a:t>
            </a:r>
          </a:p>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teams:</a:t>
            </a:r>
          </a:p>
        </p:txBody>
      </p:sp>
      <p:sp>
        <p:nvSpPr>
          <p:cNvPr id="105" name="Text- points (4)">
            <a:extLst>
              <a:ext uri="{FF2B5EF4-FFF2-40B4-BE49-F238E27FC236}">
                <a16:creationId xmlns="" xmlns:a16="http://schemas.microsoft.com/office/drawing/2014/main" id="{DB7C05EB-E8E3-42DA-80AC-511C6E93FF9B}"/>
              </a:ext>
            </a:extLst>
          </p:cNvPr>
          <p:cNvSpPr txBox="1"/>
          <p:nvPr/>
        </p:nvSpPr>
        <p:spPr>
          <a:xfrm>
            <a:off x="8785606" y="219781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pic>
        <p:nvPicPr>
          <p:cNvPr id="34" name="dragon (dinosaur, gravel) (cgeffex, jorickhoofd CCBY3.0).mp3">
            <a:hlinkClick r:id="" action="ppaction://media"/>
            <a:extLst>
              <a:ext uri="{FF2B5EF4-FFF2-40B4-BE49-F238E27FC236}">
                <a16:creationId xmlns="" xmlns:a16="http://schemas.microsoft.com/office/drawing/2014/main" id="{539511AD-9C2C-4D82-8561-9EA301FB64C4}"/>
              </a:ext>
            </a:extLst>
          </p:cNvPr>
          <p:cNvPicPr>
            <a:picLocks noChangeAspect="1"/>
          </p:cNvPicPr>
          <p:nvPr>
            <a:audioFile r:link="rId22"/>
            <p:extLst>
              <p:ext uri="{DAA4B4D4-6D71-4841-9C94-3DE7FCFB9230}">
                <p14:media xmlns:p14="http://schemas.microsoft.com/office/powerpoint/2010/main" r:embed="rId21"/>
              </p:ext>
            </p:extLst>
          </p:nvPr>
        </p:nvPicPr>
        <p:blipFill>
          <a:blip r:embed="rId44"/>
          <a:stretch>
            <a:fillRect/>
          </a:stretch>
        </p:blipFill>
        <p:spPr>
          <a:xfrm>
            <a:off x="-6307033" y="-928923"/>
            <a:ext cx="487363" cy="487363"/>
          </a:xfrm>
          <a:prstGeom prst="rect">
            <a:avLst/>
          </a:prstGeom>
        </p:spPr>
      </p:pic>
      <p:pic>
        <p:nvPicPr>
          <p:cNvPr id="35" name="dragon fire (ogsoundfx CCBY3.0).mp3">
            <a:hlinkClick r:id="" action="ppaction://media"/>
            <a:extLst>
              <a:ext uri="{FF2B5EF4-FFF2-40B4-BE49-F238E27FC236}">
                <a16:creationId xmlns="" xmlns:a16="http://schemas.microsoft.com/office/drawing/2014/main" id="{B0010048-9BF1-4908-A31D-3C3C0A411A6C}"/>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5819670" y="-337796"/>
            <a:ext cx="487363" cy="487363"/>
          </a:xfrm>
          <a:prstGeom prst="rect">
            <a:avLst/>
          </a:prstGeom>
        </p:spPr>
      </p:pic>
      <p:sp>
        <p:nvSpPr>
          <p:cNvPr id="36" name="Dragon Reward Shade">
            <a:extLst>
              <a:ext uri="{FF2B5EF4-FFF2-40B4-BE49-F238E27FC236}">
                <a16:creationId xmlns="" xmlns:a16="http://schemas.microsoft.com/office/drawing/2014/main" id="{F4E6AD15-7318-443A-B46C-D4EAFA1FBFB2}"/>
              </a:ext>
            </a:extLst>
          </p:cNvPr>
          <p:cNvSpPr/>
          <p:nvPr/>
        </p:nvSpPr>
        <p:spPr>
          <a:xfrm>
            <a:off x="1" y="1"/>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Flames Strip (back)"/>
          <p:cNvPicPr>
            <a:picLocks/>
          </p:cNvPicPr>
          <p:nvPr/>
        </p:nvPicPr>
        <p:blipFill>
          <a:blip r:embed="rId45">
            <a:extLst>
              <a:ext uri="{28A0092B-C50C-407E-A947-70E740481C1C}">
                <a14:useLocalDpi xmlns:a14="http://schemas.microsoft.com/office/drawing/2010/main" val="0"/>
              </a:ext>
            </a:extLst>
          </a:blip>
          <a:stretch>
            <a:fillRect/>
          </a:stretch>
        </p:blipFill>
        <p:spPr>
          <a:xfrm>
            <a:off x="38621" y="45720"/>
            <a:ext cx="7242048" cy="1965960"/>
          </a:xfrm>
          <a:prstGeom prst="rect">
            <a:avLst/>
          </a:prstGeom>
        </p:spPr>
      </p:pic>
      <p:sp>
        <p:nvSpPr>
          <p:cNvPr id="38" name="Text- points (-4)">
            <a:extLst>
              <a:ext uri="{FF2B5EF4-FFF2-40B4-BE49-F238E27FC236}">
                <a16:creationId xmlns="" xmlns:a16="http://schemas.microsoft.com/office/drawing/2014/main" id="{25375BE8-2DC7-4AF8-B2C4-26A29C2D570A}"/>
              </a:ext>
            </a:extLst>
          </p:cNvPr>
          <p:cNvSpPr txBox="1"/>
          <p:nvPr/>
        </p:nvSpPr>
        <p:spPr>
          <a:xfrm>
            <a:off x="2850422" y="31327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39" name="Monster Skull -4">
            <a:extLst>
              <a:ext uri="{FF2B5EF4-FFF2-40B4-BE49-F238E27FC236}">
                <a16:creationId xmlns="" xmlns:a16="http://schemas.microsoft.com/office/drawing/2014/main" id="{C6A4D371-3962-4A7F-BC50-7EC662D7AFD4}"/>
              </a:ext>
            </a:extLst>
          </p:cNvPr>
          <p:cNvGrpSpPr/>
          <p:nvPr/>
        </p:nvGrpSpPr>
        <p:grpSpPr>
          <a:xfrm>
            <a:off x="1482044" y="149567"/>
            <a:ext cx="1707136" cy="1743458"/>
            <a:chOff x="10407422" y="8816824"/>
            <a:chExt cx="1707136" cy="1743458"/>
          </a:xfrm>
        </p:grpSpPr>
        <p:pic>
          <p:nvPicPr>
            <p:cNvPr id="40" name="Skull- Gold">
              <a:extLst>
                <a:ext uri="{FF2B5EF4-FFF2-40B4-BE49-F238E27FC236}">
                  <a16:creationId xmlns="" xmlns:a16="http://schemas.microsoft.com/office/drawing/2014/main" id="{F72AA4ED-D0B7-4B7B-8E9D-746A2411AC6C}"/>
                </a:ext>
              </a:extLst>
            </p:cNvPr>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10407422" y="8816824"/>
              <a:ext cx="1707136" cy="1743458"/>
            </a:xfrm>
            <a:prstGeom prst="rect">
              <a:avLst/>
            </a:prstGeom>
          </p:spPr>
        </p:pic>
        <p:pic>
          <p:nvPicPr>
            <p:cNvPr id="41" name="Number: -4">
              <a:extLst>
                <a:ext uri="{FF2B5EF4-FFF2-40B4-BE49-F238E27FC236}">
                  <a16:creationId xmlns="" xmlns:a16="http://schemas.microsoft.com/office/drawing/2014/main" id="{2C7F3F91-5554-4C7D-AB59-7CC181D142DF}"/>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10596094" y="9044895"/>
              <a:ext cx="1446461" cy="1207518"/>
            </a:xfrm>
            <a:prstGeom prst="rect">
              <a:avLst/>
            </a:prstGeom>
          </p:spPr>
        </p:pic>
      </p:grpSp>
      <p:pic>
        <p:nvPicPr>
          <p:cNvPr id="42" name="Flames Strip (front)"/>
          <p:cNvPicPr>
            <a:picLocks/>
          </p:cNvPicPr>
          <p:nvPr/>
        </p:nvPicPr>
        <p:blipFill>
          <a:blip r:embed="rId48">
            <a:extLst>
              <a:ext uri="{28A0092B-C50C-407E-A947-70E740481C1C}">
                <a14:useLocalDpi xmlns:a14="http://schemas.microsoft.com/office/drawing/2010/main" val="0"/>
              </a:ext>
            </a:extLst>
          </a:blip>
          <a:stretch>
            <a:fillRect/>
          </a:stretch>
        </p:blipFill>
        <p:spPr>
          <a:xfrm>
            <a:off x="38621" y="45720"/>
            <a:ext cx="7242048" cy="1965960"/>
          </a:xfrm>
          <a:prstGeom prst="rect">
            <a:avLst/>
          </a:prstGeom>
        </p:spPr>
      </p:pic>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pic>
        <p:nvPicPr>
          <p:cNvPr id="74" name="3- Wizard gif">
            <a:extLst>
              <a:ext uri="{FF2B5EF4-FFF2-40B4-BE49-F238E27FC236}">
                <a16:creationId xmlns="" xmlns:a16="http://schemas.microsoft.com/office/drawing/2014/main" id="{96801A5B-4781-44DD-8234-EE9C79409802}"/>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1856483" y="4049559"/>
            <a:ext cx="1794419" cy="2039112"/>
          </a:xfrm>
          <a:prstGeom prst="rect">
            <a:avLst/>
          </a:prstGeom>
        </p:spPr>
      </p:pic>
      <p:pic>
        <p:nvPicPr>
          <p:cNvPr id="80" name="4- Paladin gif">
            <a:extLst>
              <a:ext uri="{FF2B5EF4-FFF2-40B4-BE49-F238E27FC236}">
                <a16:creationId xmlns="" xmlns:a16="http://schemas.microsoft.com/office/drawing/2014/main" id="{D2CAD28B-607F-426A-B8EA-5723A5DDF80E}"/>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flipH="1">
            <a:off x="14653335" y="-990552"/>
            <a:ext cx="4340104" cy="3225752"/>
          </a:xfrm>
          <a:prstGeom prst="rect">
            <a:avLst/>
          </a:prstGeom>
        </p:spPr>
      </p:pic>
      <p:pic>
        <p:nvPicPr>
          <p:cNvPr id="89" name="Special- Thief (Left) gif">
            <a:extLst>
              <a:ext uri="{FF2B5EF4-FFF2-40B4-BE49-F238E27FC236}">
                <a16:creationId xmlns="" xmlns:a16="http://schemas.microsoft.com/office/drawing/2014/main" id="{2678E21A-37B5-4185-8FAE-17BB71EAF07D}"/>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1793611" y="1960738"/>
            <a:ext cx="1620833" cy="2039112"/>
          </a:xfrm>
          <a:prstGeom prst="rect">
            <a:avLst/>
          </a:prstGeom>
        </p:spPr>
      </p:pic>
      <p:pic>
        <p:nvPicPr>
          <p:cNvPr id="97" name="Special- Witch (Left) gif">
            <a:extLst>
              <a:ext uri="{FF2B5EF4-FFF2-40B4-BE49-F238E27FC236}">
                <a16:creationId xmlns="" xmlns:a16="http://schemas.microsoft.com/office/drawing/2014/main" id="{3871123E-FAC4-4205-A745-2ED747C5D93A}"/>
              </a:ext>
            </a:extLst>
          </p:cNvPr>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2166099" y="6154045"/>
            <a:ext cx="2034540" cy="2034540"/>
          </a:xfrm>
          <a:prstGeom prst="rect">
            <a:avLst/>
          </a:prstGeom>
        </p:spPr>
      </p:pic>
      <p:pic>
        <p:nvPicPr>
          <p:cNvPr id="106" name="Special- Portal Mage (Right) gif">
            <a:extLst>
              <a:ext uri="{FF2B5EF4-FFF2-40B4-BE49-F238E27FC236}">
                <a16:creationId xmlns="" xmlns:a16="http://schemas.microsoft.com/office/drawing/2014/main" id="{307A7CA4-05FF-493A-93A1-0640DAA96653}"/>
              </a:ext>
            </a:extLst>
          </p:cNvPr>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flipH="1">
            <a:off x="15183968" y="1705511"/>
            <a:ext cx="2392262" cy="2234876"/>
          </a:xfrm>
          <a:prstGeom prst="rect">
            <a:avLst/>
          </a:prstGeom>
        </p:spPr>
      </p:pic>
      <p:pic>
        <p:nvPicPr>
          <p:cNvPr id="107" name="Portal (Small)">
            <a:extLst>
              <a:ext uri="{FF2B5EF4-FFF2-40B4-BE49-F238E27FC236}">
                <a16:creationId xmlns="" xmlns:a16="http://schemas.microsoft.com/office/drawing/2014/main" id="{AE597E72-BEFA-4E01-B43B-BBA25B8FEDCD}"/>
              </a:ext>
            </a:extLst>
          </p:cNvPr>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14721138" y="2337438"/>
            <a:ext cx="1661635" cy="1661635"/>
          </a:xfrm>
          <a:prstGeom prst="rect">
            <a:avLst/>
          </a:prstGeom>
        </p:spPr>
      </p:pic>
      <p:pic>
        <p:nvPicPr>
          <p:cNvPr id="68" name="3- Ninja gif">
            <a:extLst>
              <a:ext uri="{FF2B5EF4-FFF2-40B4-BE49-F238E27FC236}">
                <a16:creationId xmlns="" xmlns:a16="http://schemas.microsoft.com/office/drawing/2014/main" id="{834FAD75-E219-4681-AC54-8F380860AE1B}"/>
              </a:ext>
            </a:extLst>
          </p:cNvPr>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flipH="1">
            <a:off x="14692464" y="4196317"/>
            <a:ext cx="1775604" cy="2091267"/>
          </a:xfrm>
          <a:prstGeom prst="rect">
            <a:avLst/>
          </a:prstGeom>
        </p:spPr>
      </p:pic>
      <p:pic>
        <p:nvPicPr>
          <p:cNvPr id="62" name="-3 Golem gif">
            <a:extLst>
              <a:ext uri="{FF2B5EF4-FFF2-40B4-BE49-F238E27FC236}">
                <a16:creationId xmlns="" xmlns:a16="http://schemas.microsoft.com/office/drawing/2014/main" id="{580F5E38-A5DA-4E90-A0DA-70E62DBB2EB0}"/>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14744353" y="4596026"/>
            <a:ext cx="4911797" cy="3874093"/>
          </a:xfrm>
          <a:prstGeom prst="rect">
            <a:avLst/>
          </a:prstGeom>
        </p:spPr>
      </p:pic>
      <p:pic>
        <p:nvPicPr>
          <p:cNvPr id="43" name="Flames">
            <a:extLst>
              <a:ext uri="{FF2B5EF4-FFF2-40B4-BE49-F238E27FC236}">
                <a16:creationId xmlns="" xmlns:a16="http://schemas.microsoft.com/office/drawing/2014/main" id="{8E8BDAA4-0CB8-42F4-8DE5-A65946026F76}"/>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flipH="1" flipV="1">
            <a:off x="-7627097" y="-1051664"/>
            <a:ext cx="7574280" cy="5049520"/>
          </a:xfrm>
          <a:prstGeom prst="rect">
            <a:avLst/>
          </a:prstGeom>
        </p:spPr>
      </p:pic>
      <p:pic>
        <p:nvPicPr>
          <p:cNvPr id="44" name="Dragon 1">
            <a:extLst>
              <a:ext uri="{FF2B5EF4-FFF2-40B4-BE49-F238E27FC236}">
                <a16:creationId xmlns="" xmlns:a16="http://schemas.microsoft.com/office/drawing/2014/main" id="{A3C48202-25F3-4B3E-9E3C-F906A3364CEA}"/>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flipH="1">
            <a:off x="-6332114" y="-1046584"/>
            <a:ext cx="6233159" cy="4663440"/>
          </a:xfrm>
          <a:prstGeom prst="rect">
            <a:avLst/>
          </a:prstGeom>
        </p:spPr>
      </p:pic>
      <p:pic>
        <p:nvPicPr>
          <p:cNvPr id="45" name="Dragon 2">
            <a:extLst>
              <a:ext uri="{FF2B5EF4-FFF2-40B4-BE49-F238E27FC236}">
                <a16:creationId xmlns="" xmlns:a16="http://schemas.microsoft.com/office/drawing/2014/main" id="{A8522CAD-37DC-47AC-B5CC-EE0333CEA4B0}"/>
              </a:ext>
            </a:extLst>
          </p:cNvP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flipH="1">
            <a:off x="-6332115" y="-1046584"/>
            <a:ext cx="6233159" cy="4663439"/>
          </a:xfrm>
          <a:prstGeom prst="rect">
            <a:avLst/>
          </a:prstGeom>
        </p:spPr>
      </p:pic>
      <p:pic>
        <p:nvPicPr>
          <p:cNvPr id="46" name="Dragon 3">
            <a:extLst>
              <a:ext uri="{FF2B5EF4-FFF2-40B4-BE49-F238E27FC236}">
                <a16:creationId xmlns="" xmlns:a16="http://schemas.microsoft.com/office/drawing/2014/main" id="{65E81248-BA69-4271-987D-AC6B3CFDBB64}"/>
              </a:ext>
            </a:extLst>
          </p:cNvPr>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flipH="1">
            <a:off x="-6332116" y="-1046583"/>
            <a:ext cx="6233158" cy="4663439"/>
          </a:xfrm>
          <a:prstGeom prst="rect">
            <a:avLst/>
          </a:prstGeom>
        </p:spPr>
      </p:pic>
    </p:spTree>
    <p:extLst>
      <p:ext uri="{BB962C8B-B14F-4D97-AF65-F5344CB8AC3E}">
        <p14:creationId xmlns:p14="http://schemas.microsoft.com/office/powerpoint/2010/main" val="14761922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childTnLst>
                              </p:cTn>
                            </p:par>
                            <p:par>
                              <p:cTn id="78" fill="hold">
                                <p:stCondLst>
                                  <p:cond delay="350"/>
                                </p:stCondLst>
                                <p:childTnLst>
                                  <p:par>
                                    <p:cTn id="79" presetID="1" presetClass="mediacall" presetSubtype="0" fill="hold" nodeType="afterEffect">
                                      <p:stCondLst>
                                        <p:cond delay="0"/>
                                      </p:stCondLst>
                                      <p:childTnLst>
                                        <p:cmd type="call" cmd="playFrom(0.0)">
                                          <p:cBhvr>
                                            <p:cTn id="80" dur="2194" fill="hold"/>
                                            <p:tgtEl>
                                              <p:spTgt spid="34"/>
                                            </p:tgtEl>
                                          </p:cBhvr>
                                        </p:cmd>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2544"/>
                                </p:stCondLst>
                                <p:childTnLst>
                                  <p:par>
                                    <p:cTn id="85" presetID="35" presetClass="path" presetSubtype="0" fill="hold" nodeType="afterEffect">
                                      <p:stCondLst>
                                        <p:cond delay="0"/>
                                      </p:stCondLst>
                                      <p:childTnLst>
                                        <p:animMotion origin="layout" path="M -3.4375E-6 3.64198E-6 L 0.33865 0.0025 " pathEditMode="relative" rAng="0" ptsTypes="AA">
                                          <p:cBhvr>
                                            <p:cTn id="86" dur="750" fill="hold"/>
                                            <p:tgtEl>
                                              <p:spTgt spid="44"/>
                                            </p:tgtEl>
                                            <p:attrNameLst>
                                              <p:attrName>ppt_x</p:attrName>
                                              <p:attrName>ppt_y</p:attrName>
                                            </p:attrNameLst>
                                          </p:cBhvr>
                                          <p:rCtr x="16938" y="116"/>
                                        </p:animMotion>
                                      </p:childTnLst>
                                    </p:cTn>
                                  </p:par>
                                  <p:par>
                                    <p:cTn id="87" presetID="1" presetClass="mediacall" presetSubtype="0" fill="hold" nodeType="withEffect">
                                      <p:stCondLst>
                                        <p:cond delay="0"/>
                                      </p:stCondLst>
                                      <p:childTnLst>
                                        <p:cmd type="call" cmd="playFrom(0.0)">
                                          <p:cBhvr>
                                            <p:cTn id="88" dur="7776" fill="hold"/>
                                            <p:tgtEl>
                                              <p:spTgt spid="35"/>
                                            </p:tgtEl>
                                          </p:cBhvr>
                                        </p:cmd>
                                      </p:childTnLst>
                                    </p:cTn>
                                  </p:par>
                                  <p:par>
                                    <p:cTn id="89" presetID="1" presetClass="exit" presetSubtype="0" fill="hold" nodeType="withEffect">
                                      <p:stCondLst>
                                        <p:cond delay="0"/>
                                      </p:stCondLst>
                                      <p:childTnLst>
                                        <p:set>
                                          <p:cBhvr>
                                            <p:cTn id="90" dur="1" fill="hold">
                                              <p:stCondLst>
                                                <p:cond delay="0"/>
                                              </p:stCondLst>
                                            </p:cTn>
                                            <p:tgtEl>
                                              <p:spTgt spid="45"/>
                                            </p:tgtEl>
                                            <p:attrNameLst>
                                              <p:attrName>style.visibility</p:attrName>
                                            </p:attrNameLst>
                                          </p:cBhvr>
                                          <p:to>
                                            <p:strVal val="hidden"/>
                                          </p:to>
                                        </p:set>
                                      </p:childTnLst>
                                    </p:cTn>
                                  </p:par>
                                  <p:par>
                                    <p:cTn id="91" presetID="35" presetClass="path" presetSubtype="0" fill="hold" nodeType="withEffect">
                                      <p:stCondLst>
                                        <p:cond delay="0"/>
                                      </p:stCondLst>
                                      <p:childTnLst>
                                        <p:animMotion origin="layout" path="M -3.4375E-6 3.64198E-6 L 0.33963 0.0025 " pathEditMode="relative" rAng="0" ptsTypes="AA">
                                          <p:cBhvr>
                                            <p:cTn id="92" dur="750" fill="hold"/>
                                            <p:tgtEl>
                                              <p:spTgt spid="45"/>
                                            </p:tgtEl>
                                            <p:attrNameLst>
                                              <p:attrName>ppt_x</p:attrName>
                                              <p:attrName>ppt_y</p:attrName>
                                            </p:attrNameLst>
                                          </p:cBhvr>
                                          <p:rCtr x="16981" y="116"/>
                                        </p:animMotion>
                                      </p:childTnLst>
                                    </p:cTn>
                                  </p:par>
                                  <p:par>
                                    <p:cTn id="93" presetID="1" presetClass="exit" presetSubtype="0" fill="hold" nodeType="withEffect">
                                      <p:stCondLst>
                                        <p:cond delay="0"/>
                                      </p:stCondLst>
                                      <p:childTnLst>
                                        <p:set>
                                          <p:cBhvr>
                                            <p:cTn id="94" dur="1" fill="hold">
                                              <p:stCondLst>
                                                <p:cond delay="0"/>
                                              </p:stCondLst>
                                            </p:cTn>
                                            <p:tgtEl>
                                              <p:spTgt spid="46"/>
                                            </p:tgtEl>
                                            <p:attrNameLst>
                                              <p:attrName>style.visibility</p:attrName>
                                            </p:attrNameLst>
                                          </p:cBhvr>
                                          <p:to>
                                            <p:strVal val="hidden"/>
                                          </p:to>
                                        </p:set>
                                      </p:childTnLst>
                                    </p:cTn>
                                  </p:par>
                                  <p:par>
                                    <p:cTn id="95" presetID="35" presetClass="path" presetSubtype="0" fill="hold" nodeType="withEffect">
                                      <p:stCondLst>
                                        <p:cond delay="0"/>
                                      </p:stCondLst>
                                      <p:childTnLst>
                                        <p:animMotion origin="layout" path="M -3.4375E-6 3.64198E-6 L 0.33865 0.0025 " pathEditMode="relative" rAng="0" ptsTypes="AA">
                                          <p:cBhvr>
                                            <p:cTn id="96" dur="750" fill="hold"/>
                                            <p:tgtEl>
                                              <p:spTgt spid="46"/>
                                            </p:tgtEl>
                                            <p:attrNameLst>
                                              <p:attrName>ppt_x</p:attrName>
                                              <p:attrName>ppt_y</p:attrName>
                                            </p:attrNameLst>
                                          </p:cBhvr>
                                          <p:rCtr x="16938" y="116"/>
                                        </p:animMotion>
                                      </p:childTnLst>
                                    </p:cTn>
                                  </p:par>
                                  <p:par>
                                    <p:cTn id="97" presetID="1" presetClass="exit" presetSubtype="0" fill="hold"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par>
                                    <p:cTn id="99" presetID="42" presetClass="path" presetSubtype="0" fill="hold" nodeType="withEffect">
                                      <p:stCondLst>
                                        <p:cond delay="0"/>
                                      </p:stCondLst>
                                      <p:childTnLst>
                                        <p:animMotion origin="layout" path="M -2.08333E-7 1.2963E-6 L 0.73231 -0.00077 " pathEditMode="relative" rAng="0" ptsTypes="AA">
                                          <p:cBhvr>
                                            <p:cTn id="100" dur="1000" fill="hold"/>
                                            <p:tgtEl>
                                              <p:spTgt spid="43"/>
                                            </p:tgtEl>
                                            <p:attrNameLst>
                                              <p:attrName>ppt_x</p:attrName>
                                              <p:attrName>ppt_y</p:attrName>
                                            </p:attrNameLst>
                                          </p:cBhvr>
                                          <p:rCtr x="36610" y="-39"/>
                                        </p:animMotion>
                                      </p:childTnLst>
                                    </p:cTn>
                                  </p:par>
                                  <p:par>
                                    <p:cTn id="101" presetID="8" presetClass="emph" presetSubtype="0" fill="hold" nodeType="withEffect">
                                      <p:stCondLst>
                                        <p:cond delay="500"/>
                                      </p:stCondLst>
                                      <p:childTnLst>
                                        <p:animRot by="-600000">
                                          <p:cBhvr>
                                            <p:cTn id="102" dur="500" fill="hold"/>
                                            <p:tgtEl>
                                              <p:spTgt spid="44"/>
                                            </p:tgtEl>
                                            <p:attrNameLst>
                                              <p:attrName>r</p:attrName>
                                            </p:attrNameLst>
                                          </p:cBhvr>
                                        </p:animRot>
                                      </p:childTnLst>
                                    </p:cTn>
                                  </p:par>
                                  <p:par>
                                    <p:cTn id="103" presetID="8" presetClass="emph" presetSubtype="0" fill="hold" nodeType="withEffect">
                                      <p:stCondLst>
                                        <p:cond delay="500"/>
                                      </p:stCondLst>
                                      <p:childTnLst>
                                        <p:animRot by="-600000">
                                          <p:cBhvr>
                                            <p:cTn id="104" dur="500" fill="hold"/>
                                            <p:tgtEl>
                                              <p:spTgt spid="45"/>
                                            </p:tgtEl>
                                            <p:attrNameLst>
                                              <p:attrName>r</p:attrName>
                                            </p:attrNameLst>
                                          </p:cBhvr>
                                        </p:animRot>
                                      </p:childTnLst>
                                    </p:cTn>
                                  </p:par>
                                  <p:par>
                                    <p:cTn id="105" presetID="8" presetClass="emph" presetSubtype="0" fill="hold" nodeType="withEffect">
                                      <p:stCondLst>
                                        <p:cond delay="500"/>
                                      </p:stCondLst>
                                      <p:childTnLst>
                                        <p:animRot by="-600000">
                                          <p:cBhvr>
                                            <p:cTn id="106" dur="500" fill="hold"/>
                                            <p:tgtEl>
                                              <p:spTgt spid="46"/>
                                            </p:tgtEl>
                                            <p:attrNameLst>
                                              <p:attrName>r</p:attrName>
                                            </p:attrNameLst>
                                          </p:cBhvr>
                                        </p:animRot>
                                      </p:childTnLst>
                                    </p:cTn>
                                  </p:par>
                                  <p:par>
                                    <p:cTn id="107" presetID="10" presetClass="entr" presetSubtype="0" fill="hold" nodeType="withEffect">
                                      <p:stCondLst>
                                        <p:cond delay="830"/>
                                      </p:stCondLst>
                                      <p:childTnLst>
                                        <p:set>
                                          <p:cBhvr>
                                            <p:cTn id="108" dur="1" fill="hold">
                                              <p:stCondLst>
                                                <p:cond delay="0"/>
                                              </p:stCondLst>
                                            </p:cTn>
                                            <p:tgtEl>
                                              <p:spTgt spid="45"/>
                                            </p:tgtEl>
                                            <p:attrNameLst>
                                              <p:attrName>style.visibility</p:attrName>
                                            </p:attrNameLst>
                                          </p:cBhvr>
                                          <p:to>
                                            <p:strVal val="visible"/>
                                          </p:to>
                                        </p:set>
                                        <p:animEffect transition="in" filter="fade">
                                          <p:cBhvr>
                                            <p:cTn id="109" dur="80"/>
                                            <p:tgtEl>
                                              <p:spTgt spid="45"/>
                                            </p:tgtEl>
                                          </p:cBhvr>
                                        </p:animEffect>
                                      </p:childTnLst>
                                    </p:cTn>
                                  </p:par>
                                  <p:par>
                                    <p:cTn id="110" presetID="10" presetClass="exit" presetSubtype="0" fill="hold" nodeType="withEffect">
                                      <p:stCondLst>
                                        <p:cond delay="870"/>
                                      </p:stCondLst>
                                      <p:childTnLst>
                                        <p:animEffect transition="out" filter="fade">
                                          <p:cBhvr>
                                            <p:cTn id="111" dur="40"/>
                                            <p:tgtEl>
                                              <p:spTgt spid="44"/>
                                            </p:tgtEl>
                                          </p:cBhvr>
                                        </p:animEffect>
                                        <p:set>
                                          <p:cBhvr>
                                            <p:cTn id="112" dur="1" fill="hold">
                                              <p:stCondLst>
                                                <p:cond delay="39"/>
                                              </p:stCondLst>
                                            </p:cTn>
                                            <p:tgtEl>
                                              <p:spTgt spid="44"/>
                                            </p:tgtEl>
                                            <p:attrNameLst>
                                              <p:attrName>style.visibility</p:attrName>
                                            </p:attrNameLst>
                                          </p:cBhvr>
                                          <p:to>
                                            <p:strVal val="hidden"/>
                                          </p:to>
                                        </p:set>
                                      </p:childTnLst>
                                    </p:cTn>
                                  </p:par>
                                  <p:par>
                                    <p:cTn id="113" presetID="10" presetClass="entr" presetSubtype="0" fill="hold" nodeType="withEffect">
                                      <p:stCondLst>
                                        <p:cond delay="91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80"/>
                                            <p:tgtEl>
                                              <p:spTgt spid="46"/>
                                            </p:tgtEl>
                                          </p:cBhvr>
                                        </p:animEffect>
                                      </p:childTnLst>
                                    </p:cTn>
                                  </p:par>
                                  <p:par>
                                    <p:cTn id="116" presetID="10" presetClass="exit" presetSubtype="0" fill="hold" nodeType="withEffect">
                                      <p:stCondLst>
                                        <p:cond delay="950"/>
                                      </p:stCondLst>
                                      <p:childTnLst>
                                        <p:animEffect transition="out" filter="fade">
                                          <p:cBhvr>
                                            <p:cTn id="117" dur="40"/>
                                            <p:tgtEl>
                                              <p:spTgt spid="45"/>
                                            </p:tgtEl>
                                          </p:cBhvr>
                                        </p:animEffect>
                                        <p:set>
                                          <p:cBhvr>
                                            <p:cTn id="118" dur="1" fill="hold">
                                              <p:stCondLst>
                                                <p:cond delay="39"/>
                                              </p:stCondLst>
                                            </p:cTn>
                                            <p:tgtEl>
                                              <p:spTgt spid="45"/>
                                            </p:tgtEl>
                                            <p:attrNameLst>
                                              <p:attrName>style.visibility</p:attrName>
                                            </p:attrNameLst>
                                          </p:cBhvr>
                                          <p:to>
                                            <p:strVal val="hidden"/>
                                          </p:to>
                                        </p:set>
                                      </p:childTnLst>
                                    </p:cTn>
                                  </p:par>
                                  <p:par>
                                    <p:cTn id="119" presetID="22" presetClass="entr" presetSubtype="8" fill="hold" nodeType="withEffect">
                                      <p:stCondLst>
                                        <p:cond delay="1000"/>
                                      </p:stCondLst>
                                      <p:childTnLst>
                                        <p:set>
                                          <p:cBhvr>
                                            <p:cTn id="120" dur="1" fill="hold">
                                              <p:stCondLst>
                                                <p:cond delay="0"/>
                                              </p:stCondLst>
                                            </p:cTn>
                                            <p:tgtEl>
                                              <p:spTgt spid="43"/>
                                            </p:tgtEl>
                                            <p:attrNameLst>
                                              <p:attrName>style.visibility</p:attrName>
                                            </p:attrNameLst>
                                          </p:cBhvr>
                                          <p:to>
                                            <p:strVal val="visible"/>
                                          </p:to>
                                        </p:set>
                                        <p:animEffect transition="in" filter="wipe(left)">
                                          <p:cBhvr>
                                            <p:cTn id="121" dur="500"/>
                                            <p:tgtEl>
                                              <p:spTgt spid="43"/>
                                            </p:tgtEl>
                                          </p:cBhvr>
                                        </p:animEffect>
                                      </p:childTnLst>
                                    </p:cTn>
                                  </p:par>
                                  <p:par>
                                    <p:cTn id="122" presetID="32" presetClass="emph" presetSubtype="0" fill="hold" nodeType="withEffect">
                                      <p:stCondLst>
                                        <p:cond delay="1000"/>
                                      </p:stCondLst>
                                      <p:childTnLst>
                                        <p:animRot by="120000">
                                          <p:cBhvr>
                                            <p:cTn id="123" dur="100" fill="hold">
                                              <p:stCondLst>
                                                <p:cond delay="0"/>
                                              </p:stCondLst>
                                            </p:cTn>
                                            <p:tgtEl>
                                              <p:spTgt spid="43"/>
                                            </p:tgtEl>
                                            <p:attrNameLst>
                                              <p:attrName>r</p:attrName>
                                            </p:attrNameLst>
                                          </p:cBhvr>
                                        </p:animRot>
                                        <p:animRot by="-240000">
                                          <p:cBhvr>
                                            <p:cTn id="124" dur="200" fill="hold">
                                              <p:stCondLst>
                                                <p:cond delay="200"/>
                                              </p:stCondLst>
                                            </p:cTn>
                                            <p:tgtEl>
                                              <p:spTgt spid="43"/>
                                            </p:tgtEl>
                                            <p:attrNameLst>
                                              <p:attrName>r</p:attrName>
                                            </p:attrNameLst>
                                          </p:cBhvr>
                                        </p:animRot>
                                        <p:animRot by="240000">
                                          <p:cBhvr>
                                            <p:cTn id="125" dur="200" fill="hold">
                                              <p:stCondLst>
                                                <p:cond delay="400"/>
                                              </p:stCondLst>
                                            </p:cTn>
                                            <p:tgtEl>
                                              <p:spTgt spid="43"/>
                                            </p:tgtEl>
                                            <p:attrNameLst>
                                              <p:attrName>r</p:attrName>
                                            </p:attrNameLst>
                                          </p:cBhvr>
                                        </p:animRot>
                                        <p:animRot by="-240000">
                                          <p:cBhvr>
                                            <p:cTn id="126" dur="200" fill="hold">
                                              <p:stCondLst>
                                                <p:cond delay="600"/>
                                              </p:stCondLst>
                                            </p:cTn>
                                            <p:tgtEl>
                                              <p:spTgt spid="43"/>
                                            </p:tgtEl>
                                            <p:attrNameLst>
                                              <p:attrName>r</p:attrName>
                                            </p:attrNameLst>
                                          </p:cBhvr>
                                        </p:animRot>
                                        <p:animRot by="120000">
                                          <p:cBhvr>
                                            <p:cTn id="127" dur="200" fill="hold">
                                              <p:stCondLst>
                                                <p:cond delay="800"/>
                                              </p:stCondLst>
                                            </p:cTn>
                                            <p:tgtEl>
                                              <p:spTgt spid="43"/>
                                            </p:tgtEl>
                                            <p:attrNameLst>
                                              <p:attrName>r</p:attrName>
                                            </p:attrNameLst>
                                          </p:cBhvr>
                                        </p:animRot>
                                      </p:childTnLst>
                                    </p:cTn>
                                  </p:par>
                                  <p:par>
                                    <p:cTn id="128" presetID="0" presetClass="path" presetSubtype="0" repeatCount="4000" fill="hold" nodeType="withEffect">
                                      <p:stCondLst>
                                        <p:cond delay="1000"/>
                                      </p:stCondLst>
                                      <p:childTnLst>
                                        <p:animMotion origin="layout" path="M 0.73232 -0.00077 L 0.73123 -0.03588 L 0.73123 0.04186 L 0.73232 -0.00077 Z " pathEditMode="relative" rAng="0" ptsTypes="AAAA">
                                          <p:cBhvr>
                                            <p:cTn id="129" dur="250" fill="hold"/>
                                            <p:tgtEl>
                                              <p:spTgt spid="43"/>
                                            </p:tgtEl>
                                            <p:attrNameLst>
                                              <p:attrName>ppt_x</p:attrName>
                                              <p:attrName>ppt_y</p:attrName>
                                            </p:attrNameLst>
                                          </p:cBhvr>
                                          <p:rCtr x="-54" y="367"/>
                                        </p:animMotion>
                                      </p:childTnLst>
                                    </p:cTn>
                                  </p:par>
                                  <p:par>
                                    <p:cTn id="130" presetID="22" presetClass="exit" presetSubtype="2" fill="hold" nodeType="withEffect">
                                      <p:stCondLst>
                                        <p:cond delay="2000"/>
                                      </p:stCondLst>
                                      <p:childTnLst>
                                        <p:animEffect transition="out" filter="wipe(right)">
                                          <p:cBhvr>
                                            <p:cTn id="131" dur="500"/>
                                            <p:tgtEl>
                                              <p:spTgt spid="43"/>
                                            </p:tgtEl>
                                          </p:cBhvr>
                                        </p:animEffect>
                                        <p:set>
                                          <p:cBhvr>
                                            <p:cTn id="132" dur="1" fill="hold">
                                              <p:stCondLst>
                                                <p:cond delay="499"/>
                                              </p:stCondLst>
                                            </p:cTn>
                                            <p:tgtEl>
                                              <p:spTgt spid="43"/>
                                            </p:tgtEl>
                                            <p:attrNameLst>
                                              <p:attrName>style.visibility</p:attrName>
                                            </p:attrNameLst>
                                          </p:cBhvr>
                                          <p:to>
                                            <p:strVal val="hidden"/>
                                          </p:to>
                                        </p:set>
                                      </p:childTnLst>
                                    </p:cTn>
                                  </p:par>
                                  <p:par>
                                    <p:cTn id="133" presetID="10" presetClass="entr" presetSubtype="0" fill="hold" nodeType="withEffect">
                                      <p:stCondLst>
                                        <p:cond delay="200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2000"/>
                                            <p:tgtEl>
                                              <p:spTgt spid="37"/>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42"/>
                                            </p:tgtEl>
                                            <p:attrNameLst>
                                              <p:attrName>style.visibility</p:attrName>
                                            </p:attrNameLst>
                                          </p:cBhvr>
                                          <p:to>
                                            <p:strVal val="visible"/>
                                          </p:to>
                                        </p:set>
                                        <p:animEffect transition="in" filter="fade">
                                          <p:cBhvr>
                                            <p:cTn id="138" dur="2000"/>
                                            <p:tgtEl>
                                              <p:spTgt spid="42"/>
                                            </p:tgtEl>
                                          </p:cBhvr>
                                        </p:animEffect>
                                      </p:childTnLst>
                                    </p:cTn>
                                  </p:par>
                                  <p:par>
                                    <p:cTn id="139" presetID="10" presetClass="entr" presetSubtype="0" fill="hold" nodeType="withEffect">
                                      <p:stCondLst>
                                        <p:cond delay="250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80"/>
                                            <p:tgtEl>
                                              <p:spTgt spid="45"/>
                                            </p:tgtEl>
                                          </p:cBhvr>
                                        </p:animEffect>
                                      </p:childTnLst>
                                    </p:cTn>
                                  </p:par>
                                  <p:par>
                                    <p:cTn id="142" presetID="10" presetClass="exit" presetSubtype="0" fill="hold" nodeType="withEffect">
                                      <p:stCondLst>
                                        <p:cond delay="2540"/>
                                      </p:stCondLst>
                                      <p:childTnLst>
                                        <p:animEffect transition="out" filter="fade">
                                          <p:cBhvr>
                                            <p:cTn id="143" dur="40"/>
                                            <p:tgtEl>
                                              <p:spTgt spid="46"/>
                                            </p:tgtEl>
                                          </p:cBhvr>
                                        </p:animEffect>
                                        <p:set>
                                          <p:cBhvr>
                                            <p:cTn id="144" dur="1" fill="hold">
                                              <p:stCondLst>
                                                <p:cond delay="39"/>
                                              </p:stCondLst>
                                            </p:cTn>
                                            <p:tgtEl>
                                              <p:spTgt spid="46"/>
                                            </p:tgtEl>
                                            <p:attrNameLst>
                                              <p:attrName>style.visibility</p:attrName>
                                            </p:attrNameLst>
                                          </p:cBhvr>
                                          <p:to>
                                            <p:strVal val="hidden"/>
                                          </p:to>
                                        </p:set>
                                      </p:childTnLst>
                                    </p:cTn>
                                  </p:par>
                                  <p:par>
                                    <p:cTn id="145" presetID="10" presetClass="entr" presetSubtype="0" fill="hold" nodeType="withEffect">
                                      <p:stCondLst>
                                        <p:cond delay="2580"/>
                                      </p:stCondLst>
                                      <p:childTnLst>
                                        <p:set>
                                          <p:cBhvr>
                                            <p:cTn id="146" dur="1" fill="hold">
                                              <p:stCondLst>
                                                <p:cond delay="0"/>
                                              </p:stCondLst>
                                            </p:cTn>
                                            <p:tgtEl>
                                              <p:spTgt spid="44"/>
                                            </p:tgtEl>
                                            <p:attrNameLst>
                                              <p:attrName>style.visibility</p:attrName>
                                            </p:attrNameLst>
                                          </p:cBhvr>
                                          <p:to>
                                            <p:strVal val="visible"/>
                                          </p:to>
                                        </p:set>
                                        <p:animEffect transition="in" filter="fade">
                                          <p:cBhvr>
                                            <p:cTn id="147" dur="80"/>
                                            <p:tgtEl>
                                              <p:spTgt spid="44"/>
                                            </p:tgtEl>
                                          </p:cBhvr>
                                        </p:animEffect>
                                      </p:childTnLst>
                                    </p:cTn>
                                  </p:par>
                                  <p:par>
                                    <p:cTn id="148" presetID="10" presetClass="exit" presetSubtype="0" fill="hold" nodeType="withEffect">
                                      <p:stCondLst>
                                        <p:cond delay="2620"/>
                                      </p:stCondLst>
                                      <p:childTnLst>
                                        <p:animEffect transition="out" filter="fade">
                                          <p:cBhvr>
                                            <p:cTn id="149" dur="40"/>
                                            <p:tgtEl>
                                              <p:spTgt spid="45"/>
                                            </p:tgtEl>
                                          </p:cBhvr>
                                        </p:animEffect>
                                        <p:set>
                                          <p:cBhvr>
                                            <p:cTn id="150" dur="1" fill="hold">
                                              <p:stCondLst>
                                                <p:cond delay="39"/>
                                              </p:stCondLst>
                                            </p:cTn>
                                            <p:tgtEl>
                                              <p:spTgt spid="45"/>
                                            </p:tgtEl>
                                            <p:attrNameLst>
                                              <p:attrName>style.visibility</p:attrName>
                                            </p:attrNameLst>
                                          </p:cBhvr>
                                          <p:to>
                                            <p:strVal val="hidden"/>
                                          </p:to>
                                        </p:set>
                                      </p:childTnLst>
                                    </p:cTn>
                                  </p:par>
                                  <p:par>
                                    <p:cTn id="151" presetID="2" presetClass="exit" presetSubtype="8" fill="hold" nodeType="withEffect">
                                      <p:stCondLst>
                                        <p:cond delay="2660"/>
                                      </p:stCondLst>
                                      <p:childTnLst>
                                        <p:anim calcmode="lin" valueType="num">
                                          <p:cBhvr additive="base">
                                            <p:cTn id="152" dur="750"/>
                                            <p:tgtEl>
                                              <p:spTgt spid="44"/>
                                            </p:tgtEl>
                                            <p:attrNameLst>
                                              <p:attrName>ppt_x</p:attrName>
                                            </p:attrNameLst>
                                          </p:cBhvr>
                                          <p:tavLst>
                                            <p:tav tm="0">
                                              <p:val>
                                                <p:strVal val="ppt_x"/>
                                              </p:val>
                                            </p:tav>
                                            <p:tav tm="100000">
                                              <p:val>
                                                <p:strVal val="0-ppt_w/2"/>
                                              </p:val>
                                            </p:tav>
                                          </p:tavLst>
                                        </p:anim>
                                        <p:anim calcmode="lin" valueType="num">
                                          <p:cBhvr additive="base">
                                            <p:cTn id="153" dur="750"/>
                                            <p:tgtEl>
                                              <p:spTgt spid="44"/>
                                            </p:tgtEl>
                                            <p:attrNameLst>
                                              <p:attrName>ppt_y</p:attrName>
                                            </p:attrNameLst>
                                          </p:cBhvr>
                                          <p:tavLst>
                                            <p:tav tm="0">
                                              <p:val>
                                                <p:strVal val="ppt_y"/>
                                              </p:val>
                                            </p:tav>
                                            <p:tav tm="100000">
                                              <p:val>
                                                <p:strVal val="ppt_y"/>
                                              </p:val>
                                            </p:tav>
                                          </p:tavLst>
                                        </p:anim>
                                        <p:set>
                                          <p:cBhvr>
                                            <p:cTn id="154" dur="1" fill="hold">
                                              <p:stCondLst>
                                                <p:cond delay="749"/>
                                              </p:stCondLst>
                                            </p:cTn>
                                            <p:tgtEl>
                                              <p:spTgt spid="44"/>
                                            </p:tgtEl>
                                            <p:attrNameLst>
                                              <p:attrName>style.visibility</p:attrName>
                                            </p:attrNameLst>
                                          </p:cBhvr>
                                          <p:to>
                                            <p:strVal val="hidden"/>
                                          </p:to>
                                        </p:set>
                                      </p:childTnLst>
                                    </p:cTn>
                                  </p:par>
                                  <p:par>
                                    <p:cTn id="155" presetID="8" presetClass="emph" presetSubtype="0" fill="hold" nodeType="withEffect">
                                      <p:stCondLst>
                                        <p:cond delay="2660"/>
                                      </p:stCondLst>
                                      <p:childTnLst>
                                        <p:animRot by="600000">
                                          <p:cBhvr>
                                            <p:cTn id="156" dur="500" fill="hold"/>
                                            <p:tgtEl>
                                              <p:spTgt spid="44"/>
                                            </p:tgtEl>
                                            <p:attrNameLst>
                                              <p:attrName>r</p:attrName>
                                            </p:attrNameLst>
                                          </p:cBhvr>
                                        </p:animRot>
                                      </p:childTnLst>
                                    </p:cTn>
                                  </p:par>
                                  <p:par>
                                    <p:cTn id="157" presetID="10" presetClass="entr" presetSubtype="0" fill="hold" nodeType="withEffect">
                                      <p:stCondLst>
                                        <p:cond delay="4000"/>
                                      </p:stCondLst>
                                      <p:childTnLst>
                                        <p:set>
                                          <p:cBhvr>
                                            <p:cTn id="158" dur="1" fill="hold">
                                              <p:stCondLst>
                                                <p:cond delay="0"/>
                                              </p:stCondLst>
                                            </p:cTn>
                                            <p:tgtEl>
                                              <p:spTgt spid="39"/>
                                            </p:tgtEl>
                                            <p:attrNameLst>
                                              <p:attrName>style.visibility</p:attrName>
                                            </p:attrNameLst>
                                          </p:cBhvr>
                                          <p:to>
                                            <p:strVal val="visible"/>
                                          </p:to>
                                        </p:set>
                                        <p:animEffect transition="in" filter="fade">
                                          <p:cBhvr>
                                            <p:cTn id="159" dur="1000"/>
                                            <p:tgtEl>
                                              <p:spTgt spid="39"/>
                                            </p:tgtEl>
                                          </p:cBhvr>
                                        </p:animEffect>
                                      </p:childTnLst>
                                    </p:cTn>
                                  </p:par>
                                  <p:par>
                                    <p:cTn id="160" presetID="10" presetClass="entr" presetSubtype="0" fill="hold" grpId="0" nodeType="withEffect">
                                      <p:stCondLst>
                                        <p:cond delay="4000"/>
                                      </p:stCondLst>
                                      <p:childTnLst>
                                        <p:set>
                                          <p:cBhvr>
                                            <p:cTn id="161" dur="1" fill="hold">
                                              <p:stCondLst>
                                                <p:cond delay="0"/>
                                              </p:stCondLst>
                                            </p:cTn>
                                            <p:tgtEl>
                                              <p:spTgt spid="38"/>
                                            </p:tgtEl>
                                            <p:attrNameLst>
                                              <p:attrName>style.visibility</p:attrName>
                                            </p:attrNameLst>
                                          </p:cBhvr>
                                          <p:to>
                                            <p:strVal val="visible"/>
                                          </p:to>
                                        </p:set>
                                        <p:animEffect transition="in" filter="fade">
                                          <p:cBhvr>
                                            <p:cTn id="162" dur="1000"/>
                                            <p:tgtEl>
                                              <p:spTgt spid="38"/>
                                            </p:tgtEl>
                                          </p:cBhvr>
                                        </p:animEffect>
                                      </p:childTnLst>
                                    </p:cTn>
                                  </p:par>
                                  <p:par>
                                    <p:cTn id="163" presetID="10" presetClass="exit" presetSubtype="0" fill="hold" nodeType="withEffect">
                                      <p:stCondLst>
                                        <p:cond delay="10000"/>
                                      </p:stCondLst>
                                      <p:childTnLst>
                                        <p:animEffect transition="out" filter="fade">
                                          <p:cBhvr>
                                            <p:cTn id="164" dur="1000"/>
                                            <p:tgtEl>
                                              <p:spTgt spid="39"/>
                                            </p:tgtEl>
                                          </p:cBhvr>
                                        </p:animEffect>
                                        <p:set>
                                          <p:cBhvr>
                                            <p:cTn id="165" dur="1" fill="hold">
                                              <p:stCondLst>
                                                <p:cond delay="999"/>
                                              </p:stCondLst>
                                            </p:cTn>
                                            <p:tgtEl>
                                              <p:spTgt spid="39"/>
                                            </p:tgtEl>
                                            <p:attrNameLst>
                                              <p:attrName>style.visibility</p:attrName>
                                            </p:attrNameLst>
                                          </p:cBhvr>
                                          <p:to>
                                            <p:strVal val="hidden"/>
                                          </p:to>
                                        </p:set>
                                      </p:childTnLst>
                                    </p:cTn>
                                  </p:par>
                                  <p:par>
                                    <p:cTn id="166" presetID="10" presetClass="exit" presetSubtype="0" fill="hold" grpId="1" nodeType="withEffect">
                                      <p:stCondLst>
                                        <p:cond delay="10000"/>
                                      </p:stCondLst>
                                      <p:childTnLst>
                                        <p:animEffect transition="out" filter="fade">
                                          <p:cBhvr>
                                            <p:cTn id="167" dur="1000"/>
                                            <p:tgtEl>
                                              <p:spTgt spid="38"/>
                                            </p:tgtEl>
                                          </p:cBhvr>
                                        </p:animEffect>
                                        <p:set>
                                          <p:cBhvr>
                                            <p:cTn id="168" dur="1" fill="hold">
                                              <p:stCondLst>
                                                <p:cond delay="999"/>
                                              </p:stCondLst>
                                            </p:cTn>
                                            <p:tgtEl>
                                              <p:spTgt spid="38"/>
                                            </p:tgtEl>
                                            <p:attrNameLst>
                                              <p:attrName>style.visibility</p:attrName>
                                            </p:attrNameLst>
                                          </p:cBhvr>
                                          <p:to>
                                            <p:strVal val="hidden"/>
                                          </p:to>
                                        </p:set>
                                      </p:childTnLst>
                                    </p:cTn>
                                  </p:par>
                                  <p:par>
                                    <p:cTn id="169" presetID="10" presetClass="exit" presetSubtype="0" fill="hold" grpId="1" nodeType="withEffect">
                                      <p:stCondLst>
                                        <p:cond delay="10000"/>
                                      </p:stCondLst>
                                      <p:childTnLst>
                                        <p:animEffect transition="out" filter="fade">
                                          <p:cBhvr>
                                            <p:cTn id="170" dur="1000"/>
                                            <p:tgtEl>
                                              <p:spTgt spid="36"/>
                                            </p:tgtEl>
                                          </p:cBhvr>
                                        </p:animEffect>
                                        <p:set>
                                          <p:cBhvr>
                                            <p:cTn id="171" dur="1" fill="hold">
                                              <p:stCondLst>
                                                <p:cond delay="999"/>
                                              </p:stCondLst>
                                            </p:cTn>
                                            <p:tgtEl>
                                              <p:spTgt spid="36"/>
                                            </p:tgtEl>
                                            <p:attrNameLst>
                                              <p:attrName>style.visibility</p:attrName>
                                            </p:attrNameLst>
                                          </p:cBhvr>
                                          <p:to>
                                            <p:strVal val="hidden"/>
                                          </p:to>
                                        </p:set>
                                      </p:childTnLst>
                                    </p:cTn>
                                  </p:par>
                                  <p:par>
                                    <p:cTn id="172" presetID="10" presetClass="exit" presetSubtype="0" fill="hold" nodeType="withEffect">
                                      <p:stCondLst>
                                        <p:cond delay="10000"/>
                                      </p:stCondLst>
                                      <p:childTnLst>
                                        <p:animEffect transition="out" filter="fade">
                                          <p:cBhvr>
                                            <p:cTn id="173" dur="1000"/>
                                            <p:tgtEl>
                                              <p:spTgt spid="37"/>
                                            </p:tgtEl>
                                          </p:cBhvr>
                                        </p:animEffect>
                                        <p:set>
                                          <p:cBhvr>
                                            <p:cTn id="174" dur="1" fill="hold">
                                              <p:stCondLst>
                                                <p:cond delay="999"/>
                                              </p:stCondLst>
                                            </p:cTn>
                                            <p:tgtEl>
                                              <p:spTgt spid="37"/>
                                            </p:tgtEl>
                                            <p:attrNameLst>
                                              <p:attrName>style.visibility</p:attrName>
                                            </p:attrNameLst>
                                          </p:cBhvr>
                                          <p:to>
                                            <p:strVal val="hidden"/>
                                          </p:to>
                                        </p:set>
                                      </p:childTnLst>
                                    </p:cTn>
                                  </p:par>
                                  <p:par>
                                    <p:cTn id="175" presetID="10" presetClass="exit" presetSubtype="0" fill="hold" nodeType="withEffect">
                                      <p:stCondLst>
                                        <p:cond delay="10000"/>
                                      </p:stCondLst>
                                      <p:childTnLst>
                                        <p:animEffect transition="out" filter="fade">
                                          <p:cBhvr>
                                            <p:cTn id="176" dur="1000"/>
                                            <p:tgtEl>
                                              <p:spTgt spid="42"/>
                                            </p:tgtEl>
                                          </p:cBhvr>
                                        </p:animEffect>
                                        <p:set>
                                          <p:cBhvr>
                                            <p:cTn id="177" dur="1" fill="hold">
                                              <p:stCondLst>
                                                <p:cond delay="9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78" restart="whenNotActive" fill="hold" evtFilter="cancelBubble" nodeType="interactiveSeq">
                    <p:stCondLst>
                      <p:cond evt="onClick" delay="0">
                        <p:tgtEl>
                          <p:spTgt spid="20"/>
                        </p:tgtEl>
                      </p:cond>
                    </p:stCondLst>
                    <p:endSync evt="end" delay="0">
                      <p:rtn val="all"/>
                    </p:endSync>
                    <p:childTnLst>
                      <p:par>
                        <p:cTn id="179" fill="hold">
                          <p:stCondLst>
                            <p:cond delay="0"/>
                          </p:stCondLst>
                          <p:childTnLst>
                            <p:par>
                              <p:cTn id="180" fill="hold">
                                <p:stCondLst>
                                  <p:cond delay="0"/>
                                </p:stCondLst>
                                <p:childTnLst>
                                  <p:par>
                                    <p:cTn id="181" presetID="2" presetClass="exit" presetSubtype="3" fill="hold" grpId="1" nodeType="clickEffect">
                                      <p:stCondLst>
                                        <p:cond delay="0"/>
                                      </p:stCondLst>
                                      <p:childTnLst>
                                        <p:anim calcmode="lin" valueType="num">
                                          <p:cBhvr additive="base">
                                            <p:cTn id="182" dur="350"/>
                                            <p:tgtEl>
                                              <p:spTgt spid="20"/>
                                            </p:tgtEl>
                                            <p:attrNameLst>
                                              <p:attrName>ppt_x</p:attrName>
                                            </p:attrNameLst>
                                          </p:cBhvr>
                                          <p:tavLst>
                                            <p:tav tm="0">
                                              <p:val>
                                                <p:strVal val="ppt_x"/>
                                              </p:val>
                                            </p:tav>
                                            <p:tav tm="100000">
                                              <p:val>
                                                <p:strVal val="1+ppt_w/2"/>
                                              </p:val>
                                            </p:tav>
                                          </p:tavLst>
                                        </p:anim>
                                        <p:anim calcmode="lin" valueType="num">
                                          <p:cBhvr additive="base">
                                            <p:cTn id="183" dur="350"/>
                                            <p:tgtEl>
                                              <p:spTgt spid="20"/>
                                            </p:tgtEl>
                                            <p:attrNameLst>
                                              <p:attrName>ppt_y</p:attrName>
                                            </p:attrNameLst>
                                          </p:cBhvr>
                                          <p:tavLst>
                                            <p:tav tm="0">
                                              <p:val>
                                                <p:strVal val="ppt_y"/>
                                              </p:val>
                                            </p:tav>
                                            <p:tav tm="100000">
                                              <p:val>
                                                <p:strVal val="0-ppt_h/2"/>
                                              </p:val>
                                            </p:tav>
                                          </p:tavLst>
                                        </p:anim>
                                        <p:set>
                                          <p:cBhvr>
                                            <p:cTn id="184" dur="1" fill="hold">
                                              <p:stCondLst>
                                                <p:cond delay="349"/>
                                              </p:stCondLst>
                                            </p:cTn>
                                            <p:tgtEl>
                                              <p:spTgt spid="20"/>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100"/>
                                            <p:tgtEl>
                                              <p:spTgt spid="52"/>
                                            </p:tgtEl>
                                          </p:cBhvr>
                                        </p:animEffect>
                                        <p:set>
                                          <p:cBhvr>
                                            <p:cTn id="187" dur="1" fill="hold">
                                              <p:stCondLst>
                                                <p:cond delay="99"/>
                                              </p:stCondLst>
                                            </p:cTn>
                                            <p:tgtEl>
                                              <p:spTgt spid="52"/>
                                            </p:tgtEl>
                                            <p:attrNameLst>
                                              <p:attrName>style.visibility</p:attrName>
                                            </p:attrNameLst>
                                          </p:cBhvr>
                                          <p:to>
                                            <p:strVal val="hidden"/>
                                          </p:to>
                                        </p:set>
                                      </p:childTnLst>
                                    </p:cTn>
                                  </p:par>
                                  <p:par>
                                    <p:cTn id="188" presetID="1" presetClass="mediacall" presetSubtype="0" fill="hold" nodeType="withEffect">
                                      <p:stCondLst>
                                        <p:cond delay="0"/>
                                      </p:stCondLst>
                                      <p:childTnLst>
                                        <p:cmd type="call" cmd="playFrom(0.0)">
                                          <p:cBhvr>
                                            <p:cTn id="189" dur="339" fill="hold"/>
                                            <p:tgtEl>
                                              <p:spTgt spid="9"/>
                                            </p:tgtEl>
                                          </p:cBhvr>
                                        </p:cmd>
                                      </p:childTnLst>
                                    </p:cTn>
                                  </p:par>
                                  <p:par>
                                    <p:cTn id="190" presetID="1" presetClass="entr" presetSubtype="0" fill="hold" nodeType="withEffect">
                                      <p:stCondLst>
                                        <p:cond delay="0"/>
                                      </p:stCondLst>
                                      <p:childTnLst>
                                        <p:set>
                                          <p:cBhvr>
                                            <p:cTn id="191" dur="1" fill="hold">
                                              <p:stCondLst>
                                                <p:cond delay="0"/>
                                              </p:stCondLst>
                                            </p:cTn>
                                            <p:tgtEl>
                                              <p:spTgt spid="80"/>
                                            </p:tgtEl>
                                            <p:attrNameLst>
                                              <p:attrName>style.visibility</p:attrName>
                                            </p:attrNameLst>
                                          </p:cBhvr>
                                          <p:to>
                                            <p:strVal val="visible"/>
                                          </p:to>
                                        </p:set>
                                      </p:childTnLst>
                                    </p:cTn>
                                  </p:par>
                                </p:childTnLst>
                              </p:cTn>
                            </p:par>
                            <p:par>
                              <p:cTn id="192" fill="hold">
                                <p:stCondLst>
                                  <p:cond delay="350"/>
                                </p:stCondLst>
                                <p:childTnLst>
                                  <p:par>
                                    <p:cTn id="193" presetID="42" presetClass="path" presetSubtype="0" accel="50000" decel="50000" fill="hold" nodeType="afterEffect">
                                      <p:stCondLst>
                                        <p:cond delay="0"/>
                                      </p:stCondLst>
                                      <p:childTnLst>
                                        <p:animMotion origin="layout" path="M 1.90972E-6 2.71605E-6 L -0.34777 0.00771 " pathEditMode="relative" rAng="0" ptsTypes="AA">
                                          <p:cBhvr>
                                            <p:cTn id="194" dur="1500" fill="hold"/>
                                            <p:tgtEl>
                                              <p:spTgt spid="80"/>
                                            </p:tgtEl>
                                            <p:attrNameLst>
                                              <p:attrName>ppt_x</p:attrName>
                                              <p:attrName>ppt_y</p:attrName>
                                            </p:attrNameLst>
                                          </p:cBhvr>
                                          <p:rCtr x="-17394" y="386"/>
                                        </p:animMotion>
                                      </p:childTnLst>
                                    </p:cTn>
                                  </p:par>
                                  <p:par>
                                    <p:cTn id="195" presetID="1" presetClass="mediacall" presetSubtype="0" fill="hold" nodeType="withEffect">
                                      <p:stCondLst>
                                        <p:cond delay="500"/>
                                      </p:stCondLst>
                                      <p:childTnLst>
                                        <p:cmd type="call" cmd="playFrom(0.0)">
                                          <p:cBhvr>
                                            <p:cTn id="196" dur="1933" fill="hold"/>
                                            <p:tgtEl>
                                              <p:spTgt spid="75"/>
                                            </p:tgtEl>
                                          </p:cBhvr>
                                        </p:cmd>
                                      </p:childTnLst>
                                    </p:cTn>
                                  </p:par>
                                  <p:par>
                                    <p:cTn id="197" presetID="10" presetClass="entr" presetSubtype="0" fill="hold" grpId="0" nodeType="withEffect">
                                      <p:stCondLst>
                                        <p:cond delay="500"/>
                                      </p:stCondLst>
                                      <p:childTnLst>
                                        <p:set>
                                          <p:cBhvr>
                                            <p:cTn id="198" dur="1" fill="hold">
                                              <p:stCondLst>
                                                <p:cond delay="0"/>
                                              </p:stCondLst>
                                            </p:cTn>
                                            <p:tgtEl>
                                              <p:spTgt spid="76"/>
                                            </p:tgtEl>
                                            <p:attrNameLst>
                                              <p:attrName>style.visibility</p:attrName>
                                            </p:attrNameLst>
                                          </p:cBhvr>
                                          <p:to>
                                            <p:strVal val="visible"/>
                                          </p:to>
                                        </p:set>
                                        <p:animEffect transition="in" filter="fade">
                                          <p:cBhvr>
                                            <p:cTn id="199" dur="500"/>
                                            <p:tgtEl>
                                              <p:spTgt spid="76"/>
                                            </p:tgtEl>
                                          </p:cBhvr>
                                        </p:animEffect>
                                      </p:childTnLst>
                                    </p:cTn>
                                  </p:par>
                                  <p:par>
                                    <p:cTn id="200" presetID="10" presetClass="entr" presetSubtype="0" fill="hold" nodeType="withEffect">
                                      <p:stCondLst>
                                        <p:cond delay="1000"/>
                                      </p:stCondLst>
                                      <p:childTnLst>
                                        <p:set>
                                          <p:cBhvr>
                                            <p:cTn id="201" dur="1" fill="hold">
                                              <p:stCondLst>
                                                <p:cond delay="0"/>
                                              </p:stCondLst>
                                            </p:cTn>
                                            <p:tgtEl>
                                              <p:spTgt spid="77"/>
                                            </p:tgtEl>
                                            <p:attrNameLst>
                                              <p:attrName>style.visibility</p:attrName>
                                            </p:attrNameLst>
                                          </p:cBhvr>
                                          <p:to>
                                            <p:strVal val="visible"/>
                                          </p:to>
                                        </p:set>
                                        <p:animEffect transition="in" filter="fade">
                                          <p:cBhvr>
                                            <p:cTn id="202" dur="500"/>
                                            <p:tgtEl>
                                              <p:spTgt spid="77"/>
                                            </p:tgtEl>
                                          </p:cBhvr>
                                        </p:animEffect>
                                      </p:childTnLst>
                                    </p:cTn>
                                  </p:par>
                                </p:childTnLst>
                              </p:cTn>
                            </p:par>
                            <p:par>
                              <p:cTn id="203" fill="hold">
                                <p:stCondLst>
                                  <p:cond delay="2783"/>
                                </p:stCondLst>
                                <p:childTnLst>
                                  <p:par>
                                    <p:cTn id="204" presetID="10" presetClass="exit" presetSubtype="0" fill="hold" nodeType="afterEffect">
                                      <p:stCondLst>
                                        <p:cond delay="5000"/>
                                      </p:stCondLst>
                                      <p:childTnLst>
                                        <p:animEffect transition="out" filter="fade">
                                          <p:cBhvr>
                                            <p:cTn id="205" dur="1000"/>
                                            <p:tgtEl>
                                              <p:spTgt spid="80"/>
                                            </p:tgtEl>
                                          </p:cBhvr>
                                        </p:animEffect>
                                        <p:set>
                                          <p:cBhvr>
                                            <p:cTn id="206" dur="1" fill="hold">
                                              <p:stCondLst>
                                                <p:cond delay="999"/>
                                              </p:stCondLst>
                                            </p:cTn>
                                            <p:tgtEl>
                                              <p:spTgt spid="80"/>
                                            </p:tgtEl>
                                            <p:attrNameLst>
                                              <p:attrName>style.visibility</p:attrName>
                                            </p:attrNameLst>
                                          </p:cBhvr>
                                          <p:to>
                                            <p:strVal val="hidden"/>
                                          </p:to>
                                        </p:set>
                                      </p:childTnLst>
                                    </p:cTn>
                                  </p:par>
                                  <p:par>
                                    <p:cTn id="207" presetID="10" presetClass="exit" presetSubtype="0" fill="hold" nodeType="withEffect">
                                      <p:stCondLst>
                                        <p:cond delay="5000"/>
                                      </p:stCondLst>
                                      <p:childTnLst>
                                        <p:animEffect transition="out" filter="fade">
                                          <p:cBhvr>
                                            <p:cTn id="208" dur="1000"/>
                                            <p:tgtEl>
                                              <p:spTgt spid="77"/>
                                            </p:tgtEl>
                                          </p:cBhvr>
                                        </p:animEffect>
                                        <p:set>
                                          <p:cBhvr>
                                            <p:cTn id="209" dur="1" fill="hold">
                                              <p:stCondLst>
                                                <p:cond delay="999"/>
                                              </p:stCondLst>
                                            </p:cTn>
                                            <p:tgtEl>
                                              <p:spTgt spid="77"/>
                                            </p:tgtEl>
                                            <p:attrNameLst>
                                              <p:attrName>style.visibility</p:attrName>
                                            </p:attrNameLst>
                                          </p:cBhvr>
                                          <p:to>
                                            <p:strVal val="hidden"/>
                                          </p:to>
                                        </p:set>
                                      </p:childTnLst>
                                    </p:cTn>
                                  </p:par>
                                  <p:par>
                                    <p:cTn id="210" presetID="10" presetClass="exit" presetSubtype="0" fill="hold" grpId="1" nodeType="withEffect">
                                      <p:stCondLst>
                                        <p:cond delay="5000"/>
                                      </p:stCondLst>
                                      <p:childTnLst>
                                        <p:animEffect transition="out" filter="fade">
                                          <p:cBhvr>
                                            <p:cTn id="211" dur="1000"/>
                                            <p:tgtEl>
                                              <p:spTgt spid="76"/>
                                            </p:tgtEl>
                                          </p:cBhvr>
                                        </p:animEffect>
                                        <p:set>
                                          <p:cBhvr>
                                            <p:cTn id="212" dur="1" fill="hold">
                                              <p:stCondLst>
                                                <p:cond delay="999"/>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13" restart="whenNotActive" fill="hold" evtFilter="cancelBubble" nodeType="interactiveSeq">
                    <p:stCondLst>
                      <p:cond evt="onClick" delay="0">
                        <p:tgtEl>
                          <p:spTgt spid="21"/>
                        </p:tgtEl>
                      </p:cond>
                    </p:stCondLst>
                    <p:endSync evt="end" delay="0">
                      <p:rtn val="all"/>
                    </p:endSync>
                    <p:childTnLst>
                      <p:par>
                        <p:cTn id="214" fill="hold">
                          <p:stCondLst>
                            <p:cond delay="0"/>
                          </p:stCondLst>
                          <p:childTnLst>
                            <p:par>
                              <p:cTn id="215" fill="hold">
                                <p:stCondLst>
                                  <p:cond delay="0"/>
                                </p:stCondLst>
                                <p:childTnLst>
                                  <p:par>
                                    <p:cTn id="216" presetID="2" presetClass="exit" presetSubtype="8" fill="hold" grpId="1" nodeType="clickEffect">
                                      <p:stCondLst>
                                        <p:cond delay="0"/>
                                      </p:stCondLst>
                                      <p:childTnLst>
                                        <p:anim calcmode="lin" valueType="num">
                                          <p:cBhvr additive="base">
                                            <p:cTn id="217" dur="350"/>
                                            <p:tgtEl>
                                              <p:spTgt spid="21"/>
                                            </p:tgtEl>
                                            <p:attrNameLst>
                                              <p:attrName>ppt_x</p:attrName>
                                            </p:attrNameLst>
                                          </p:cBhvr>
                                          <p:tavLst>
                                            <p:tav tm="0">
                                              <p:val>
                                                <p:strVal val="ppt_x"/>
                                              </p:val>
                                            </p:tav>
                                            <p:tav tm="100000">
                                              <p:val>
                                                <p:strVal val="0-ppt_w/2"/>
                                              </p:val>
                                            </p:tav>
                                          </p:tavLst>
                                        </p:anim>
                                        <p:anim calcmode="lin" valueType="num">
                                          <p:cBhvr additive="base">
                                            <p:cTn id="218" dur="350"/>
                                            <p:tgtEl>
                                              <p:spTgt spid="21"/>
                                            </p:tgtEl>
                                            <p:attrNameLst>
                                              <p:attrName>ppt_y</p:attrName>
                                            </p:attrNameLst>
                                          </p:cBhvr>
                                          <p:tavLst>
                                            <p:tav tm="0">
                                              <p:val>
                                                <p:strVal val="ppt_y"/>
                                              </p:val>
                                            </p:tav>
                                            <p:tav tm="100000">
                                              <p:val>
                                                <p:strVal val="ppt_y"/>
                                              </p:val>
                                            </p:tav>
                                          </p:tavLst>
                                        </p:anim>
                                        <p:set>
                                          <p:cBhvr>
                                            <p:cTn id="219" dur="1" fill="hold">
                                              <p:stCondLst>
                                                <p:cond delay="349"/>
                                              </p:stCondLst>
                                            </p:cTn>
                                            <p:tgtEl>
                                              <p:spTgt spid="21"/>
                                            </p:tgtEl>
                                            <p:attrNameLst>
                                              <p:attrName>style.visibility</p:attrName>
                                            </p:attrNameLst>
                                          </p:cBhvr>
                                          <p:to>
                                            <p:strVal val="hidden"/>
                                          </p:to>
                                        </p:set>
                                      </p:childTnLst>
                                    </p:cTn>
                                  </p:par>
                                  <p:par>
                                    <p:cTn id="220" presetID="10" presetClass="exit" presetSubtype="0" fill="hold" grpId="1" nodeType="withEffect">
                                      <p:stCondLst>
                                        <p:cond delay="0"/>
                                      </p:stCondLst>
                                      <p:childTnLst>
                                        <p:animEffect transition="out" filter="fade">
                                          <p:cBhvr>
                                            <p:cTn id="221" dur="100"/>
                                            <p:tgtEl>
                                              <p:spTgt spid="51"/>
                                            </p:tgtEl>
                                          </p:cBhvr>
                                        </p:animEffect>
                                        <p:set>
                                          <p:cBhvr>
                                            <p:cTn id="222" dur="1" fill="hold">
                                              <p:stCondLst>
                                                <p:cond delay="99"/>
                                              </p:stCondLst>
                                            </p:cTn>
                                            <p:tgtEl>
                                              <p:spTgt spid="51"/>
                                            </p:tgtEl>
                                            <p:attrNameLst>
                                              <p:attrName>style.visibility</p:attrName>
                                            </p:attrNameLst>
                                          </p:cBhvr>
                                          <p:to>
                                            <p:strVal val="hidden"/>
                                          </p:to>
                                        </p:set>
                                      </p:childTnLst>
                                    </p:cTn>
                                  </p:par>
                                  <p:par>
                                    <p:cTn id="223" presetID="1" presetClass="mediacall" presetSubtype="0" fill="hold" nodeType="withEffect">
                                      <p:stCondLst>
                                        <p:cond delay="0"/>
                                      </p:stCondLst>
                                      <p:childTnLst>
                                        <p:cmd type="call" cmd="playFrom(0.0)">
                                          <p:cBhvr>
                                            <p:cTn id="224" dur="339" fill="hold"/>
                                            <p:tgtEl>
                                              <p:spTgt spid="9"/>
                                            </p:tgtEl>
                                          </p:cBhvr>
                                        </p:cmd>
                                      </p:childTnLst>
                                    </p:cTn>
                                  </p:par>
                                  <p:par>
                                    <p:cTn id="225" presetID="1" presetClass="entr" presetSubtype="0" fill="hold" nodeType="withEffect">
                                      <p:stCondLst>
                                        <p:cond delay="0"/>
                                      </p:stCondLst>
                                      <p:childTnLst>
                                        <p:set>
                                          <p:cBhvr>
                                            <p:cTn id="226" dur="1" fill="hold">
                                              <p:stCondLst>
                                                <p:cond delay="0"/>
                                              </p:stCondLst>
                                            </p:cTn>
                                            <p:tgtEl>
                                              <p:spTgt spid="89"/>
                                            </p:tgtEl>
                                            <p:attrNameLst>
                                              <p:attrName>style.visibility</p:attrName>
                                            </p:attrNameLst>
                                          </p:cBhvr>
                                          <p:to>
                                            <p:strVal val="visible"/>
                                          </p:to>
                                        </p:set>
                                      </p:childTnLst>
                                    </p:cTn>
                                  </p:par>
                                </p:childTnLst>
                              </p:cTn>
                            </p:par>
                            <p:par>
                              <p:cTn id="227" fill="hold">
                                <p:stCondLst>
                                  <p:cond delay="350"/>
                                </p:stCondLst>
                                <p:childTnLst>
                                  <p:par>
                                    <p:cTn id="228" presetID="42" presetClass="path" presetSubtype="0" accel="50000" decel="50000" fill="hold" nodeType="afterEffect">
                                      <p:stCondLst>
                                        <p:cond delay="0"/>
                                      </p:stCondLst>
                                      <p:childTnLst>
                                        <p:animMotion origin="layout" path="M -4.20139E-6 4.38272E-6 L 0.12739 0.00057 " pathEditMode="relative" rAng="0" ptsTypes="AA">
                                          <p:cBhvr>
                                            <p:cTn id="229" dur="1000" fill="hold"/>
                                            <p:tgtEl>
                                              <p:spTgt spid="89"/>
                                            </p:tgtEl>
                                            <p:attrNameLst>
                                              <p:attrName>ppt_x</p:attrName>
                                              <p:attrName>ppt_y</p:attrName>
                                            </p:attrNameLst>
                                          </p:cBhvr>
                                          <p:rCtr x="6369" y="19"/>
                                        </p:animMotion>
                                      </p:childTnLst>
                                    </p:cTn>
                                  </p:par>
                                  <p:par>
                                    <p:cTn id="230" presetID="1" presetClass="mediacall" presetSubtype="0" fill="hold" nodeType="withEffect">
                                      <p:stCondLst>
                                        <p:cond delay="250"/>
                                      </p:stCondLst>
                                      <p:childTnLst>
                                        <p:cmd type="call" cmd="playFrom(0.0)">
                                          <p:cBhvr>
                                            <p:cTn id="231" dur="1536" fill="hold"/>
                                            <p:tgtEl>
                                              <p:spTgt spid="81"/>
                                            </p:tgtEl>
                                          </p:cBhvr>
                                        </p:cmd>
                                      </p:childTnLst>
                                    </p:cTn>
                                  </p:par>
                                  <p:par>
                                    <p:cTn id="232" presetID="10" presetClass="entr" presetSubtype="0" fill="hold" grpId="0" nodeType="withEffect">
                                      <p:stCondLst>
                                        <p:cond delay="250"/>
                                      </p:stCondLst>
                                      <p:childTnLst>
                                        <p:set>
                                          <p:cBhvr>
                                            <p:cTn id="233" dur="1" fill="hold">
                                              <p:stCondLst>
                                                <p:cond delay="0"/>
                                              </p:stCondLst>
                                            </p:cTn>
                                            <p:tgtEl>
                                              <p:spTgt spid="82"/>
                                            </p:tgtEl>
                                            <p:attrNameLst>
                                              <p:attrName>style.visibility</p:attrName>
                                            </p:attrNameLst>
                                          </p:cBhvr>
                                          <p:to>
                                            <p:strVal val="visible"/>
                                          </p:to>
                                        </p:set>
                                        <p:animEffect transition="in" filter="fade">
                                          <p:cBhvr>
                                            <p:cTn id="234" dur="500"/>
                                            <p:tgtEl>
                                              <p:spTgt spid="82"/>
                                            </p:tgtEl>
                                          </p:cBhvr>
                                        </p:animEffect>
                                      </p:childTnLst>
                                    </p:cTn>
                                  </p:par>
                                  <p:par>
                                    <p:cTn id="235" presetID="10" presetClass="entr" presetSubtype="0" fill="hold" grpId="0" nodeType="withEffect">
                                      <p:stCondLst>
                                        <p:cond delay="500"/>
                                      </p:stCondLst>
                                      <p:childTnLst>
                                        <p:set>
                                          <p:cBhvr>
                                            <p:cTn id="236" dur="1" fill="hold">
                                              <p:stCondLst>
                                                <p:cond delay="0"/>
                                              </p:stCondLst>
                                            </p:cTn>
                                            <p:tgtEl>
                                              <p:spTgt spid="88"/>
                                            </p:tgtEl>
                                            <p:attrNameLst>
                                              <p:attrName>style.visibility</p:attrName>
                                            </p:attrNameLst>
                                          </p:cBhvr>
                                          <p:to>
                                            <p:strVal val="visible"/>
                                          </p:to>
                                        </p:set>
                                        <p:animEffect transition="in" filter="fade">
                                          <p:cBhvr>
                                            <p:cTn id="237" dur="500"/>
                                            <p:tgtEl>
                                              <p:spTgt spid="88"/>
                                            </p:tgtEl>
                                          </p:cBhvr>
                                        </p:animEffect>
                                      </p:childTnLst>
                                    </p:cTn>
                                  </p:par>
                                  <p:par>
                                    <p:cTn id="238" presetID="10" presetClass="entr" presetSubtype="0" fill="hold" nodeType="withEffect">
                                      <p:stCondLst>
                                        <p:cond delay="750"/>
                                      </p:stCondLst>
                                      <p:childTnLst>
                                        <p:set>
                                          <p:cBhvr>
                                            <p:cTn id="239" dur="1" fill="hold">
                                              <p:stCondLst>
                                                <p:cond delay="0"/>
                                              </p:stCondLst>
                                            </p:cTn>
                                            <p:tgtEl>
                                              <p:spTgt spid="83"/>
                                            </p:tgtEl>
                                            <p:attrNameLst>
                                              <p:attrName>style.visibility</p:attrName>
                                            </p:attrNameLst>
                                          </p:cBhvr>
                                          <p:to>
                                            <p:strVal val="visible"/>
                                          </p:to>
                                        </p:set>
                                        <p:animEffect transition="in" filter="fade">
                                          <p:cBhvr>
                                            <p:cTn id="240" dur="500"/>
                                            <p:tgtEl>
                                              <p:spTgt spid="83"/>
                                            </p:tgtEl>
                                          </p:cBhvr>
                                        </p:animEffect>
                                      </p:childTnLst>
                                    </p:cTn>
                                  </p:par>
                                  <p:par>
                                    <p:cTn id="241" presetID="10" presetClass="entr" presetSubtype="0" fill="hold" grpId="0" nodeType="withEffect">
                                      <p:stCondLst>
                                        <p:cond delay="1000"/>
                                      </p:stCondLst>
                                      <p:childTnLst>
                                        <p:set>
                                          <p:cBhvr>
                                            <p:cTn id="242" dur="1" fill="hold">
                                              <p:stCondLst>
                                                <p:cond delay="0"/>
                                              </p:stCondLst>
                                            </p:cTn>
                                            <p:tgtEl>
                                              <p:spTgt spid="87"/>
                                            </p:tgtEl>
                                            <p:attrNameLst>
                                              <p:attrName>style.visibility</p:attrName>
                                            </p:attrNameLst>
                                          </p:cBhvr>
                                          <p:to>
                                            <p:strVal val="visible"/>
                                          </p:to>
                                        </p:set>
                                        <p:animEffect transition="in" filter="fade">
                                          <p:cBhvr>
                                            <p:cTn id="243" dur="500"/>
                                            <p:tgtEl>
                                              <p:spTgt spid="87"/>
                                            </p:tgtEl>
                                          </p:cBhvr>
                                        </p:animEffect>
                                      </p:childTnLst>
                                    </p:cTn>
                                  </p:par>
                                </p:childTnLst>
                              </p:cTn>
                            </p:par>
                            <p:par>
                              <p:cTn id="244" fill="hold">
                                <p:stCondLst>
                                  <p:cond delay="2136"/>
                                </p:stCondLst>
                                <p:childTnLst>
                                  <p:par>
                                    <p:cTn id="245" presetID="10" presetClass="entr" presetSubtype="0" fill="hold" grpId="0" nodeType="afterEffect">
                                      <p:stCondLst>
                                        <p:cond delay="250"/>
                                      </p:stCondLst>
                                      <p:childTnLst>
                                        <p:set>
                                          <p:cBhvr>
                                            <p:cTn id="246" dur="1" fill="hold">
                                              <p:stCondLst>
                                                <p:cond delay="0"/>
                                              </p:stCondLst>
                                            </p:cTn>
                                            <p:tgtEl>
                                              <p:spTgt spid="86"/>
                                            </p:tgtEl>
                                            <p:attrNameLst>
                                              <p:attrName>style.visibility</p:attrName>
                                            </p:attrNameLst>
                                          </p:cBhvr>
                                          <p:to>
                                            <p:strVal val="visible"/>
                                          </p:to>
                                        </p:set>
                                        <p:animEffect transition="in" filter="fade">
                                          <p:cBhvr>
                                            <p:cTn id="247" dur="500"/>
                                            <p:tgtEl>
                                              <p:spTgt spid="86"/>
                                            </p:tgtEl>
                                          </p:cBhvr>
                                        </p:animEffect>
                                      </p:childTnLst>
                                    </p:cTn>
                                  </p:par>
                                  <p:par>
                                    <p:cTn id="248" presetID="10" presetClass="exit" presetSubtype="0" fill="hold" nodeType="withEffect">
                                      <p:stCondLst>
                                        <p:cond delay="10000"/>
                                      </p:stCondLst>
                                      <p:childTnLst>
                                        <p:animEffect transition="out" filter="fade">
                                          <p:cBhvr>
                                            <p:cTn id="249" dur="1000"/>
                                            <p:tgtEl>
                                              <p:spTgt spid="89"/>
                                            </p:tgtEl>
                                          </p:cBhvr>
                                        </p:animEffect>
                                        <p:set>
                                          <p:cBhvr>
                                            <p:cTn id="250" dur="1" fill="hold">
                                              <p:stCondLst>
                                                <p:cond delay="999"/>
                                              </p:stCondLst>
                                            </p:cTn>
                                            <p:tgtEl>
                                              <p:spTgt spid="89"/>
                                            </p:tgtEl>
                                            <p:attrNameLst>
                                              <p:attrName>style.visibility</p:attrName>
                                            </p:attrNameLst>
                                          </p:cBhvr>
                                          <p:to>
                                            <p:strVal val="hidden"/>
                                          </p:to>
                                        </p:set>
                                      </p:childTnLst>
                                    </p:cTn>
                                  </p:par>
                                  <p:par>
                                    <p:cTn id="251" presetID="10" presetClass="exit" presetSubtype="0" fill="hold" grpId="1" nodeType="withEffect">
                                      <p:stCondLst>
                                        <p:cond delay="10000"/>
                                      </p:stCondLst>
                                      <p:childTnLst>
                                        <p:animEffect transition="out" filter="fade">
                                          <p:cBhvr>
                                            <p:cTn id="252" dur="1000"/>
                                            <p:tgtEl>
                                              <p:spTgt spid="82"/>
                                            </p:tgtEl>
                                          </p:cBhvr>
                                        </p:animEffect>
                                        <p:set>
                                          <p:cBhvr>
                                            <p:cTn id="253" dur="1" fill="hold">
                                              <p:stCondLst>
                                                <p:cond delay="999"/>
                                              </p:stCondLst>
                                            </p:cTn>
                                            <p:tgtEl>
                                              <p:spTgt spid="82"/>
                                            </p:tgtEl>
                                            <p:attrNameLst>
                                              <p:attrName>style.visibility</p:attrName>
                                            </p:attrNameLst>
                                          </p:cBhvr>
                                          <p:to>
                                            <p:strVal val="hidden"/>
                                          </p:to>
                                        </p:set>
                                      </p:childTnLst>
                                    </p:cTn>
                                  </p:par>
                                  <p:par>
                                    <p:cTn id="254" presetID="10" presetClass="exit" presetSubtype="0" fill="hold" grpId="1" nodeType="withEffect">
                                      <p:stCondLst>
                                        <p:cond delay="10000"/>
                                      </p:stCondLst>
                                      <p:childTnLst>
                                        <p:animEffect transition="out" filter="fade">
                                          <p:cBhvr>
                                            <p:cTn id="255" dur="1000"/>
                                            <p:tgtEl>
                                              <p:spTgt spid="88"/>
                                            </p:tgtEl>
                                          </p:cBhvr>
                                        </p:animEffect>
                                        <p:set>
                                          <p:cBhvr>
                                            <p:cTn id="256" dur="1" fill="hold">
                                              <p:stCondLst>
                                                <p:cond delay="999"/>
                                              </p:stCondLst>
                                            </p:cTn>
                                            <p:tgtEl>
                                              <p:spTgt spid="88"/>
                                            </p:tgtEl>
                                            <p:attrNameLst>
                                              <p:attrName>style.visibility</p:attrName>
                                            </p:attrNameLst>
                                          </p:cBhvr>
                                          <p:to>
                                            <p:strVal val="hidden"/>
                                          </p:to>
                                        </p:set>
                                      </p:childTnLst>
                                    </p:cTn>
                                  </p:par>
                                  <p:par>
                                    <p:cTn id="257" presetID="10" presetClass="exit" presetSubtype="0" fill="hold" nodeType="withEffect">
                                      <p:stCondLst>
                                        <p:cond delay="10000"/>
                                      </p:stCondLst>
                                      <p:childTnLst>
                                        <p:animEffect transition="out" filter="fade">
                                          <p:cBhvr>
                                            <p:cTn id="258" dur="1000"/>
                                            <p:tgtEl>
                                              <p:spTgt spid="83"/>
                                            </p:tgtEl>
                                          </p:cBhvr>
                                        </p:animEffect>
                                        <p:set>
                                          <p:cBhvr>
                                            <p:cTn id="259" dur="1" fill="hold">
                                              <p:stCondLst>
                                                <p:cond delay="999"/>
                                              </p:stCondLst>
                                            </p:cTn>
                                            <p:tgtEl>
                                              <p:spTgt spid="83"/>
                                            </p:tgtEl>
                                            <p:attrNameLst>
                                              <p:attrName>style.visibility</p:attrName>
                                            </p:attrNameLst>
                                          </p:cBhvr>
                                          <p:to>
                                            <p:strVal val="hidden"/>
                                          </p:to>
                                        </p:set>
                                      </p:childTnLst>
                                    </p:cTn>
                                  </p:par>
                                  <p:par>
                                    <p:cTn id="260" presetID="10" presetClass="exit" presetSubtype="0" fill="hold" grpId="1" nodeType="withEffect">
                                      <p:stCondLst>
                                        <p:cond delay="10000"/>
                                      </p:stCondLst>
                                      <p:childTnLst>
                                        <p:animEffect transition="out" filter="fade">
                                          <p:cBhvr>
                                            <p:cTn id="261" dur="1000"/>
                                            <p:tgtEl>
                                              <p:spTgt spid="87"/>
                                            </p:tgtEl>
                                          </p:cBhvr>
                                        </p:animEffect>
                                        <p:set>
                                          <p:cBhvr>
                                            <p:cTn id="262" dur="1" fill="hold">
                                              <p:stCondLst>
                                                <p:cond delay="999"/>
                                              </p:stCondLst>
                                            </p:cTn>
                                            <p:tgtEl>
                                              <p:spTgt spid="87"/>
                                            </p:tgtEl>
                                            <p:attrNameLst>
                                              <p:attrName>style.visibility</p:attrName>
                                            </p:attrNameLst>
                                          </p:cBhvr>
                                          <p:to>
                                            <p:strVal val="hidden"/>
                                          </p:to>
                                        </p:set>
                                      </p:childTnLst>
                                    </p:cTn>
                                  </p:par>
                                  <p:par>
                                    <p:cTn id="263" presetID="10" presetClass="exit" presetSubtype="0" fill="hold" grpId="1" nodeType="withEffect">
                                      <p:stCondLst>
                                        <p:cond delay="10000"/>
                                      </p:stCondLst>
                                      <p:childTnLst>
                                        <p:animEffect transition="out" filter="fade">
                                          <p:cBhvr>
                                            <p:cTn id="264" dur="1000"/>
                                            <p:tgtEl>
                                              <p:spTgt spid="86"/>
                                            </p:tgtEl>
                                          </p:cBhvr>
                                        </p:animEffect>
                                        <p:set>
                                          <p:cBhvr>
                                            <p:cTn id="265" dur="1" fill="hold">
                                              <p:stCondLst>
                                                <p:cond delay="999"/>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66" restart="whenNotActive" fill="hold" evtFilter="cancelBubble" nodeType="interactiveSeq">
                    <p:stCondLst>
                      <p:cond evt="onClick" delay="0">
                        <p:tgtEl>
                          <p:spTgt spid="22"/>
                        </p:tgtEl>
                      </p:cond>
                    </p:stCondLst>
                    <p:endSync evt="end" delay="0">
                      <p:rtn val="all"/>
                    </p:endSync>
                    <p:childTnLst>
                      <p:par>
                        <p:cTn id="267" fill="hold">
                          <p:stCondLst>
                            <p:cond delay="0"/>
                          </p:stCondLst>
                          <p:childTnLst>
                            <p:par>
                              <p:cTn id="268" fill="hold">
                                <p:stCondLst>
                                  <p:cond delay="0"/>
                                </p:stCondLst>
                                <p:childTnLst>
                                  <p:par>
                                    <p:cTn id="269" presetID="2" presetClass="exit" presetSubtype="2" fill="hold" grpId="1" nodeType="clickEffect">
                                      <p:stCondLst>
                                        <p:cond delay="0"/>
                                      </p:stCondLst>
                                      <p:childTnLst>
                                        <p:anim calcmode="lin" valueType="num">
                                          <p:cBhvr additive="base">
                                            <p:cTn id="270" dur="350"/>
                                            <p:tgtEl>
                                              <p:spTgt spid="22"/>
                                            </p:tgtEl>
                                            <p:attrNameLst>
                                              <p:attrName>ppt_x</p:attrName>
                                            </p:attrNameLst>
                                          </p:cBhvr>
                                          <p:tavLst>
                                            <p:tav tm="0">
                                              <p:val>
                                                <p:strVal val="ppt_x"/>
                                              </p:val>
                                            </p:tav>
                                            <p:tav tm="100000">
                                              <p:val>
                                                <p:strVal val="1+ppt_w/2"/>
                                              </p:val>
                                            </p:tav>
                                          </p:tavLst>
                                        </p:anim>
                                        <p:anim calcmode="lin" valueType="num">
                                          <p:cBhvr additive="base">
                                            <p:cTn id="271" dur="350"/>
                                            <p:tgtEl>
                                              <p:spTgt spid="22"/>
                                            </p:tgtEl>
                                            <p:attrNameLst>
                                              <p:attrName>ppt_y</p:attrName>
                                            </p:attrNameLst>
                                          </p:cBhvr>
                                          <p:tavLst>
                                            <p:tav tm="0">
                                              <p:val>
                                                <p:strVal val="ppt_y"/>
                                              </p:val>
                                            </p:tav>
                                            <p:tav tm="100000">
                                              <p:val>
                                                <p:strVal val="ppt_y"/>
                                              </p:val>
                                            </p:tav>
                                          </p:tavLst>
                                        </p:anim>
                                        <p:set>
                                          <p:cBhvr>
                                            <p:cTn id="272" dur="1" fill="hold">
                                              <p:stCondLst>
                                                <p:cond delay="349"/>
                                              </p:stCondLst>
                                            </p:cTn>
                                            <p:tgtEl>
                                              <p:spTgt spid="22"/>
                                            </p:tgtEl>
                                            <p:attrNameLst>
                                              <p:attrName>style.visibility</p:attrName>
                                            </p:attrNameLst>
                                          </p:cBhvr>
                                          <p:to>
                                            <p:strVal val="hidden"/>
                                          </p:to>
                                        </p:set>
                                      </p:childTnLst>
                                    </p:cTn>
                                  </p:par>
                                  <p:par>
                                    <p:cTn id="273" presetID="10" presetClass="exit" presetSubtype="0" fill="hold" grpId="1" nodeType="withEffect">
                                      <p:stCondLst>
                                        <p:cond delay="0"/>
                                      </p:stCondLst>
                                      <p:childTnLst>
                                        <p:animEffect transition="out" filter="fade">
                                          <p:cBhvr>
                                            <p:cTn id="274" dur="100"/>
                                            <p:tgtEl>
                                              <p:spTgt spid="50"/>
                                            </p:tgtEl>
                                          </p:cBhvr>
                                        </p:animEffect>
                                        <p:set>
                                          <p:cBhvr>
                                            <p:cTn id="275" dur="1" fill="hold">
                                              <p:stCondLst>
                                                <p:cond delay="99"/>
                                              </p:stCondLst>
                                            </p:cTn>
                                            <p:tgtEl>
                                              <p:spTgt spid="50"/>
                                            </p:tgtEl>
                                            <p:attrNameLst>
                                              <p:attrName>style.visibility</p:attrName>
                                            </p:attrNameLst>
                                          </p:cBhvr>
                                          <p:to>
                                            <p:strVal val="hidden"/>
                                          </p:to>
                                        </p:set>
                                      </p:childTnLst>
                                    </p:cTn>
                                  </p:par>
                                  <p:par>
                                    <p:cTn id="276" presetID="1" presetClass="mediacall" presetSubtype="0" fill="hold" nodeType="withEffect">
                                      <p:stCondLst>
                                        <p:cond delay="0"/>
                                      </p:stCondLst>
                                      <p:childTnLst>
                                        <p:cmd type="call" cmd="playFrom(0.0)">
                                          <p:cBhvr>
                                            <p:cTn id="277" dur="339" fill="hold"/>
                                            <p:tgtEl>
                                              <p:spTgt spid="9"/>
                                            </p:tgtEl>
                                          </p:cBhvr>
                                        </p:cmd>
                                      </p:childTnLst>
                                    </p:cTn>
                                  </p:par>
                                  <p:par>
                                    <p:cTn id="278" presetID="1" presetClass="exit" presetSubtype="0" fill="hold" nodeType="withEffect">
                                      <p:stCondLst>
                                        <p:cond delay="0"/>
                                      </p:stCondLst>
                                      <p:childTnLst>
                                        <p:set>
                                          <p:cBhvr>
                                            <p:cTn id="279" dur="1" fill="hold">
                                              <p:stCondLst>
                                                <p:cond delay="0"/>
                                              </p:stCondLst>
                                            </p:cTn>
                                            <p:tgtEl>
                                              <p:spTgt spid="106"/>
                                            </p:tgtEl>
                                            <p:attrNameLst>
                                              <p:attrName>style.visibility</p:attrName>
                                            </p:attrNameLst>
                                          </p:cBhvr>
                                          <p:to>
                                            <p:strVal val="hidden"/>
                                          </p:to>
                                        </p:set>
                                      </p:childTnLst>
                                    </p:cTn>
                                  </p:par>
                                  <p:par>
                                    <p:cTn id="280" presetID="1" presetClass="exit" presetSubtype="0" fill="hold" nodeType="withEffect">
                                      <p:stCondLst>
                                        <p:cond delay="0"/>
                                      </p:stCondLst>
                                      <p:childTnLst>
                                        <p:set>
                                          <p:cBhvr>
                                            <p:cTn id="281" dur="1" fill="hold">
                                              <p:stCondLst>
                                                <p:cond delay="0"/>
                                              </p:stCondLst>
                                            </p:cTn>
                                            <p:tgtEl>
                                              <p:spTgt spid="107"/>
                                            </p:tgtEl>
                                            <p:attrNameLst>
                                              <p:attrName>style.visibility</p:attrName>
                                            </p:attrNameLst>
                                          </p:cBhvr>
                                          <p:to>
                                            <p:strVal val="hidden"/>
                                          </p:to>
                                        </p:set>
                                      </p:childTnLst>
                                    </p:cTn>
                                  </p:par>
                                </p:childTnLst>
                              </p:cTn>
                            </p:par>
                            <p:par>
                              <p:cTn id="282" fill="hold">
                                <p:stCondLst>
                                  <p:cond delay="350"/>
                                </p:stCondLst>
                                <p:childTnLst>
                                  <p:par>
                                    <p:cTn id="283" presetID="42" presetClass="path" presetSubtype="0" accel="50000" decel="50000" fill="hold" nodeType="afterEffect">
                                      <p:stCondLst>
                                        <p:cond delay="0"/>
                                      </p:stCondLst>
                                      <p:childTnLst>
                                        <p:animMotion origin="layout" path="M -4.65278E-6 1.60494E-6 L -0.19672 0.00173 " pathEditMode="relative" rAng="0" ptsTypes="AA">
                                          <p:cBhvr>
                                            <p:cTn id="284" dur="10" fill="hold"/>
                                            <p:tgtEl>
                                              <p:spTgt spid="106"/>
                                            </p:tgtEl>
                                            <p:attrNameLst>
                                              <p:attrName>ppt_x</p:attrName>
                                              <p:attrName>ppt_y</p:attrName>
                                            </p:attrNameLst>
                                          </p:cBhvr>
                                          <p:rCtr x="-9842" y="77"/>
                                        </p:animMotion>
                                      </p:childTnLst>
                                    </p:cTn>
                                  </p:par>
                                  <p:par>
                                    <p:cTn id="285" presetID="42" presetClass="path" presetSubtype="0" accel="50000" decel="50000" fill="hold" nodeType="withEffect">
                                      <p:stCondLst>
                                        <p:cond delay="0"/>
                                      </p:stCondLst>
                                      <p:childTnLst>
                                        <p:animMotion origin="layout" path="M -4.02778E-6 2.03704E-6 L -0.19932 0.00386 " pathEditMode="relative" rAng="0" ptsTypes="AA">
                                          <p:cBhvr>
                                            <p:cTn id="286" dur="10" fill="hold"/>
                                            <p:tgtEl>
                                              <p:spTgt spid="107"/>
                                            </p:tgtEl>
                                            <p:attrNameLst>
                                              <p:attrName>ppt_x</p:attrName>
                                              <p:attrName>ppt_y</p:attrName>
                                            </p:attrNameLst>
                                          </p:cBhvr>
                                          <p:rCtr x="-9972" y="193"/>
                                        </p:animMotion>
                                      </p:childTnLst>
                                    </p:cTn>
                                  </p:par>
                                </p:childTnLst>
                              </p:cTn>
                            </p:par>
                            <p:par>
                              <p:cTn id="287" fill="hold">
                                <p:stCondLst>
                                  <p:cond delay="360"/>
                                </p:stCondLst>
                                <p:childTnLst>
                                  <p:par>
                                    <p:cTn id="288" presetID="14" presetClass="entr" presetSubtype="10" fill="hold" nodeType="afterEffect">
                                      <p:stCondLst>
                                        <p:cond delay="0"/>
                                      </p:stCondLst>
                                      <p:childTnLst>
                                        <p:set>
                                          <p:cBhvr>
                                            <p:cTn id="289" dur="1" fill="hold">
                                              <p:stCondLst>
                                                <p:cond delay="0"/>
                                              </p:stCondLst>
                                            </p:cTn>
                                            <p:tgtEl>
                                              <p:spTgt spid="106"/>
                                            </p:tgtEl>
                                            <p:attrNameLst>
                                              <p:attrName>style.visibility</p:attrName>
                                            </p:attrNameLst>
                                          </p:cBhvr>
                                          <p:to>
                                            <p:strVal val="visible"/>
                                          </p:to>
                                        </p:set>
                                        <p:animEffect transition="in" filter="randombar(horizontal)">
                                          <p:cBhvr>
                                            <p:cTn id="290" dur="750"/>
                                            <p:tgtEl>
                                              <p:spTgt spid="106"/>
                                            </p:tgtEl>
                                          </p:cBhvr>
                                        </p:animEffect>
                                      </p:childTnLst>
                                    </p:cTn>
                                  </p:par>
                                  <p:par>
                                    <p:cTn id="291" presetID="1" presetClass="mediacall" presetSubtype="0" fill="hold" nodeType="withEffect">
                                      <p:stCondLst>
                                        <p:cond delay="0"/>
                                      </p:stCondLst>
                                      <p:childTnLst>
                                        <p:cmd type="call" cmd="playFrom(0.0)">
                                          <p:cBhvr>
                                            <p:cTn id="292" dur="6191" fill="hold"/>
                                            <p:tgtEl>
                                              <p:spTgt spid="98"/>
                                            </p:tgtEl>
                                          </p:cBhvr>
                                        </p:cmd>
                                      </p:childTnLst>
                                    </p:cTn>
                                  </p:par>
                                  <p:par>
                                    <p:cTn id="293" presetID="10" presetClass="entr" presetSubtype="0" fill="hold" nodeType="withEffect">
                                      <p:stCondLst>
                                        <p:cond delay="750"/>
                                      </p:stCondLst>
                                      <p:childTnLst>
                                        <p:set>
                                          <p:cBhvr>
                                            <p:cTn id="294" dur="1" fill="hold">
                                              <p:stCondLst>
                                                <p:cond delay="0"/>
                                              </p:stCondLst>
                                            </p:cTn>
                                            <p:tgtEl>
                                              <p:spTgt spid="107"/>
                                            </p:tgtEl>
                                            <p:attrNameLst>
                                              <p:attrName>style.visibility</p:attrName>
                                            </p:attrNameLst>
                                          </p:cBhvr>
                                          <p:to>
                                            <p:strVal val="visible"/>
                                          </p:to>
                                        </p:set>
                                        <p:animEffect transition="in" filter="fade">
                                          <p:cBhvr>
                                            <p:cTn id="295" dur="500"/>
                                            <p:tgtEl>
                                              <p:spTgt spid="107"/>
                                            </p:tgtEl>
                                          </p:cBhvr>
                                        </p:animEffect>
                                      </p:childTnLst>
                                    </p:cTn>
                                  </p:par>
                                  <p:par>
                                    <p:cTn id="296" presetID="8" presetClass="emph" presetSubtype="0" repeatCount="5000" fill="hold" nodeType="withEffect">
                                      <p:stCondLst>
                                        <p:cond delay="750"/>
                                      </p:stCondLst>
                                      <p:childTnLst>
                                        <p:animRot by="21600000">
                                          <p:cBhvr>
                                            <p:cTn id="297" dur="2000" fill="hold"/>
                                            <p:tgtEl>
                                              <p:spTgt spid="107"/>
                                            </p:tgtEl>
                                            <p:attrNameLst>
                                              <p:attrName>r</p:attrName>
                                            </p:attrNameLst>
                                          </p:cBhvr>
                                        </p:animRot>
                                      </p:childTnLst>
                                    </p:cTn>
                                  </p:par>
                                  <p:par>
                                    <p:cTn id="298" presetID="10" presetClass="entr" presetSubtype="0" fill="hold" grpId="0" nodeType="withEffect">
                                      <p:stCondLst>
                                        <p:cond delay="250"/>
                                      </p:stCondLst>
                                      <p:childTnLst>
                                        <p:set>
                                          <p:cBhvr>
                                            <p:cTn id="299" dur="1" fill="hold">
                                              <p:stCondLst>
                                                <p:cond delay="0"/>
                                              </p:stCondLst>
                                            </p:cTn>
                                            <p:tgtEl>
                                              <p:spTgt spid="99"/>
                                            </p:tgtEl>
                                            <p:attrNameLst>
                                              <p:attrName>style.visibility</p:attrName>
                                            </p:attrNameLst>
                                          </p:cBhvr>
                                          <p:to>
                                            <p:strVal val="visible"/>
                                          </p:to>
                                        </p:set>
                                        <p:animEffect transition="in" filter="fade">
                                          <p:cBhvr>
                                            <p:cTn id="300" dur="500"/>
                                            <p:tgtEl>
                                              <p:spTgt spid="99"/>
                                            </p:tgtEl>
                                          </p:cBhvr>
                                        </p:animEffect>
                                      </p:childTnLst>
                                    </p:cTn>
                                  </p:par>
                                  <p:par>
                                    <p:cTn id="301" presetID="10" presetClass="entr" presetSubtype="0" fill="hold" nodeType="withEffect">
                                      <p:stCondLst>
                                        <p:cond delay="1500"/>
                                      </p:stCondLst>
                                      <p:childTnLst>
                                        <p:set>
                                          <p:cBhvr>
                                            <p:cTn id="302" dur="1" fill="hold">
                                              <p:stCondLst>
                                                <p:cond delay="0"/>
                                              </p:stCondLst>
                                            </p:cTn>
                                            <p:tgtEl>
                                              <p:spTgt spid="100"/>
                                            </p:tgtEl>
                                            <p:attrNameLst>
                                              <p:attrName>style.visibility</p:attrName>
                                            </p:attrNameLst>
                                          </p:cBhvr>
                                          <p:to>
                                            <p:strVal val="visible"/>
                                          </p:to>
                                        </p:set>
                                        <p:animEffect transition="in" filter="fade">
                                          <p:cBhvr>
                                            <p:cTn id="303" dur="500"/>
                                            <p:tgtEl>
                                              <p:spTgt spid="100"/>
                                            </p:tgtEl>
                                          </p:cBhvr>
                                        </p:animEffect>
                                      </p:childTnLst>
                                    </p:cTn>
                                  </p:par>
                                  <p:par>
                                    <p:cTn id="304" presetID="10" presetClass="entr" presetSubtype="0" fill="hold" grpId="0" nodeType="withEffect">
                                      <p:stCondLst>
                                        <p:cond delay="1750"/>
                                      </p:stCondLst>
                                      <p:childTnLst>
                                        <p:set>
                                          <p:cBhvr>
                                            <p:cTn id="305" dur="1" fill="hold">
                                              <p:stCondLst>
                                                <p:cond delay="0"/>
                                              </p:stCondLst>
                                            </p:cTn>
                                            <p:tgtEl>
                                              <p:spTgt spid="105"/>
                                            </p:tgtEl>
                                            <p:attrNameLst>
                                              <p:attrName>style.visibility</p:attrName>
                                            </p:attrNameLst>
                                          </p:cBhvr>
                                          <p:to>
                                            <p:strVal val="visible"/>
                                          </p:to>
                                        </p:set>
                                        <p:animEffect transition="in" filter="fade">
                                          <p:cBhvr>
                                            <p:cTn id="306" dur="500"/>
                                            <p:tgtEl>
                                              <p:spTgt spid="105"/>
                                            </p:tgtEl>
                                          </p:cBhvr>
                                        </p:animEffect>
                                      </p:childTnLst>
                                    </p:cTn>
                                  </p:par>
                                  <p:par>
                                    <p:cTn id="307" presetID="10" presetClass="entr" presetSubtype="0" fill="hold" grpId="0" nodeType="withEffect">
                                      <p:stCondLst>
                                        <p:cond delay="2750"/>
                                      </p:stCondLst>
                                      <p:childTnLst>
                                        <p:set>
                                          <p:cBhvr>
                                            <p:cTn id="308" dur="1" fill="hold">
                                              <p:stCondLst>
                                                <p:cond delay="0"/>
                                              </p:stCondLst>
                                            </p:cTn>
                                            <p:tgtEl>
                                              <p:spTgt spid="104"/>
                                            </p:tgtEl>
                                            <p:attrNameLst>
                                              <p:attrName>style.visibility</p:attrName>
                                            </p:attrNameLst>
                                          </p:cBhvr>
                                          <p:to>
                                            <p:strVal val="visible"/>
                                          </p:to>
                                        </p:set>
                                        <p:animEffect transition="in" filter="fade">
                                          <p:cBhvr>
                                            <p:cTn id="309" dur="500"/>
                                            <p:tgtEl>
                                              <p:spTgt spid="104"/>
                                            </p:tgtEl>
                                          </p:cBhvr>
                                        </p:animEffect>
                                      </p:childTnLst>
                                    </p:cTn>
                                  </p:par>
                                  <p:par>
                                    <p:cTn id="310" presetID="10" presetClass="entr" presetSubtype="0" fill="hold" grpId="0" nodeType="withEffect">
                                      <p:stCondLst>
                                        <p:cond delay="3500"/>
                                      </p:stCondLst>
                                      <p:childTnLst>
                                        <p:set>
                                          <p:cBhvr>
                                            <p:cTn id="311" dur="1" fill="hold">
                                              <p:stCondLst>
                                                <p:cond delay="0"/>
                                              </p:stCondLst>
                                            </p:cTn>
                                            <p:tgtEl>
                                              <p:spTgt spid="103"/>
                                            </p:tgtEl>
                                            <p:attrNameLst>
                                              <p:attrName>style.visibility</p:attrName>
                                            </p:attrNameLst>
                                          </p:cBhvr>
                                          <p:to>
                                            <p:strVal val="visible"/>
                                          </p:to>
                                        </p:set>
                                        <p:animEffect transition="in" filter="fade">
                                          <p:cBhvr>
                                            <p:cTn id="312" dur="500"/>
                                            <p:tgtEl>
                                              <p:spTgt spid="103"/>
                                            </p:tgtEl>
                                          </p:cBhvr>
                                        </p:animEffect>
                                      </p:childTnLst>
                                    </p:cTn>
                                  </p:par>
                                  <p:par>
                                    <p:cTn id="313" presetID="10" presetClass="exit" presetSubtype="0" fill="hold" nodeType="withEffect">
                                      <p:stCondLst>
                                        <p:cond delay="4250"/>
                                      </p:stCondLst>
                                      <p:childTnLst>
                                        <p:animEffect transition="out" filter="fade">
                                          <p:cBhvr>
                                            <p:cTn id="314" dur="500"/>
                                            <p:tgtEl>
                                              <p:spTgt spid="107"/>
                                            </p:tgtEl>
                                          </p:cBhvr>
                                        </p:animEffect>
                                        <p:set>
                                          <p:cBhvr>
                                            <p:cTn id="315" dur="1" fill="hold">
                                              <p:stCondLst>
                                                <p:cond delay="499"/>
                                              </p:stCondLst>
                                            </p:cTn>
                                            <p:tgtEl>
                                              <p:spTgt spid="107"/>
                                            </p:tgtEl>
                                            <p:attrNameLst>
                                              <p:attrName>style.visibility</p:attrName>
                                            </p:attrNameLst>
                                          </p:cBhvr>
                                          <p:to>
                                            <p:strVal val="hidden"/>
                                          </p:to>
                                        </p:set>
                                      </p:childTnLst>
                                    </p:cTn>
                                  </p:par>
                                </p:childTnLst>
                              </p:cTn>
                            </p:par>
                            <p:par>
                              <p:cTn id="316" fill="hold">
                                <p:stCondLst>
                                  <p:cond delay="11110"/>
                                </p:stCondLst>
                                <p:childTnLst>
                                  <p:par>
                                    <p:cTn id="317" presetID="10" presetClass="exit" presetSubtype="0" fill="hold" nodeType="afterEffect">
                                      <p:stCondLst>
                                        <p:cond delay="10000"/>
                                      </p:stCondLst>
                                      <p:childTnLst>
                                        <p:animEffect transition="out" filter="fade">
                                          <p:cBhvr>
                                            <p:cTn id="318" dur="1000"/>
                                            <p:tgtEl>
                                              <p:spTgt spid="106"/>
                                            </p:tgtEl>
                                          </p:cBhvr>
                                        </p:animEffect>
                                        <p:set>
                                          <p:cBhvr>
                                            <p:cTn id="319" dur="1" fill="hold">
                                              <p:stCondLst>
                                                <p:cond delay="999"/>
                                              </p:stCondLst>
                                            </p:cTn>
                                            <p:tgtEl>
                                              <p:spTgt spid="106"/>
                                            </p:tgtEl>
                                            <p:attrNameLst>
                                              <p:attrName>style.visibility</p:attrName>
                                            </p:attrNameLst>
                                          </p:cBhvr>
                                          <p:to>
                                            <p:strVal val="hidden"/>
                                          </p:to>
                                        </p:set>
                                      </p:childTnLst>
                                    </p:cTn>
                                  </p:par>
                                  <p:par>
                                    <p:cTn id="320" presetID="10" presetClass="exit" presetSubtype="0" fill="hold" grpId="1" nodeType="withEffect">
                                      <p:stCondLst>
                                        <p:cond delay="10000"/>
                                      </p:stCondLst>
                                      <p:childTnLst>
                                        <p:animEffect transition="out" filter="fade">
                                          <p:cBhvr>
                                            <p:cTn id="321" dur="1000"/>
                                            <p:tgtEl>
                                              <p:spTgt spid="99"/>
                                            </p:tgtEl>
                                          </p:cBhvr>
                                        </p:animEffect>
                                        <p:set>
                                          <p:cBhvr>
                                            <p:cTn id="322" dur="1" fill="hold">
                                              <p:stCondLst>
                                                <p:cond delay="999"/>
                                              </p:stCondLst>
                                            </p:cTn>
                                            <p:tgtEl>
                                              <p:spTgt spid="99"/>
                                            </p:tgtEl>
                                            <p:attrNameLst>
                                              <p:attrName>style.visibility</p:attrName>
                                            </p:attrNameLst>
                                          </p:cBhvr>
                                          <p:to>
                                            <p:strVal val="hidden"/>
                                          </p:to>
                                        </p:set>
                                      </p:childTnLst>
                                    </p:cTn>
                                  </p:par>
                                  <p:par>
                                    <p:cTn id="323" presetID="10" presetClass="exit" presetSubtype="0" fill="hold" nodeType="withEffect">
                                      <p:stCondLst>
                                        <p:cond delay="10000"/>
                                      </p:stCondLst>
                                      <p:childTnLst>
                                        <p:animEffect transition="out" filter="fade">
                                          <p:cBhvr>
                                            <p:cTn id="324" dur="1000"/>
                                            <p:tgtEl>
                                              <p:spTgt spid="100"/>
                                            </p:tgtEl>
                                          </p:cBhvr>
                                        </p:animEffect>
                                        <p:set>
                                          <p:cBhvr>
                                            <p:cTn id="325" dur="1" fill="hold">
                                              <p:stCondLst>
                                                <p:cond delay="999"/>
                                              </p:stCondLst>
                                            </p:cTn>
                                            <p:tgtEl>
                                              <p:spTgt spid="100"/>
                                            </p:tgtEl>
                                            <p:attrNameLst>
                                              <p:attrName>style.visibility</p:attrName>
                                            </p:attrNameLst>
                                          </p:cBhvr>
                                          <p:to>
                                            <p:strVal val="hidden"/>
                                          </p:to>
                                        </p:set>
                                      </p:childTnLst>
                                    </p:cTn>
                                  </p:par>
                                  <p:par>
                                    <p:cTn id="326" presetID="10" presetClass="exit" presetSubtype="0" fill="hold" grpId="1" nodeType="withEffect">
                                      <p:stCondLst>
                                        <p:cond delay="10000"/>
                                      </p:stCondLst>
                                      <p:childTnLst>
                                        <p:animEffect transition="out" filter="fade">
                                          <p:cBhvr>
                                            <p:cTn id="327" dur="1000"/>
                                            <p:tgtEl>
                                              <p:spTgt spid="105"/>
                                            </p:tgtEl>
                                          </p:cBhvr>
                                        </p:animEffect>
                                        <p:set>
                                          <p:cBhvr>
                                            <p:cTn id="328" dur="1" fill="hold">
                                              <p:stCondLst>
                                                <p:cond delay="999"/>
                                              </p:stCondLst>
                                            </p:cTn>
                                            <p:tgtEl>
                                              <p:spTgt spid="105"/>
                                            </p:tgtEl>
                                            <p:attrNameLst>
                                              <p:attrName>style.visibility</p:attrName>
                                            </p:attrNameLst>
                                          </p:cBhvr>
                                          <p:to>
                                            <p:strVal val="hidden"/>
                                          </p:to>
                                        </p:set>
                                      </p:childTnLst>
                                    </p:cTn>
                                  </p:par>
                                  <p:par>
                                    <p:cTn id="329" presetID="10" presetClass="exit" presetSubtype="0" fill="hold" grpId="1" nodeType="withEffect">
                                      <p:stCondLst>
                                        <p:cond delay="10000"/>
                                      </p:stCondLst>
                                      <p:childTnLst>
                                        <p:animEffect transition="out" filter="fade">
                                          <p:cBhvr>
                                            <p:cTn id="330" dur="1000"/>
                                            <p:tgtEl>
                                              <p:spTgt spid="104"/>
                                            </p:tgtEl>
                                          </p:cBhvr>
                                        </p:animEffect>
                                        <p:set>
                                          <p:cBhvr>
                                            <p:cTn id="331" dur="1" fill="hold">
                                              <p:stCondLst>
                                                <p:cond delay="999"/>
                                              </p:stCondLst>
                                            </p:cTn>
                                            <p:tgtEl>
                                              <p:spTgt spid="104"/>
                                            </p:tgtEl>
                                            <p:attrNameLst>
                                              <p:attrName>style.visibility</p:attrName>
                                            </p:attrNameLst>
                                          </p:cBhvr>
                                          <p:to>
                                            <p:strVal val="hidden"/>
                                          </p:to>
                                        </p:set>
                                      </p:childTnLst>
                                    </p:cTn>
                                  </p:par>
                                  <p:par>
                                    <p:cTn id="332" presetID="10" presetClass="exit" presetSubtype="0" fill="hold" grpId="1" nodeType="withEffect">
                                      <p:stCondLst>
                                        <p:cond delay="10000"/>
                                      </p:stCondLst>
                                      <p:childTnLst>
                                        <p:animEffect transition="out" filter="fade">
                                          <p:cBhvr>
                                            <p:cTn id="333" dur="1000"/>
                                            <p:tgtEl>
                                              <p:spTgt spid="103"/>
                                            </p:tgtEl>
                                          </p:cBhvr>
                                        </p:animEffect>
                                        <p:set>
                                          <p:cBhvr>
                                            <p:cTn id="334" dur="1" fill="hold">
                                              <p:stCondLst>
                                                <p:cond delay="9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35" restart="whenNotActive" fill="hold" evtFilter="cancelBubble" nodeType="interactiveSeq">
                    <p:stCondLst>
                      <p:cond evt="onClick" delay="0">
                        <p:tgtEl>
                          <p:spTgt spid="24"/>
                        </p:tgtEl>
                      </p:cond>
                    </p:stCondLst>
                    <p:endSync evt="end" delay="0">
                      <p:rtn val="all"/>
                    </p:endSync>
                    <p:childTnLst>
                      <p:par>
                        <p:cTn id="336" fill="hold">
                          <p:stCondLst>
                            <p:cond delay="0"/>
                          </p:stCondLst>
                          <p:childTnLst>
                            <p:par>
                              <p:cTn id="337" fill="hold">
                                <p:stCondLst>
                                  <p:cond delay="0"/>
                                </p:stCondLst>
                                <p:childTnLst>
                                  <p:par>
                                    <p:cTn id="338" presetID="2" presetClass="exit" presetSubtype="8" fill="hold" grpId="1" nodeType="clickEffect">
                                      <p:stCondLst>
                                        <p:cond delay="0"/>
                                      </p:stCondLst>
                                      <p:childTnLst>
                                        <p:anim calcmode="lin" valueType="num">
                                          <p:cBhvr additive="base">
                                            <p:cTn id="339" dur="350"/>
                                            <p:tgtEl>
                                              <p:spTgt spid="24"/>
                                            </p:tgtEl>
                                            <p:attrNameLst>
                                              <p:attrName>ppt_x</p:attrName>
                                            </p:attrNameLst>
                                          </p:cBhvr>
                                          <p:tavLst>
                                            <p:tav tm="0">
                                              <p:val>
                                                <p:strVal val="ppt_x"/>
                                              </p:val>
                                            </p:tav>
                                            <p:tav tm="100000">
                                              <p:val>
                                                <p:strVal val="0-ppt_w/2"/>
                                              </p:val>
                                            </p:tav>
                                          </p:tavLst>
                                        </p:anim>
                                        <p:anim calcmode="lin" valueType="num">
                                          <p:cBhvr additive="base">
                                            <p:cTn id="340" dur="350"/>
                                            <p:tgtEl>
                                              <p:spTgt spid="24"/>
                                            </p:tgtEl>
                                            <p:attrNameLst>
                                              <p:attrName>ppt_y</p:attrName>
                                            </p:attrNameLst>
                                          </p:cBhvr>
                                          <p:tavLst>
                                            <p:tav tm="0">
                                              <p:val>
                                                <p:strVal val="ppt_y"/>
                                              </p:val>
                                            </p:tav>
                                            <p:tav tm="100000">
                                              <p:val>
                                                <p:strVal val="ppt_y"/>
                                              </p:val>
                                            </p:tav>
                                          </p:tavLst>
                                        </p:anim>
                                        <p:set>
                                          <p:cBhvr>
                                            <p:cTn id="341" dur="1" fill="hold">
                                              <p:stCondLst>
                                                <p:cond delay="349"/>
                                              </p:stCondLst>
                                            </p:cTn>
                                            <p:tgtEl>
                                              <p:spTgt spid="24"/>
                                            </p:tgtEl>
                                            <p:attrNameLst>
                                              <p:attrName>style.visibility</p:attrName>
                                            </p:attrNameLst>
                                          </p:cBhvr>
                                          <p:to>
                                            <p:strVal val="hidden"/>
                                          </p:to>
                                        </p:set>
                                      </p:childTnLst>
                                    </p:cTn>
                                  </p:par>
                                  <p:par>
                                    <p:cTn id="342" presetID="10" presetClass="exit" presetSubtype="0" fill="hold" grpId="1" nodeType="withEffect">
                                      <p:stCondLst>
                                        <p:cond delay="0"/>
                                      </p:stCondLst>
                                      <p:childTnLst>
                                        <p:animEffect transition="out" filter="fade">
                                          <p:cBhvr>
                                            <p:cTn id="343" dur="100"/>
                                            <p:tgtEl>
                                              <p:spTgt spid="49"/>
                                            </p:tgtEl>
                                          </p:cBhvr>
                                        </p:animEffect>
                                        <p:set>
                                          <p:cBhvr>
                                            <p:cTn id="344" dur="1" fill="hold">
                                              <p:stCondLst>
                                                <p:cond delay="99"/>
                                              </p:stCondLst>
                                            </p:cTn>
                                            <p:tgtEl>
                                              <p:spTgt spid="49"/>
                                            </p:tgtEl>
                                            <p:attrNameLst>
                                              <p:attrName>style.visibility</p:attrName>
                                            </p:attrNameLst>
                                          </p:cBhvr>
                                          <p:to>
                                            <p:strVal val="hidden"/>
                                          </p:to>
                                        </p:set>
                                      </p:childTnLst>
                                    </p:cTn>
                                  </p:par>
                                  <p:par>
                                    <p:cTn id="345" presetID="1" presetClass="mediacall" presetSubtype="0" fill="hold" nodeType="withEffect">
                                      <p:stCondLst>
                                        <p:cond delay="0"/>
                                      </p:stCondLst>
                                      <p:childTnLst>
                                        <p:cmd type="call" cmd="playFrom(0.0)">
                                          <p:cBhvr>
                                            <p:cTn id="346" dur="339" fill="hold"/>
                                            <p:tgtEl>
                                              <p:spTgt spid="9"/>
                                            </p:tgtEl>
                                          </p:cBhvr>
                                        </p:cmd>
                                      </p:childTnLst>
                                    </p:cTn>
                                  </p:par>
                                </p:childTnLst>
                              </p:cTn>
                            </p:par>
                            <p:par>
                              <p:cTn id="347" fill="hold">
                                <p:stCondLst>
                                  <p:cond delay="350"/>
                                </p:stCondLst>
                                <p:childTnLst>
                                  <p:par>
                                    <p:cTn id="348" presetID="1" presetClass="exit" presetSubtype="0" fill="hold" nodeType="afterEffect">
                                      <p:stCondLst>
                                        <p:cond delay="0"/>
                                      </p:stCondLst>
                                      <p:childTnLst>
                                        <p:set>
                                          <p:cBhvr>
                                            <p:cTn id="349" dur="1" fill="hold">
                                              <p:stCondLst>
                                                <p:cond delay="0"/>
                                              </p:stCondLst>
                                            </p:cTn>
                                            <p:tgtEl>
                                              <p:spTgt spid="74"/>
                                            </p:tgtEl>
                                            <p:attrNameLst>
                                              <p:attrName>style.visibility</p:attrName>
                                            </p:attrNameLst>
                                          </p:cBhvr>
                                          <p:to>
                                            <p:strVal val="hidden"/>
                                          </p:to>
                                        </p:set>
                                      </p:childTnLst>
                                    </p:cTn>
                                  </p:par>
                                </p:childTnLst>
                              </p:cTn>
                            </p:par>
                            <p:par>
                              <p:cTn id="350" fill="hold">
                                <p:stCondLst>
                                  <p:cond delay="350"/>
                                </p:stCondLst>
                                <p:childTnLst>
                                  <p:par>
                                    <p:cTn id="351" presetID="42" presetClass="path" presetSubtype="0" accel="50000" decel="50000" fill="hold" nodeType="afterEffect">
                                      <p:stCondLst>
                                        <p:cond delay="0"/>
                                      </p:stCondLst>
                                      <p:childTnLst>
                                        <p:animMotion origin="layout" path="M -1.80556E-6 -3.64198E-6 L 0.21658 0.00135 " pathEditMode="relative" rAng="0" ptsTypes="AA">
                                          <p:cBhvr>
                                            <p:cTn id="352" dur="10" fill="hold"/>
                                            <p:tgtEl>
                                              <p:spTgt spid="74"/>
                                            </p:tgtEl>
                                            <p:attrNameLst>
                                              <p:attrName>ppt_x</p:attrName>
                                              <p:attrName>ppt_y</p:attrName>
                                            </p:attrNameLst>
                                          </p:cBhvr>
                                          <p:rCtr x="10829" y="58"/>
                                        </p:animMotion>
                                      </p:childTnLst>
                                    </p:cTn>
                                  </p:par>
                                </p:childTnLst>
                              </p:cTn>
                            </p:par>
                            <p:par>
                              <p:cTn id="353" fill="hold">
                                <p:stCondLst>
                                  <p:cond delay="360"/>
                                </p:stCondLst>
                                <p:childTnLst>
                                  <p:par>
                                    <p:cTn id="354" presetID="14" presetClass="entr" presetSubtype="10" fill="hold" nodeType="afterEffect">
                                      <p:stCondLst>
                                        <p:cond delay="0"/>
                                      </p:stCondLst>
                                      <p:childTnLst>
                                        <p:set>
                                          <p:cBhvr>
                                            <p:cTn id="355" dur="1" fill="hold">
                                              <p:stCondLst>
                                                <p:cond delay="0"/>
                                              </p:stCondLst>
                                            </p:cTn>
                                            <p:tgtEl>
                                              <p:spTgt spid="74"/>
                                            </p:tgtEl>
                                            <p:attrNameLst>
                                              <p:attrName>style.visibility</p:attrName>
                                            </p:attrNameLst>
                                          </p:cBhvr>
                                          <p:to>
                                            <p:strVal val="visible"/>
                                          </p:to>
                                        </p:set>
                                        <p:animEffect transition="in" filter="randombar(horizontal)">
                                          <p:cBhvr>
                                            <p:cTn id="356" dur="1000"/>
                                            <p:tgtEl>
                                              <p:spTgt spid="74"/>
                                            </p:tgtEl>
                                          </p:cBhvr>
                                        </p:animEffect>
                                      </p:childTnLst>
                                    </p:cTn>
                                  </p:par>
                                  <p:par>
                                    <p:cTn id="357" presetID="1" presetClass="mediacall" presetSubtype="0" fill="hold" nodeType="withEffect">
                                      <p:stCondLst>
                                        <p:cond delay="0"/>
                                      </p:stCondLst>
                                      <p:childTnLst>
                                        <p:cmd type="call" cmd="playFrom(0.0)">
                                          <p:cBhvr>
                                            <p:cTn id="358" dur="2351" fill="hold"/>
                                            <p:tgtEl>
                                              <p:spTgt spid="69"/>
                                            </p:tgtEl>
                                          </p:cBhvr>
                                        </p:cmd>
                                      </p:childTnLst>
                                    </p:cTn>
                                  </p:par>
                                  <p:par>
                                    <p:cTn id="359" presetID="10" presetClass="entr" presetSubtype="0" fill="hold" grpId="0" nodeType="withEffect">
                                      <p:stCondLst>
                                        <p:cond delay="0"/>
                                      </p:stCondLst>
                                      <p:childTnLst>
                                        <p:set>
                                          <p:cBhvr>
                                            <p:cTn id="360" dur="1" fill="hold">
                                              <p:stCondLst>
                                                <p:cond delay="0"/>
                                              </p:stCondLst>
                                            </p:cTn>
                                            <p:tgtEl>
                                              <p:spTgt spid="70"/>
                                            </p:tgtEl>
                                            <p:attrNameLst>
                                              <p:attrName>style.visibility</p:attrName>
                                            </p:attrNameLst>
                                          </p:cBhvr>
                                          <p:to>
                                            <p:strVal val="visible"/>
                                          </p:to>
                                        </p:set>
                                        <p:animEffect transition="in" filter="fade">
                                          <p:cBhvr>
                                            <p:cTn id="361" dur="500"/>
                                            <p:tgtEl>
                                              <p:spTgt spid="70"/>
                                            </p:tgtEl>
                                          </p:cBhvr>
                                        </p:animEffect>
                                      </p:childTnLst>
                                    </p:cTn>
                                  </p:par>
                                  <p:par>
                                    <p:cTn id="362" presetID="10" presetClass="entr" presetSubtype="0" fill="hold" nodeType="withEffect">
                                      <p:stCondLst>
                                        <p:cond delay="500"/>
                                      </p:stCondLst>
                                      <p:childTnLst>
                                        <p:set>
                                          <p:cBhvr>
                                            <p:cTn id="363" dur="1" fill="hold">
                                              <p:stCondLst>
                                                <p:cond delay="0"/>
                                              </p:stCondLst>
                                            </p:cTn>
                                            <p:tgtEl>
                                              <p:spTgt spid="71"/>
                                            </p:tgtEl>
                                            <p:attrNameLst>
                                              <p:attrName>style.visibility</p:attrName>
                                            </p:attrNameLst>
                                          </p:cBhvr>
                                          <p:to>
                                            <p:strVal val="visible"/>
                                          </p:to>
                                        </p:set>
                                        <p:animEffect transition="in" filter="fade">
                                          <p:cBhvr>
                                            <p:cTn id="364" dur="500"/>
                                            <p:tgtEl>
                                              <p:spTgt spid="71"/>
                                            </p:tgtEl>
                                          </p:cBhvr>
                                        </p:animEffect>
                                      </p:childTnLst>
                                    </p:cTn>
                                  </p:par>
                                </p:childTnLst>
                              </p:cTn>
                            </p:par>
                            <p:par>
                              <p:cTn id="365" fill="hold">
                                <p:stCondLst>
                                  <p:cond delay="2711"/>
                                </p:stCondLst>
                                <p:childTnLst>
                                  <p:par>
                                    <p:cTn id="366" presetID="10" presetClass="exit" presetSubtype="0" fill="hold" nodeType="afterEffect">
                                      <p:stCondLst>
                                        <p:cond delay="5000"/>
                                      </p:stCondLst>
                                      <p:childTnLst>
                                        <p:animEffect transition="out" filter="fade">
                                          <p:cBhvr>
                                            <p:cTn id="367" dur="1000"/>
                                            <p:tgtEl>
                                              <p:spTgt spid="74"/>
                                            </p:tgtEl>
                                          </p:cBhvr>
                                        </p:animEffect>
                                        <p:set>
                                          <p:cBhvr>
                                            <p:cTn id="368" dur="1" fill="hold">
                                              <p:stCondLst>
                                                <p:cond delay="999"/>
                                              </p:stCondLst>
                                            </p:cTn>
                                            <p:tgtEl>
                                              <p:spTgt spid="74"/>
                                            </p:tgtEl>
                                            <p:attrNameLst>
                                              <p:attrName>style.visibility</p:attrName>
                                            </p:attrNameLst>
                                          </p:cBhvr>
                                          <p:to>
                                            <p:strVal val="hidden"/>
                                          </p:to>
                                        </p:set>
                                      </p:childTnLst>
                                    </p:cTn>
                                  </p:par>
                                  <p:par>
                                    <p:cTn id="369" presetID="10" presetClass="exit" presetSubtype="0" fill="hold" nodeType="withEffect">
                                      <p:stCondLst>
                                        <p:cond delay="5000"/>
                                      </p:stCondLst>
                                      <p:childTnLst>
                                        <p:animEffect transition="out" filter="fade">
                                          <p:cBhvr>
                                            <p:cTn id="370" dur="1000"/>
                                            <p:tgtEl>
                                              <p:spTgt spid="71"/>
                                            </p:tgtEl>
                                          </p:cBhvr>
                                        </p:animEffect>
                                        <p:set>
                                          <p:cBhvr>
                                            <p:cTn id="371" dur="1" fill="hold">
                                              <p:stCondLst>
                                                <p:cond delay="999"/>
                                              </p:stCondLst>
                                            </p:cTn>
                                            <p:tgtEl>
                                              <p:spTgt spid="71"/>
                                            </p:tgtEl>
                                            <p:attrNameLst>
                                              <p:attrName>style.visibility</p:attrName>
                                            </p:attrNameLst>
                                          </p:cBhvr>
                                          <p:to>
                                            <p:strVal val="hidden"/>
                                          </p:to>
                                        </p:set>
                                      </p:childTnLst>
                                    </p:cTn>
                                  </p:par>
                                  <p:par>
                                    <p:cTn id="372" presetID="10" presetClass="exit" presetSubtype="0" fill="hold" grpId="1" nodeType="withEffect">
                                      <p:stCondLst>
                                        <p:cond delay="5000"/>
                                      </p:stCondLst>
                                      <p:childTnLst>
                                        <p:animEffect transition="out" filter="fade">
                                          <p:cBhvr>
                                            <p:cTn id="373" dur="1000"/>
                                            <p:tgtEl>
                                              <p:spTgt spid="70"/>
                                            </p:tgtEl>
                                          </p:cBhvr>
                                        </p:animEffect>
                                        <p:set>
                                          <p:cBhvr>
                                            <p:cTn id="374" dur="1" fill="hold">
                                              <p:stCondLst>
                                                <p:cond delay="9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75" restart="whenNotActive" fill="hold" evtFilter="cancelBubble" nodeType="interactiveSeq">
                    <p:stCondLst>
                      <p:cond evt="onClick" delay="0">
                        <p:tgtEl>
                          <p:spTgt spid="25"/>
                        </p:tgtEl>
                      </p:cond>
                    </p:stCondLst>
                    <p:endSync evt="end" delay="0">
                      <p:rtn val="all"/>
                    </p:endSync>
                    <p:childTnLst>
                      <p:par>
                        <p:cTn id="376" fill="hold">
                          <p:stCondLst>
                            <p:cond delay="0"/>
                          </p:stCondLst>
                          <p:childTnLst>
                            <p:par>
                              <p:cTn id="377" fill="hold">
                                <p:stCondLst>
                                  <p:cond delay="0"/>
                                </p:stCondLst>
                                <p:childTnLst>
                                  <p:par>
                                    <p:cTn id="378" presetID="2" presetClass="exit" presetSubtype="2" fill="hold" grpId="1" nodeType="clickEffect">
                                      <p:stCondLst>
                                        <p:cond delay="0"/>
                                      </p:stCondLst>
                                      <p:childTnLst>
                                        <p:anim calcmode="lin" valueType="num">
                                          <p:cBhvr additive="base">
                                            <p:cTn id="379" dur="350"/>
                                            <p:tgtEl>
                                              <p:spTgt spid="25"/>
                                            </p:tgtEl>
                                            <p:attrNameLst>
                                              <p:attrName>ppt_x</p:attrName>
                                            </p:attrNameLst>
                                          </p:cBhvr>
                                          <p:tavLst>
                                            <p:tav tm="0">
                                              <p:val>
                                                <p:strVal val="ppt_x"/>
                                              </p:val>
                                            </p:tav>
                                            <p:tav tm="100000">
                                              <p:val>
                                                <p:strVal val="1+ppt_w/2"/>
                                              </p:val>
                                            </p:tav>
                                          </p:tavLst>
                                        </p:anim>
                                        <p:anim calcmode="lin" valueType="num">
                                          <p:cBhvr additive="base">
                                            <p:cTn id="380" dur="350"/>
                                            <p:tgtEl>
                                              <p:spTgt spid="25"/>
                                            </p:tgtEl>
                                            <p:attrNameLst>
                                              <p:attrName>ppt_y</p:attrName>
                                            </p:attrNameLst>
                                          </p:cBhvr>
                                          <p:tavLst>
                                            <p:tav tm="0">
                                              <p:val>
                                                <p:strVal val="ppt_y"/>
                                              </p:val>
                                            </p:tav>
                                            <p:tav tm="100000">
                                              <p:val>
                                                <p:strVal val="ppt_y"/>
                                              </p:val>
                                            </p:tav>
                                          </p:tavLst>
                                        </p:anim>
                                        <p:set>
                                          <p:cBhvr>
                                            <p:cTn id="381" dur="1" fill="hold">
                                              <p:stCondLst>
                                                <p:cond delay="349"/>
                                              </p:stCondLst>
                                            </p:cTn>
                                            <p:tgtEl>
                                              <p:spTgt spid="25"/>
                                            </p:tgtEl>
                                            <p:attrNameLst>
                                              <p:attrName>style.visibility</p:attrName>
                                            </p:attrNameLst>
                                          </p:cBhvr>
                                          <p:to>
                                            <p:strVal val="hidden"/>
                                          </p:to>
                                        </p:set>
                                      </p:childTnLst>
                                    </p:cTn>
                                  </p:par>
                                  <p:par>
                                    <p:cTn id="382" presetID="10" presetClass="exit" presetSubtype="0" fill="hold" grpId="1" nodeType="withEffect">
                                      <p:stCondLst>
                                        <p:cond delay="0"/>
                                      </p:stCondLst>
                                      <p:childTnLst>
                                        <p:animEffect transition="out" filter="fade">
                                          <p:cBhvr>
                                            <p:cTn id="383" dur="100"/>
                                            <p:tgtEl>
                                              <p:spTgt spid="48"/>
                                            </p:tgtEl>
                                          </p:cBhvr>
                                        </p:animEffect>
                                        <p:set>
                                          <p:cBhvr>
                                            <p:cTn id="384" dur="1" fill="hold">
                                              <p:stCondLst>
                                                <p:cond delay="99"/>
                                              </p:stCondLst>
                                            </p:cTn>
                                            <p:tgtEl>
                                              <p:spTgt spid="48"/>
                                            </p:tgtEl>
                                            <p:attrNameLst>
                                              <p:attrName>style.visibility</p:attrName>
                                            </p:attrNameLst>
                                          </p:cBhvr>
                                          <p:to>
                                            <p:strVal val="hidden"/>
                                          </p:to>
                                        </p:set>
                                      </p:childTnLst>
                                    </p:cTn>
                                  </p:par>
                                  <p:par>
                                    <p:cTn id="385" presetID="1" presetClass="mediacall" presetSubtype="0" fill="hold" nodeType="withEffect">
                                      <p:stCondLst>
                                        <p:cond delay="0"/>
                                      </p:stCondLst>
                                      <p:childTnLst>
                                        <p:cmd type="call" cmd="playFrom(0.0)">
                                          <p:cBhvr>
                                            <p:cTn id="386" dur="339" fill="hold"/>
                                            <p:tgtEl>
                                              <p:spTgt spid="9"/>
                                            </p:tgtEl>
                                          </p:cBhvr>
                                        </p:cmd>
                                      </p:childTnLst>
                                    </p:cTn>
                                  </p:par>
                                  <p:par>
                                    <p:cTn id="387" presetID="1" presetClass="entr" presetSubtype="0" fill="hold" nodeType="withEffect">
                                      <p:stCondLst>
                                        <p:cond delay="0"/>
                                      </p:stCondLst>
                                      <p:childTnLst>
                                        <p:set>
                                          <p:cBhvr>
                                            <p:cTn id="388" dur="1" fill="hold">
                                              <p:stCondLst>
                                                <p:cond delay="0"/>
                                              </p:stCondLst>
                                            </p:cTn>
                                            <p:tgtEl>
                                              <p:spTgt spid="68"/>
                                            </p:tgtEl>
                                            <p:attrNameLst>
                                              <p:attrName>style.visibility</p:attrName>
                                            </p:attrNameLst>
                                          </p:cBhvr>
                                          <p:to>
                                            <p:strVal val="visible"/>
                                          </p:to>
                                        </p:set>
                                      </p:childTnLst>
                                    </p:cTn>
                                  </p:par>
                                </p:childTnLst>
                              </p:cTn>
                            </p:par>
                            <p:par>
                              <p:cTn id="389" fill="hold">
                                <p:stCondLst>
                                  <p:cond delay="350"/>
                                </p:stCondLst>
                                <p:childTnLst>
                                  <p:par>
                                    <p:cTn id="390"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91" dur="1500" fill="hold"/>
                                            <p:tgtEl>
                                              <p:spTgt spid="68"/>
                                            </p:tgtEl>
                                            <p:attrNameLst>
                                              <p:attrName>ppt_x</p:attrName>
                                              <p:attrName>ppt_y</p:attrName>
                                            </p:attrNameLst>
                                          </p:cBhvr>
                                          <p:rCtr x="-11827" y="-5150"/>
                                        </p:animMotion>
                                      </p:childTnLst>
                                    </p:cTn>
                                  </p:par>
                                  <p:par>
                                    <p:cTn id="392" presetID="1" presetClass="mediacall" presetSubtype="0" fill="hold" nodeType="withEffect">
                                      <p:stCondLst>
                                        <p:cond delay="500"/>
                                      </p:stCondLst>
                                      <p:childTnLst>
                                        <p:cmd type="call" cmd="playFrom(0.0)">
                                          <p:cBhvr>
                                            <p:cTn id="393" dur="235" fill="hold"/>
                                            <p:tgtEl>
                                              <p:spTgt spid="63"/>
                                            </p:tgtEl>
                                          </p:cBhvr>
                                        </p:cmd>
                                      </p:childTnLst>
                                    </p:cTn>
                                  </p:par>
                                  <p:par>
                                    <p:cTn id="394"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395" dur="750" spd="-100000" fill="hold"/>
                                            <p:tgtEl>
                                              <p:spTgt spid="68"/>
                                            </p:tgtEl>
                                            <p:attrNameLst>
                                              <p:attrName>ppt_x</p:attrName>
                                              <p:attrName>ppt_y</p:attrName>
                                            </p:attrNameLst>
                                          </p:cBhvr>
                                          <p:rCtr x="-22" y="2932"/>
                                        </p:animMotion>
                                      </p:childTnLst>
                                    </p:cTn>
                                  </p:par>
                                  <p:par>
                                    <p:cTn id="396" presetID="10" presetClass="entr" presetSubtype="0" fill="hold" grpId="0" nodeType="withEffect">
                                      <p:stCondLst>
                                        <p:cond delay="500"/>
                                      </p:stCondLst>
                                      <p:childTnLst>
                                        <p:set>
                                          <p:cBhvr>
                                            <p:cTn id="397" dur="1" fill="hold">
                                              <p:stCondLst>
                                                <p:cond delay="0"/>
                                              </p:stCondLst>
                                            </p:cTn>
                                            <p:tgtEl>
                                              <p:spTgt spid="64"/>
                                            </p:tgtEl>
                                            <p:attrNameLst>
                                              <p:attrName>style.visibility</p:attrName>
                                            </p:attrNameLst>
                                          </p:cBhvr>
                                          <p:to>
                                            <p:strVal val="visible"/>
                                          </p:to>
                                        </p:set>
                                        <p:animEffect transition="in" filter="fade">
                                          <p:cBhvr>
                                            <p:cTn id="398" dur="500"/>
                                            <p:tgtEl>
                                              <p:spTgt spid="64"/>
                                            </p:tgtEl>
                                          </p:cBhvr>
                                        </p:animEffect>
                                      </p:childTnLst>
                                    </p:cTn>
                                  </p:par>
                                  <p:par>
                                    <p:cTn id="399" presetID="10" presetClass="entr" presetSubtype="0" fill="hold" nodeType="withEffect">
                                      <p:stCondLst>
                                        <p:cond delay="1000"/>
                                      </p:stCondLst>
                                      <p:childTnLst>
                                        <p:set>
                                          <p:cBhvr>
                                            <p:cTn id="400" dur="1" fill="hold">
                                              <p:stCondLst>
                                                <p:cond delay="0"/>
                                              </p:stCondLst>
                                            </p:cTn>
                                            <p:tgtEl>
                                              <p:spTgt spid="65"/>
                                            </p:tgtEl>
                                            <p:attrNameLst>
                                              <p:attrName>style.visibility</p:attrName>
                                            </p:attrNameLst>
                                          </p:cBhvr>
                                          <p:to>
                                            <p:strVal val="visible"/>
                                          </p:to>
                                        </p:set>
                                        <p:animEffect transition="in" filter="fade">
                                          <p:cBhvr>
                                            <p:cTn id="401" dur="500"/>
                                            <p:tgtEl>
                                              <p:spTgt spid="65"/>
                                            </p:tgtEl>
                                          </p:cBhvr>
                                        </p:animEffect>
                                      </p:childTnLst>
                                    </p:cTn>
                                  </p:par>
                                  <p:par>
                                    <p:cTn id="402" presetID="10" presetClass="exit" presetSubtype="0" fill="hold" nodeType="withEffect">
                                      <p:stCondLst>
                                        <p:cond delay="6000"/>
                                      </p:stCondLst>
                                      <p:childTnLst>
                                        <p:animEffect transition="out" filter="fade">
                                          <p:cBhvr>
                                            <p:cTn id="403" dur="1000"/>
                                            <p:tgtEl>
                                              <p:spTgt spid="68"/>
                                            </p:tgtEl>
                                          </p:cBhvr>
                                        </p:animEffect>
                                        <p:set>
                                          <p:cBhvr>
                                            <p:cTn id="404" dur="1" fill="hold">
                                              <p:stCondLst>
                                                <p:cond delay="999"/>
                                              </p:stCondLst>
                                            </p:cTn>
                                            <p:tgtEl>
                                              <p:spTgt spid="68"/>
                                            </p:tgtEl>
                                            <p:attrNameLst>
                                              <p:attrName>style.visibility</p:attrName>
                                            </p:attrNameLst>
                                          </p:cBhvr>
                                          <p:to>
                                            <p:strVal val="hidden"/>
                                          </p:to>
                                        </p:set>
                                      </p:childTnLst>
                                    </p:cTn>
                                  </p:par>
                                  <p:par>
                                    <p:cTn id="405" presetID="10" presetClass="exit" presetSubtype="0" fill="hold" nodeType="withEffect">
                                      <p:stCondLst>
                                        <p:cond delay="6000"/>
                                      </p:stCondLst>
                                      <p:childTnLst>
                                        <p:animEffect transition="out" filter="fade">
                                          <p:cBhvr>
                                            <p:cTn id="406" dur="1000"/>
                                            <p:tgtEl>
                                              <p:spTgt spid="65"/>
                                            </p:tgtEl>
                                          </p:cBhvr>
                                        </p:animEffect>
                                        <p:set>
                                          <p:cBhvr>
                                            <p:cTn id="407" dur="1" fill="hold">
                                              <p:stCondLst>
                                                <p:cond delay="999"/>
                                              </p:stCondLst>
                                            </p:cTn>
                                            <p:tgtEl>
                                              <p:spTgt spid="65"/>
                                            </p:tgtEl>
                                            <p:attrNameLst>
                                              <p:attrName>style.visibility</p:attrName>
                                            </p:attrNameLst>
                                          </p:cBhvr>
                                          <p:to>
                                            <p:strVal val="hidden"/>
                                          </p:to>
                                        </p:set>
                                      </p:childTnLst>
                                    </p:cTn>
                                  </p:par>
                                  <p:par>
                                    <p:cTn id="408" presetID="10" presetClass="exit" presetSubtype="0" fill="hold" grpId="1" nodeType="withEffect">
                                      <p:stCondLst>
                                        <p:cond delay="6000"/>
                                      </p:stCondLst>
                                      <p:childTnLst>
                                        <p:animEffect transition="out" filter="fade">
                                          <p:cBhvr>
                                            <p:cTn id="409" dur="1000"/>
                                            <p:tgtEl>
                                              <p:spTgt spid="64"/>
                                            </p:tgtEl>
                                          </p:cBhvr>
                                        </p:animEffect>
                                        <p:set>
                                          <p:cBhvr>
                                            <p:cTn id="410" dur="1" fill="hold">
                                              <p:stCondLst>
                                                <p:cond delay="99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411" restart="whenNotActive" fill="hold" evtFilter="cancelBubble" nodeType="interactiveSeq">
                    <p:stCondLst>
                      <p:cond evt="onClick" delay="0">
                        <p:tgtEl>
                          <p:spTgt spid="26"/>
                        </p:tgtEl>
                      </p:cond>
                    </p:stCondLst>
                    <p:endSync evt="end" delay="0">
                      <p:rtn val="all"/>
                    </p:endSync>
                    <p:childTnLst>
                      <p:par>
                        <p:cTn id="412" fill="hold">
                          <p:stCondLst>
                            <p:cond delay="0"/>
                          </p:stCondLst>
                          <p:childTnLst>
                            <p:par>
                              <p:cTn id="413" fill="hold">
                                <p:stCondLst>
                                  <p:cond delay="0"/>
                                </p:stCondLst>
                                <p:childTnLst>
                                  <p:par>
                                    <p:cTn id="414" presetID="2" presetClass="exit" presetSubtype="12" fill="hold" grpId="1" nodeType="clickEffect">
                                      <p:stCondLst>
                                        <p:cond delay="0"/>
                                      </p:stCondLst>
                                      <p:childTnLst>
                                        <p:anim calcmode="lin" valueType="num">
                                          <p:cBhvr additive="base">
                                            <p:cTn id="415" dur="350"/>
                                            <p:tgtEl>
                                              <p:spTgt spid="26"/>
                                            </p:tgtEl>
                                            <p:attrNameLst>
                                              <p:attrName>ppt_x</p:attrName>
                                            </p:attrNameLst>
                                          </p:cBhvr>
                                          <p:tavLst>
                                            <p:tav tm="0">
                                              <p:val>
                                                <p:strVal val="ppt_x"/>
                                              </p:val>
                                            </p:tav>
                                            <p:tav tm="100000">
                                              <p:val>
                                                <p:strVal val="0-ppt_w/2"/>
                                              </p:val>
                                            </p:tav>
                                          </p:tavLst>
                                        </p:anim>
                                        <p:anim calcmode="lin" valueType="num">
                                          <p:cBhvr additive="base">
                                            <p:cTn id="416" dur="350"/>
                                            <p:tgtEl>
                                              <p:spTgt spid="26"/>
                                            </p:tgtEl>
                                            <p:attrNameLst>
                                              <p:attrName>ppt_y</p:attrName>
                                            </p:attrNameLst>
                                          </p:cBhvr>
                                          <p:tavLst>
                                            <p:tav tm="0">
                                              <p:val>
                                                <p:strVal val="ppt_y"/>
                                              </p:val>
                                            </p:tav>
                                            <p:tav tm="100000">
                                              <p:val>
                                                <p:strVal val="1+ppt_h/2"/>
                                              </p:val>
                                            </p:tav>
                                          </p:tavLst>
                                        </p:anim>
                                        <p:set>
                                          <p:cBhvr>
                                            <p:cTn id="417" dur="1" fill="hold">
                                              <p:stCondLst>
                                                <p:cond delay="349"/>
                                              </p:stCondLst>
                                            </p:cTn>
                                            <p:tgtEl>
                                              <p:spTgt spid="26"/>
                                            </p:tgtEl>
                                            <p:attrNameLst>
                                              <p:attrName>style.visibility</p:attrName>
                                            </p:attrNameLst>
                                          </p:cBhvr>
                                          <p:to>
                                            <p:strVal val="hidden"/>
                                          </p:to>
                                        </p:set>
                                      </p:childTnLst>
                                    </p:cTn>
                                  </p:par>
                                  <p:par>
                                    <p:cTn id="418" presetID="10" presetClass="exit" presetSubtype="0" fill="hold" grpId="1" nodeType="withEffect">
                                      <p:stCondLst>
                                        <p:cond delay="0"/>
                                      </p:stCondLst>
                                      <p:childTnLst>
                                        <p:animEffect transition="out" filter="fade">
                                          <p:cBhvr>
                                            <p:cTn id="419" dur="100"/>
                                            <p:tgtEl>
                                              <p:spTgt spid="47"/>
                                            </p:tgtEl>
                                          </p:cBhvr>
                                        </p:animEffect>
                                        <p:set>
                                          <p:cBhvr>
                                            <p:cTn id="420" dur="1" fill="hold">
                                              <p:stCondLst>
                                                <p:cond delay="99"/>
                                              </p:stCondLst>
                                            </p:cTn>
                                            <p:tgtEl>
                                              <p:spTgt spid="47"/>
                                            </p:tgtEl>
                                            <p:attrNameLst>
                                              <p:attrName>style.visibility</p:attrName>
                                            </p:attrNameLst>
                                          </p:cBhvr>
                                          <p:to>
                                            <p:strVal val="hidden"/>
                                          </p:to>
                                        </p:set>
                                      </p:childTnLst>
                                    </p:cTn>
                                  </p:par>
                                  <p:par>
                                    <p:cTn id="421" presetID="1" presetClass="mediacall" presetSubtype="0" fill="hold" nodeType="withEffect">
                                      <p:stCondLst>
                                        <p:cond delay="0"/>
                                      </p:stCondLst>
                                      <p:childTnLst>
                                        <p:cmd type="call" cmd="playFrom(0.0)">
                                          <p:cBhvr>
                                            <p:cTn id="422" dur="339" fill="hold"/>
                                            <p:tgtEl>
                                              <p:spTgt spid="9"/>
                                            </p:tgtEl>
                                          </p:cBhvr>
                                        </p:cmd>
                                      </p:childTnLst>
                                    </p:cTn>
                                  </p:par>
                                  <p:par>
                                    <p:cTn id="423" presetID="1" presetClass="entr" presetSubtype="0" fill="hold" nodeType="withEffect">
                                      <p:stCondLst>
                                        <p:cond delay="0"/>
                                      </p:stCondLst>
                                      <p:childTnLst>
                                        <p:set>
                                          <p:cBhvr>
                                            <p:cTn id="424" dur="1" fill="hold">
                                              <p:stCondLst>
                                                <p:cond delay="0"/>
                                              </p:stCondLst>
                                            </p:cTn>
                                            <p:tgtEl>
                                              <p:spTgt spid="97"/>
                                            </p:tgtEl>
                                            <p:attrNameLst>
                                              <p:attrName>style.visibility</p:attrName>
                                            </p:attrNameLst>
                                          </p:cBhvr>
                                          <p:to>
                                            <p:strVal val="visible"/>
                                          </p:to>
                                        </p:set>
                                      </p:childTnLst>
                                    </p:cTn>
                                  </p:par>
                                </p:childTnLst>
                              </p:cTn>
                            </p:par>
                            <p:par>
                              <p:cTn id="425" fill="hold">
                                <p:stCondLst>
                                  <p:cond delay="350"/>
                                </p:stCondLst>
                                <p:childTnLst>
                                  <p:par>
                                    <p:cTn id="426"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427" dur="1750" fill="hold"/>
                                            <p:tgtEl>
                                              <p:spTgt spid="97"/>
                                            </p:tgtEl>
                                            <p:attrNameLst>
                                              <p:attrName>ppt_x</p:attrName>
                                              <p:attrName>ppt_y</p:attrName>
                                            </p:attrNameLst>
                                          </p:cBhvr>
                                          <p:rCtr x="8105" y="12712"/>
                                        </p:animMotion>
                                      </p:childTnLst>
                                    </p:cTn>
                                  </p:par>
                                  <p:par>
                                    <p:cTn id="428" presetID="1" presetClass="mediacall" presetSubtype="0" fill="hold" nodeType="withEffect">
                                      <p:stCondLst>
                                        <p:cond delay="0"/>
                                      </p:stCondLst>
                                      <p:childTnLst>
                                        <p:cmd type="call" cmd="playFrom(0.0)">
                                          <p:cBhvr>
                                            <p:cTn id="429" dur="2040" fill="hold"/>
                                            <p:tgtEl>
                                              <p:spTgt spid="90"/>
                                            </p:tgtEl>
                                          </p:cBhvr>
                                        </p:cmd>
                                      </p:childTnLst>
                                    </p:cTn>
                                  </p:par>
                                  <p:par>
                                    <p:cTn id="430" presetID="10" presetClass="entr" presetSubtype="0" fill="hold" grpId="0" nodeType="withEffect">
                                      <p:stCondLst>
                                        <p:cond delay="500"/>
                                      </p:stCondLst>
                                      <p:childTnLst>
                                        <p:set>
                                          <p:cBhvr>
                                            <p:cTn id="431" dur="1" fill="hold">
                                              <p:stCondLst>
                                                <p:cond delay="0"/>
                                              </p:stCondLst>
                                            </p:cTn>
                                            <p:tgtEl>
                                              <p:spTgt spid="91"/>
                                            </p:tgtEl>
                                            <p:attrNameLst>
                                              <p:attrName>style.visibility</p:attrName>
                                            </p:attrNameLst>
                                          </p:cBhvr>
                                          <p:to>
                                            <p:strVal val="visible"/>
                                          </p:to>
                                        </p:set>
                                        <p:animEffect transition="in" filter="fade">
                                          <p:cBhvr>
                                            <p:cTn id="432" dur="500"/>
                                            <p:tgtEl>
                                              <p:spTgt spid="91"/>
                                            </p:tgtEl>
                                          </p:cBhvr>
                                        </p:animEffect>
                                      </p:childTnLst>
                                    </p:cTn>
                                  </p:par>
                                </p:childTnLst>
                              </p:cTn>
                            </p:par>
                            <p:par>
                              <p:cTn id="433" fill="hold">
                                <p:stCondLst>
                                  <p:cond delay="2390"/>
                                </p:stCondLst>
                                <p:childTnLst>
                                  <p:par>
                                    <p:cTn id="434" presetID="10" presetClass="entr" presetSubtype="0" fill="hold" grpId="0" nodeType="afterEffect">
                                      <p:stCondLst>
                                        <p:cond delay="0"/>
                                      </p:stCondLst>
                                      <p:childTnLst>
                                        <p:set>
                                          <p:cBhvr>
                                            <p:cTn id="435" dur="1" fill="hold">
                                              <p:stCondLst>
                                                <p:cond delay="0"/>
                                              </p:stCondLst>
                                            </p:cTn>
                                            <p:tgtEl>
                                              <p:spTgt spid="93"/>
                                            </p:tgtEl>
                                            <p:attrNameLst>
                                              <p:attrName>style.visibility</p:attrName>
                                            </p:attrNameLst>
                                          </p:cBhvr>
                                          <p:to>
                                            <p:strVal val="visible"/>
                                          </p:to>
                                        </p:set>
                                        <p:animEffect transition="in" filter="fade">
                                          <p:cBhvr>
                                            <p:cTn id="436" dur="500"/>
                                            <p:tgtEl>
                                              <p:spTgt spid="93"/>
                                            </p:tgtEl>
                                          </p:cBhvr>
                                        </p:animEffect>
                                      </p:childTnLst>
                                    </p:cTn>
                                  </p:par>
                                  <p:par>
                                    <p:cTn id="437" presetID="10" presetClass="entr" presetSubtype="0" fill="hold" nodeType="withEffect">
                                      <p:stCondLst>
                                        <p:cond delay="250"/>
                                      </p:stCondLst>
                                      <p:childTnLst>
                                        <p:set>
                                          <p:cBhvr>
                                            <p:cTn id="438" dur="1" fill="hold">
                                              <p:stCondLst>
                                                <p:cond delay="0"/>
                                              </p:stCondLst>
                                            </p:cTn>
                                            <p:tgtEl>
                                              <p:spTgt spid="94"/>
                                            </p:tgtEl>
                                            <p:attrNameLst>
                                              <p:attrName>style.visibility</p:attrName>
                                            </p:attrNameLst>
                                          </p:cBhvr>
                                          <p:to>
                                            <p:strVal val="visible"/>
                                          </p:to>
                                        </p:set>
                                        <p:animEffect transition="in" filter="fade">
                                          <p:cBhvr>
                                            <p:cTn id="439" dur="500"/>
                                            <p:tgtEl>
                                              <p:spTgt spid="94"/>
                                            </p:tgtEl>
                                          </p:cBhvr>
                                        </p:animEffect>
                                      </p:childTnLst>
                                    </p:cTn>
                                  </p:par>
                                  <p:par>
                                    <p:cTn id="440" presetID="10" presetClass="entr" presetSubtype="0" fill="hold" grpId="0" nodeType="withEffect">
                                      <p:stCondLst>
                                        <p:cond delay="500"/>
                                      </p:stCondLst>
                                      <p:childTnLst>
                                        <p:set>
                                          <p:cBhvr>
                                            <p:cTn id="441" dur="1" fill="hold">
                                              <p:stCondLst>
                                                <p:cond delay="0"/>
                                              </p:stCondLst>
                                            </p:cTn>
                                            <p:tgtEl>
                                              <p:spTgt spid="92"/>
                                            </p:tgtEl>
                                            <p:attrNameLst>
                                              <p:attrName>style.visibility</p:attrName>
                                            </p:attrNameLst>
                                          </p:cBhvr>
                                          <p:to>
                                            <p:strVal val="visible"/>
                                          </p:to>
                                        </p:set>
                                        <p:animEffect transition="in" filter="fade">
                                          <p:cBhvr>
                                            <p:cTn id="442" dur="500"/>
                                            <p:tgtEl>
                                              <p:spTgt spid="92"/>
                                            </p:tgtEl>
                                          </p:cBhvr>
                                        </p:animEffect>
                                      </p:childTnLst>
                                    </p:cTn>
                                  </p:par>
                                  <p:par>
                                    <p:cTn id="443" presetID="10" presetClass="exit" presetSubtype="0" fill="hold" nodeType="withEffect">
                                      <p:stCondLst>
                                        <p:cond delay="10000"/>
                                      </p:stCondLst>
                                      <p:childTnLst>
                                        <p:animEffect transition="out" filter="fade">
                                          <p:cBhvr>
                                            <p:cTn id="444" dur="1000"/>
                                            <p:tgtEl>
                                              <p:spTgt spid="97"/>
                                            </p:tgtEl>
                                          </p:cBhvr>
                                        </p:animEffect>
                                        <p:set>
                                          <p:cBhvr>
                                            <p:cTn id="445" dur="1" fill="hold">
                                              <p:stCondLst>
                                                <p:cond delay="999"/>
                                              </p:stCondLst>
                                            </p:cTn>
                                            <p:tgtEl>
                                              <p:spTgt spid="97"/>
                                            </p:tgtEl>
                                            <p:attrNameLst>
                                              <p:attrName>style.visibility</p:attrName>
                                            </p:attrNameLst>
                                          </p:cBhvr>
                                          <p:to>
                                            <p:strVal val="hidden"/>
                                          </p:to>
                                        </p:set>
                                      </p:childTnLst>
                                    </p:cTn>
                                  </p:par>
                                  <p:par>
                                    <p:cTn id="446" presetID="10" presetClass="exit" presetSubtype="0" fill="hold" grpId="1" nodeType="withEffect">
                                      <p:stCondLst>
                                        <p:cond delay="10000"/>
                                      </p:stCondLst>
                                      <p:childTnLst>
                                        <p:animEffect transition="out" filter="fade">
                                          <p:cBhvr>
                                            <p:cTn id="447" dur="1000"/>
                                            <p:tgtEl>
                                              <p:spTgt spid="91"/>
                                            </p:tgtEl>
                                          </p:cBhvr>
                                        </p:animEffect>
                                        <p:set>
                                          <p:cBhvr>
                                            <p:cTn id="448" dur="1" fill="hold">
                                              <p:stCondLst>
                                                <p:cond delay="999"/>
                                              </p:stCondLst>
                                            </p:cTn>
                                            <p:tgtEl>
                                              <p:spTgt spid="91"/>
                                            </p:tgtEl>
                                            <p:attrNameLst>
                                              <p:attrName>style.visibility</p:attrName>
                                            </p:attrNameLst>
                                          </p:cBhvr>
                                          <p:to>
                                            <p:strVal val="hidden"/>
                                          </p:to>
                                        </p:set>
                                      </p:childTnLst>
                                    </p:cTn>
                                  </p:par>
                                  <p:par>
                                    <p:cTn id="449" presetID="10" presetClass="exit" presetSubtype="0" fill="hold" grpId="1" nodeType="withEffect">
                                      <p:stCondLst>
                                        <p:cond delay="10000"/>
                                      </p:stCondLst>
                                      <p:childTnLst>
                                        <p:animEffect transition="out" filter="fade">
                                          <p:cBhvr>
                                            <p:cTn id="450" dur="1000"/>
                                            <p:tgtEl>
                                              <p:spTgt spid="93"/>
                                            </p:tgtEl>
                                          </p:cBhvr>
                                        </p:animEffect>
                                        <p:set>
                                          <p:cBhvr>
                                            <p:cTn id="451" dur="1" fill="hold">
                                              <p:stCondLst>
                                                <p:cond delay="999"/>
                                              </p:stCondLst>
                                            </p:cTn>
                                            <p:tgtEl>
                                              <p:spTgt spid="93"/>
                                            </p:tgtEl>
                                            <p:attrNameLst>
                                              <p:attrName>style.visibility</p:attrName>
                                            </p:attrNameLst>
                                          </p:cBhvr>
                                          <p:to>
                                            <p:strVal val="hidden"/>
                                          </p:to>
                                        </p:set>
                                      </p:childTnLst>
                                    </p:cTn>
                                  </p:par>
                                  <p:par>
                                    <p:cTn id="452" presetID="10" presetClass="exit" presetSubtype="0" fill="hold" nodeType="withEffect">
                                      <p:stCondLst>
                                        <p:cond delay="10000"/>
                                      </p:stCondLst>
                                      <p:childTnLst>
                                        <p:animEffect transition="out" filter="fade">
                                          <p:cBhvr>
                                            <p:cTn id="453" dur="1000"/>
                                            <p:tgtEl>
                                              <p:spTgt spid="94"/>
                                            </p:tgtEl>
                                          </p:cBhvr>
                                        </p:animEffect>
                                        <p:set>
                                          <p:cBhvr>
                                            <p:cTn id="454" dur="1" fill="hold">
                                              <p:stCondLst>
                                                <p:cond delay="999"/>
                                              </p:stCondLst>
                                            </p:cTn>
                                            <p:tgtEl>
                                              <p:spTgt spid="94"/>
                                            </p:tgtEl>
                                            <p:attrNameLst>
                                              <p:attrName>style.visibility</p:attrName>
                                            </p:attrNameLst>
                                          </p:cBhvr>
                                          <p:to>
                                            <p:strVal val="hidden"/>
                                          </p:to>
                                        </p:set>
                                      </p:childTnLst>
                                    </p:cTn>
                                  </p:par>
                                  <p:par>
                                    <p:cTn id="455" presetID="10" presetClass="exit" presetSubtype="0" fill="hold" grpId="1" nodeType="withEffect">
                                      <p:stCondLst>
                                        <p:cond delay="10000"/>
                                      </p:stCondLst>
                                      <p:childTnLst>
                                        <p:animEffect transition="out" filter="fade">
                                          <p:cBhvr>
                                            <p:cTn id="456" dur="1000"/>
                                            <p:tgtEl>
                                              <p:spTgt spid="92"/>
                                            </p:tgtEl>
                                          </p:cBhvr>
                                        </p:animEffect>
                                        <p:set>
                                          <p:cBhvr>
                                            <p:cTn id="457" dur="1" fill="hold">
                                              <p:stCondLst>
                                                <p:cond delay="999"/>
                                              </p:stCondLst>
                                            </p:cTn>
                                            <p:tgtEl>
                                              <p:spTgt spid="9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58" restart="whenNotActive" fill="hold" evtFilter="cancelBubble" nodeType="interactiveSeq">
                    <p:stCondLst>
                      <p:cond evt="onClick" delay="0">
                        <p:tgtEl>
                          <p:spTgt spid="27"/>
                        </p:tgtEl>
                      </p:cond>
                    </p:stCondLst>
                    <p:endSync evt="end" delay="0">
                      <p:rtn val="all"/>
                    </p:endSync>
                    <p:childTnLst>
                      <p:par>
                        <p:cTn id="459" fill="hold">
                          <p:stCondLst>
                            <p:cond delay="0"/>
                          </p:stCondLst>
                          <p:childTnLst>
                            <p:par>
                              <p:cTn id="460" fill="hold">
                                <p:stCondLst>
                                  <p:cond delay="0"/>
                                </p:stCondLst>
                                <p:childTnLst>
                                  <p:par>
                                    <p:cTn id="461" presetID="2" presetClass="exit" presetSubtype="6" fill="hold" grpId="1" nodeType="clickEffect">
                                      <p:stCondLst>
                                        <p:cond delay="0"/>
                                      </p:stCondLst>
                                      <p:childTnLst>
                                        <p:anim calcmode="lin" valueType="num">
                                          <p:cBhvr additive="base">
                                            <p:cTn id="462" dur="350"/>
                                            <p:tgtEl>
                                              <p:spTgt spid="27"/>
                                            </p:tgtEl>
                                            <p:attrNameLst>
                                              <p:attrName>ppt_x</p:attrName>
                                            </p:attrNameLst>
                                          </p:cBhvr>
                                          <p:tavLst>
                                            <p:tav tm="0">
                                              <p:val>
                                                <p:strVal val="ppt_x"/>
                                              </p:val>
                                            </p:tav>
                                            <p:tav tm="100000">
                                              <p:val>
                                                <p:strVal val="1+ppt_w/2"/>
                                              </p:val>
                                            </p:tav>
                                          </p:tavLst>
                                        </p:anim>
                                        <p:anim calcmode="lin" valueType="num">
                                          <p:cBhvr additive="base">
                                            <p:cTn id="463" dur="350"/>
                                            <p:tgtEl>
                                              <p:spTgt spid="27"/>
                                            </p:tgtEl>
                                            <p:attrNameLst>
                                              <p:attrName>ppt_y</p:attrName>
                                            </p:attrNameLst>
                                          </p:cBhvr>
                                          <p:tavLst>
                                            <p:tav tm="0">
                                              <p:val>
                                                <p:strVal val="ppt_y"/>
                                              </p:val>
                                            </p:tav>
                                            <p:tav tm="100000">
                                              <p:val>
                                                <p:strVal val="1+ppt_h/2"/>
                                              </p:val>
                                            </p:tav>
                                          </p:tavLst>
                                        </p:anim>
                                        <p:set>
                                          <p:cBhvr>
                                            <p:cTn id="464" dur="1" fill="hold">
                                              <p:stCondLst>
                                                <p:cond delay="349"/>
                                              </p:stCondLst>
                                            </p:cTn>
                                            <p:tgtEl>
                                              <p:spTgt spid="27"/>
                                            </p:tgtEl>
                                            <p:attrNameLst>
                                              <p:attrName>style.visibility</p:attrName>
                                            </p:attrNameLst>
                                          </p:cBhvr>
                                          <p:to>
                                            <p:strVal val="hidden"/>
                                          </p:to>
                                        </p:set>
                                      </p:childTnLst>
                                    </p:cTn>
                                  </p:par>
                                  <p:par>
                                    <p:cTn id="465" presetID="10" presetClass="exit" presetSubtype="0" fill="hold" grpId="1" nodeType="withEffect">
                                      <p:stCondLst>
                                        <p:cond delay="0"/>
                                      </p:stCondLst>
                                      <p:childTnLst>
                                        <p:animEffect transition="out" filter="fade">
                                          <p:cBhvr>
                                            <p:cTn id="466" dur="100"/>
                                            <p:tgtEl>
                                              <p:spTgt spid="3"/>
                                            </p:tgtEl>
                                          </p:cBhvr>
                                        </p:animEffect>
                                        <p:set>
                                          <p:cBhvr>
                                            <p:cTn id="467" dur="1" fill="hold">
                                              <p:stCondLst>
                                                <p:cond delay="99"/>
                                              </p:stCondLst>
                                            </p:cTn>
                                            <p:tgtEl>
                                              <p:spTgt spid="3"/>
                                            </p:tgtEl>
                                            <p:attrNameLst>
                                              <p:attrName>style.visibility</p:attrName>
                                            </p:attrNameLst>
                                          </p:cBhvr>
                                          <p:to>
                                            <p:strVal val="hidden"/>
                                          </p:to>
                                        </p:set>
                                      </p:childTnLst>
                                    </p:cTn>
                                  </p:par>
                                  <p:par>
                                    <p:cTn id="468" presetID="1" presetClass="mediacall" presetSubtype="0" fill="hold" nodeType="withEffect">
                                      <p:stCondLst>
                                        <p:cond delay="0"/>
                                      </p:stCondLst>
                                      <p:childTnLst>
                                        <p:cmd type="call" cmd="playFrom(0.0)">
                                          <p:cBhvr>
                                            <p:cTn id="469" dur="339" fill="hold"/>
                                            <p:tgtEl>
                                              <p:spTgt spid="9"/>
                                            </p:tgtEl>
                                          </p:cBhvr>
                                        </p:cmd>
                                      </p:childTnLst>
                                    </p:cTn>
                                  </p:par>
                                  <p:par>
                                    <p:cTn id="470" presetID="1" presetClass="entr" presetSubtype="0" fill="hold" nodeType="withEffect">
                                      <p:stCondLst>
                                        <p:cond delay="0"/>
                                      </p:stCondLst>
                                      <p:childTnLst>
                                        <p:set>
                                          <p:cBhvr>
                                            <p:cTn id="471" dur="1" fill="hold">
                                              <p:stCondLst>
                                                <p:cond delay="0"/>
                                              </p:stCondLst>
                                            </p:cTn>
                                            <p:tgtEl>
                                              <p:spTgt spid="62"/>
                                            </p:tgtEl>
                                            <p:attrNameLst>
                                              <p:attrName>style.visibility</p:attrName>
                                            </p:attrNameLst>
                                          </p:cBhvr>
                                          <p:to>
                                            <p:strVal val="visible"/>
                                          </p:to>
                                        </p:set>
                                      </p:childTnLst>
                                    </p:cTn>
                                  </p:par>
                                </p:childTnLst>
                              </p:cTn>
                            </p:par>
                            <p:par>
                              <p:cTn id="472" fill="hold">
                                <p:stCondLst>
                                  <p:cond delay="350"/>
                                </p:stCondLst>
                                <p:childTnLst>
                                  <p:par>
                                    <p:cTn id="473" presetID="42" presetClass="path" presetSubtype="0" accel="50000" decel="50000" fill="hold" nodeType="afterEffect">
                                      <p:stCondLst>
                                        <p:cond delay="0"/>
                                      </p:stCondLst>
                                      <p:childTnLst>
                                        <p:animMotion origin="layout" path="M -2.74306E-6 3.02469E-6 L -0.36317 -0.00251 " pathEditMode="relative" rAng="0" ptsTypes="AA">
                                          <p:cBhvr>
                                            <p:cTn id="474" dur="1000" fill="hold"/>
                                            <p:tgtEl>
                                              <p:spTgt spid="62"/>
                                            </p:tgtEl>
                                            <p:attrNameLst>
                                              <p:attrName>ppt_x</p:attrName>
                                              <p:attrName>ppt_y</p:attrName>
                                            </p:attrNameLst>
                                          </p:cBhvr>
                                          <p:rCtr x="-18164" y="-135"/>
                                        </p:animMotion>
                                      </p:childTnLst>
                                    </p:cTn>
                                  </p:par>
                                  <p:par>
                                    <p:cTn id="475" presetID="1" presetClass="mediacall" presetSubtype="0" fill="hold" nodeType="withEffect">
                                      <p:stCondLst>
                                        <p:cond delay="500"/>
                                      </p:stCondLst>
                                      <p:childTnLst>
                                        <p:cmd type="call" cmd="playFrom(0.0)">
                                          <p:cBhvr>
                                            <p:cTn id="476" dur="1541" fill="hold"/>
                                            <p:tgtEl>
                                              <p:spTgt spid="57"/>
                                            </p:tgtEl>
                                          </p:cBhvr>
                                        </p:cmd>
                                      </p:childTnLst>
                                    </p:cTn>
                                  </p:par>
                                  <p:par>
                                    <p:cTn id="477" presetID="10" presetClass="entr" presetSubtype="0" fill="hold" grpId="0" nodeType="withEffect">
                                      <p:stCondLst>
                                        <p:cond delay="250"/>
                                      </p:stCondLst>
                                      <p:childTnLst>
                                        <p:set>
                                          <p:cBhvr>
                                            <p:cTn id="478" dur="1" fill="hold">
                                              <p:stCondLst>
                                                <p:cond delay="0"/>
                                              </p:stCondLst>
                                            </p:cTn>
                                            <p:tgtEl>
                                              <p:spTgt spid="58"/>
                                            </p:tgtEl>
                                            <p:attrNameLst>
                                              <p:attrName>style.visibility</p:attrName>
                                            </p:attrNameLst>
                                          </p:cBhvr>
                                          <p:to>
                                            <p:strVal val="visible"/>
                                          </p:to>
                                        </p:set>
                                        <p:animEffect transition="in" filter="fade">
                                          <p:cBhvr>
                                            <p:cTn id="479" dur="500"/>
                                            <p:tgtEl>
                                              <p:spTgt spid="58"/>
                                            </p:tgtEl>
                                          </p:cBhvr>
                                        </p:animEffect>
                                      </p:childTnLst>
                                    </p:cTn>
                                  </p:par>
                                  <p:par>
                                    <p:cTn id="480" presetID="10" presetClass="entr" presetSubtype="0" fill="hold" nodeType="withEffect">
                                      <p:stCondLst>
                                        <p:cond delay="750"/>
                                      </p:stCondLst>
                                      <p:childTnLst>
                                        <p:set>
                                          <p:cBhvr>
                                            <p:cTn id="481" dur="1" fill="hold">
                                              <p:stCondLst>
                                                <p:cond delay="0"/>
                                              </p:stCondLst>
                                            </p:cTn>
                                            <p:tgtEl>
                                              <p:spTgt spid="59"/>
                                            </p:tgtEl>
                                            <p:attrNameLst>
                                              <p:attrName>style.visibility</p:attrName>
                                            </p:attrNameLst>
                                          </p:cBhvr>
                                          <p:to>
                                            <p:strVal val="visible"/>
                                          </p:to>
                                        </p:set>
                                        <p:animEffect transition="in" filter="fade">
                                          <p:cBhvr>
                                            <p:cTn id="482" dur="500"/>
                                            <p:tgtEl>
                                              <p:spTgt spid="59"/>
                                            </p:tgtEl>
                                          </p:cBhvr>
                                        </p:animEffect>
                                      </p:childTnLst>
                                    </p:cTn>
                                  </p:par>
                                </p:childTnLst>
                              </p:cTn>
                            </p:par>
                            <p:par>
                              <p:cTn id="483" fill="hold">
                                <p:stCondLst>
                                  <p:cond delay="2391"/>
                                </p:stCondLst>
                                <p:childTnLst>
                                  <p:par>
                                    <p:cTn id="484" presetID="10" presetClass="exit" presetSubtype="0" fill="hold" nodeType="afterEffect">
                                      <p:stCondLst>
                                        <p:cond delay="5000"/>
                                      </p:stCondLst>
                                      <p:childTnLst>
                                        <p:animEffect transition="out" filter="fade">
                                          <p:cBhvr>
                                            <p:cTn id="485" dur="1000"/>
                                            <p:tgtEl>
                                              <p:spTgt spid="62"/>
                                            </p:tgtEl>
                                          </p:cBhvr>
                                        </p:animEffect>
                                        <p:set>
                                          <p:cBhvr>
                                            <p:cTn id="486" dur="1" fill="hold">
                                              <p:stCondLst>
                                                <p:cond delay="999"/>
                                              </p:stCondLst>
                                            </p:cTn>
                                            <p:tgtEl>
                                              <p:spTgt spid="62"/>
                                            </p:tgtEl>
                                            <p:attrNameLst>
                                              <p:attrName>style.visibility</p:attrName>
                                            </p:attrNameLst>
                                          </p:cBhvr>
                                          <p:to>
                                            <p:strVal val="hidden"/>
                                          </p:to>
                                        </p:set>
                                      </p:childTnLst>
                                    </p:cTn>
                                  </p:par>
                                  <p:par>
                                    <p:cTn id="487" presetID="10" presetClass="exit" presetSubtype="0" fill="hold" nodeType="withEffect">
                                      <p:stCondLst>
                                        <p:cond delay="5000"/>
                                      </p:stCondLst>
                                      <p:childTnLst>
                                        <p:animEffect transition="out" filter="fade">
                                          <p:cBhvr>
                                            <p:cTn id="488" dur="1000"/>
                                            <p:tgtEl>
                                              <p:spTgt spid="59"/>
                                            </p:tgtEl>
                                          </p:cBhvr>
                                        </p:animEffect>
                                        <p:set>
                                          <p:cBhvr>
                                            <p:cTn id="489" dur="1" fill="hold">
                                              <p:stCondLst>
                                                <p:cond delay="999"/>
                                              </p:stCondLst>
                                            </p:cTn>
                                            <p:tgtEl>
                                              <p:spTgt spid="59"/>
                                            </p:tgtEl>
                                            <p:attrNameLst>
                                              <p:attrName>style.visibility</p:attrName>
                                            </p:attrNameLst>
                                          </p:cBhvr>
                                          <p:to>
                                            <p:strVal val="hidden"/>
                                          </p:to>
                                        </p:set>
                                      </p:childTnLst>
                                    </p:cTn>
                                  </p:par>
                                  <p:par>
                                    <p:cTn id="490" presetID="10" presetClass="exit" presetSubtype="0" fill="hold" grpId="1" nodeType="withEffect">
                                      <p:stCondLst>
                                        <p:cond delay="5000"/>
                                      </p:stCondLst>
                                      <p:childTnLst>
                                        <p:animEffect transition="out" filter="fade">
                                          <p:cBhvr>
                                            <p:cTn id="491" dur="1000"/>
                                            <p:tgtEl>
                                              <p:spTgt spid="58"/>
                                            </p:tgtEl>
                                          </p:cBhvr>
                                        </p:animEffect>
                                        <p:set>
                                          <p:cBhvr>
                                            <p:cTn id="492" dur="1" fill="hold">
                                              <p:stCondLst>
                                                <p:cond delay="9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93" fill="hold" display="0">
                      <p:stCondLst>
                        <p:cond delay="indefinite"/>
                      </p:stCondLst>
                      <p:endCondLst>
                        <p:cond evt="onStopAudio" delay="0">
                          <p:tgtEl>
                            <p:sldTgt/>
                          </p:tgtEl>
                        </p:cond>
                      </p:endCondLst>
                    </p:cTn>
                    <p:tgtEl>
                      <p:spTgt spid="5"/>
                    </p:tgtEl>
                  </p:cMediaNode>
                </p:audio>
                <p:audio>
                  <p:cMediaNode vol="80000">
                    <p:cTn id="494" fill="hold" display="0">
                      <p:stCondLst>
                        <p:cond delay="indefinite"/>
                      </p:stCondLst>
                      <p:endCondLst>
                        <p:cond evt="onStopAudio" delay="0">
                          <p:tgtEl>
                            <p:sldTgt/>
                          </p:tgtEl>
                        </p:cond>
                      </p:endCondLst>
                    </p:cTn>
                    <p:tgtEl>
                      <p:spTgt spid="9"/>
                    </p:tgtEl>
                  </p:cMediaNode>
                </p:audio>
                <p:audio>
                  <p:cMediaNode vol="80000">
                    <p:cTn id="495" fill="hold" display="0">
                      <p:stCondLst>
                        <p:cond delay="indefinite"/>
                      </p:stCondLst>
                      <p:endCondLst>
                        <p:cond evt="onStopAudio" delay="0">
                          <p:tgtEl>
                            <p:sldTgt/>
                          </p:tgtEl>
                        </p:cond>
                      </p:endCondLst>
                    </p:cTn>
                    <p:tgtEl>
                      <p:spTgt spid="34"/>
                    </p:tgtEl>
                  </p:cMediaNode>
                </p:audio>
                <p:audio>
                  <p:cMediaNode vol="80000">
                    <p:cTn id="496" fill="hold" display="0">
                      <p:stCondLst>
                        <p:cond delay="indefinite"/>
                      </p:stCondLst>
                      <p:endCondLst>
                        <p:cond evt="onStopAudio" delay="0">
                          <p:tgtEl>
                            <p:sldTgt/>
                          </p:tgtEl>
                        </p:cond>
                      </p:endCondLst>
                    </p:cTn>
                    <p:tgtEl>
                      <p:spTgt spid="35"/>
                    </p:tgtEl>
                  </p:cMediaNode>
                </p:audio>
                <p:audio>
                  <p:cMediaNode vol="80000">
                    <p:cTn id="497" fill="hold" display="0">
                      <p:stCondLst>
                        <p:cond delay="indefinite"/>
                      </p:stCondLst>
                      <p:endCondLst>
                        <p:cond evt="onStopAudio" delay="0">
                          <p:tgtEl>
                            <p:sldTgt/>
                          </p:tgtEl>
                        </p:cond>
                      </p:endCondLst>
                    </p:cTn>
                    <p:tgtEl>
                      <p:spTgt spid="33"/>
                    </p:tgtEl>
                  </p:cMediaNode>
                </p:audio>
                <p:audio>
                  <p:cMediaNode vol="80000">
                    <p:cTn id="498" fill="hold" display="0">
                      <p:stCondLst>
                        <p:cond delay="indefinite"/>
                      </p:stCondLst>
                      <p:endCondLst>
                        <p:cond evt="onStopAudio" delay="0">
                          <p:tgtEl>
                            <p:sldTgt/>
                          </p:tgtEl>
                        </p:cond>
                      </p:endCondLst>
                    </p:cTn>
                    <p:tgtEl>
                      <p:spTgt spid="57"/>
                    </p:tgtEl>
                  </p:cMediaNode>
                </p:audio>
                <p:audio>
                  <p:cMediaNode vol="80000">
                    <p:cTn id="499" fill="hold" display="0">
                      <p:stCondLst>
                        <p:cond delay="indefinite"/>
                      </p:stCondLst>
                      <p:endCondLst>
                        <p:cond evt="onStopAudio" delay="0">
                          <p:tgtEl>
                            <p:sldTgt/>
                          </p:tgtEl>
                        </p:cond>
                      </p:endCondLst>
                    </p:cTn>
                    <p:tgtEl>
                      <p:spTgt spid="63"/>
                    </p:tgtEl>
                  </p:cMediaNode>
                </p:audio>
                <p:audio>
                  <p:cMediaNode vol="80000">
                    <p:cTn id="500" fill="hold" display="0">
                      <p:stCondLst>
                        <p:cond delay="indefinite"/>
                      </p:stCondLst>
                      <p:endCondLst>
                        <p:cond evt="onStopAudio" delay="0">
                          <p:tgtEl>
                            <p:sldTgt/>
                          </p:tgtEl>
                        </p:cond>
                      </p:endCondLst>
                    </p:cTn>
                    <p:tgtEl>
                      <p:spTgt spid="69"/>
                    </p:tgtEl>
                  </p:cMediaNode>
                </p:audio>
                <p:audio>
                  <p:cMediaNode vol="56061">
                    <p:cTn id="501" fill="hold" display="0">
                      <p:stCondLst>
                        <p:cond delay="indefinite"/>
                      </p:stCondLst>
                      <p:endCondLst>
                        <p:cond evt="onStopAudio" delay="0">
                          <p:tgtEl>
                            <p:sldTgt/>
                          </p:tgtEl>
                        </p:cond>
                      </p:endCondLst>
                    </p:cTn>
                    <p:tgtEl>
                      <p:spTgt spid="75"/>
                    </p:tgtEl>
                  </p:cMediaNode>
                </p:audio>
                <p:audio>
                  <p:cMediaNode vol="80000">
                    <p:cTn id="502" fill="hold" display="0">
                      <p:stCondLst>
                        <p:cond delay="indefinite"/>
                      </p:stCondLst>
                      <p:endCondLst>
                        <p:cond evt="onStopAudio" delay="0">
                          <p:tgtEl>
                            <p:sldTgt/>
                          </p:tgtEl>
                        </p:cond>
                      </p:endCondLst>
                    </p:cTn>
                    <p:tgtEl>
                      <p:spTgt spid="81"/>
                    </p:tgtEl>
                  </p:cMediaNode>
                </p:audio>
                <p:audio>
                  <p:cMediaNode vol="80000">
                    <p:cTn id="503" fill="hold" display="0">
                      <p:stCondLst>
                        <p:cond delay="indefinite"/>
                      </p:stCondLst>
                      <p:endCondLst>
                        <p:cond evt="onStopAudio" delay="0">
                          <p:tgtEl>
                            <p:sldTgt/>
                          </p:tgtEl>
                        </p:cond>
                      </p:endCondLst>
                    </p:cTn>
                    <p:tgtEl>
                      <p:spTgt spid="90"/>
                    </p:tgtEl>
                  </p:cMediaNode>
                </p:audio>
                <p:audio>
                  <p:cMediaNode vol="80000">
                    <p:cTn id="504" fill="hold" display="0">
                      <p:stCondLst>
                        <p:cond delay="indefinite"/>
                      </p:stCondLst>
                      <p:endCondLst>
                        <p:cond evt="onStopAudio" delay="0">
                          <p:tgtEl>
                            <p:sldTgt/>
                          </p:tgtEl>
                        </p:cond>
                      </p:endCondLst>
                    </p:cTn>
                    <p:tgtEl>
                      <p:spTgt spid="98"/>
                    </p:tgtEl>
                  </p:cMediaNode>
                </p:audio>
              </p:childTnLst>
            </p:cTn>
          </p:par>
        </p:tnLst>
        <p:bldLst>
          <p:bldP spid="58" grpId="0" animBg="1"/>
          <p:bldP spid="58" grpId="1" animBg="1"/>
          <p:bldP spid="64" grpId="0" animBg="1"/>
          <p:bldP spid="64" grpId="1" animBg="1"/>
          <p:bldP spid="70" grpId="0" animBg="1"/>
          <p:bldP spid="70" grpId="1" animBg="1"/>
          <p:bldP spid="76" grpId="0" animBg="1"/>
          <p:bldP spid="76" grpId="1" animBg="1"/>
          <p:bldP spid="82" grpId="0" animBg="1"/>
          <p:bldP spid="82" grpId="1" animBg="1"/>
          <p:bldP spid="86" grpId="0"/>
          <p:bldP spid="86" grpId="1"/>
          <p:bldP spid="87" grpId="0"/>
          <p:bldP spid="87" grpId="1"/>
          <p:bldP spid="88" grpId="0"/>
          <p:bldP spid="88" grpId="1"/>
          <p:bldP spid="91" grpId="0" animBg="1"/>
          <p:bldP spid="91" grpId="1" animBg="1"/>
          <p:bldP spid="92" grpId="0"/>
          <p:bldP spid="92" grpId="1"/>
          <p:bldP spid="93" grpId="0"/>
          <p:bldP spid="93" grpId="1"/>
          <p:bldP spid="99" grpId="0" animBg="1"/>
          <p:bldP spid="99" grpId="1" animBg="1"/>
          <p:bldP spid="103" grpId="0"/>
          <p:bldP spid="103" grpId="1"/>
          <p:bldP spid="104" grpId="0"/>
          <p:bldP spid="104" grpId="1"/>
          <p:bldP spid="105" grpId="0"/>
          <p:bldP spid="105" grpId="1"/>
          <p:bldP spid="36" grpId="0" animBg="1"/>
          <p:bldP spid="36" grpId="1" animBg="1"/>
          <p:bldP spid="38" grpId="0"/>
          <p:bldP spid="38"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childTnLst>
                              </p:cTn>
                            </p:par>
                            <p:par>
                              <p:cTn id="78" fill="hold">
                                <p:stCondLst>
                                  <p:cond delay="350"/>
                                </p:stCondLst>
                                <p:childTnLst>
                                  <p:par>
                                    <p:cTn id="79" presetID="1" presetClass="mediacall" presetSubtype="0" fill="hold" nodeType="afterEffect">
                                      <p:stCondLst>
                                        <p:cond delay="0"/>
                                      </p:stCondLst>
                                      <p:childTnLst>
                                        <p:cmd type="call" cmd="playFrom(0.0)">
                                          <p:cBhvr>
                                            <p:cTn id="80" dur="2194" fill="hold"/>
                                            <p:tgtEl>
                                              <p:spTgt spid="34"/>
                                            </p:tgtEl>
                                          </p:cBhvr>
                                        </p:cmd>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2544"/>
                                </p:stCondLst>
                                <p:childTnLst>
                                  <p:par>
                                    <p:cTn id="85" presetID="35" presetClass="path" presetSubtype="0" fill="hold" nodeType="afterEffect">
                                      <p:stCondLst>
                                        <p:cond delay="0"/>
                                      </p:stCondLst>
                                      <p:childTnLst>
                                        <p:animMotion origin="layout" path="M -3.4375E-6 3.64198E-6 L 0.33865 0.0025 " pathEditMode="relative" rAng="0" ptsTypes="AA">
                                          <p:cBhvr>
                                            <p:cTn id="86" dur="750" fill="hold"/>
                                            <p:tgtEl>
                                              <p:spTgt spid="44"/>
                                            </p:tgtEl>
                                            <p:attrNameLst>
                                              <p:attrName>ppt_x</p:attrName>
                                              <p:attrName>ppt_y</p:attrName>
                                            </p:attrNameLst>
                                          </p:cBhvr>
                                          <p:rCtr x="16938" y="116"/>
                                        </p:animMotion>
                                      </p:childTnLst>
                                    </p:cTn>
                                  </p:par>
                                  <p:par>
                                    <p:cTn id="87" presetID="1" presetClass="mediacall" presetSubtype="0" fill="hold" nodeType="withEffect">
                                      <p:stCondLst>
                                        <p:cond delay="0"/>
                                      </p:stCondLst>
                                      <p:childTnLst>
                                        <p:cmd type="call" cmd="playFrom(0.0)">
                                          <p:cBhvr>
                                            <p:cTn id="88" dur="7776" fill="hold"/>
                                            <p:tgtEl>
                                              <p:spTgt spid="35"/>
                                            </p:tgtEl>
                                          </p:cBhvr>
                                        </p:cmd>
                                      </p:childTnLst>
                                    </p:cTn>
                                  </p:par>
                                  <p:par>
                                    <p:cTn id="89" presetID="1" presetClass="exit" presetSubtype="0" fill="hold" nodeType="withEffect">
                                      <p:stCondLst>
                                        <p:cond delay="0"/>
                                      </p:stCondLst>
                                      <p:childTnLst>
                                        <p:set>
                                          <p:cBhvr>
                                            <p:cTn id="90" dur="1" fill="hold">
                                              <p:stCondLst>
                                                <p:cond delay="0"/>
                                              </p:stCondLst>
                                            </p:cTn>
                                            <p:tgtEl>
                                              <p:spTgt spid="45"/>
                                            </p:tgtEl>
                                            <p:attrNameLst>
                                              <p:attrName>style.visibility</p:attrName>
                                            </p:attrNameLst>
                                          </p:cBhvr>
                                          <p:to>
                                            <p:strVal val="hidden"/>
                                          </p:to>
                                        </p:set>
                                      </p:childTnLst>
                                    </p:cTn>
                                  </p:par>
                                  <p:par>
                                    <p:cTn id="91" presetID="35" presetClass="path" presetSubtype="0" fill="hold" nodeType="withEffect">
                                      <p:stCondLst>
                                        <p:cond delay="0"/>
                                      </p:stCondLst>
                                      <p:childTnLst>
                                        <p:animMotion origin="layout" path="M -3.4375E-6 3.64198E-6 L 0.33963 0.0025 " pathEditMode="relative" rAng="0" ptsTypes="AA">
                                          <p:cBhvr>
                                            <p:cTn id="92" dur="750" fill="hold"/>
                                            <p:tgtEl>
                                              <p:spTgt spid="45"/>
                                            </p:tgtEl>
                                            <p:attrNameLst>
                                              <p:attrName>ppt_x</p:attrName>
                                              <p:attrName>ppt_y</p:attrName>
                                            </p:attrNameLst>
                                          </p:cBhvr>
                                          <p:rCtr x="16981" y="116"/>
                                        </p:animMotion>
                                      </p:childTnLst>
                                    </p:cTn>
                                  </p:par>
                                  <p:par>
                                    <p:cTn id="93" presetID="1" presetClass="exit" presetSubtype="0" fill="hold" nodeType="withEffect">
                                      <p:stCondLst>
                                        <p:cond delay="0"/>
                                      </p:stCondLst>
                                      <p:childTnLst>
                                        <p:set>
                                          <p:cBhvr>
                                            <p:cTn id="94" dur="1" fill="hold">
                                              <p:stCondLst>
                                                <p:cond delay="0"/>
                                              </p:stCondLst>
                                            </p:cTn>
                                            <p:tgtEl>
                                              <p:spTgt spid="46"/>
                                            </p:tgtEl>
                                            <p:attrNameLst>
                                              <p:attrName>style.visibility</p:attrName>
                                            </p:attrNameLst>
                                          </p:cBhvr>
                                          <p:to>
                                            <p:strVal val="hidden"/>
                                          </p:to>
                                        </p:set>
                                      </p:childTnLst>
                                    </p:cTn>
                                  </p:par>
                                  <p:par>
                                    <p:cTn id="95" presetID="35" presetClass="path" presetSubtype="0" fill="hold" nodeType="withEffect">
                                      <p:stCondLst>
                                        <p:cond delay="0"/>
                                      </p:stCondLst>
                                      <p:childTnLst>
                                        <p:animMotion origin="layout" path="M -3.4375E-6 3.64198E-6 L 0.33865 0.0025 " pathEditMode="relative" rAng="0" ptsTypes="AA">
                                          <p:cBhvr>
                                            <p:cTn id="96" dur="750" fill="hold"/>
                                            <p:tgtEl>
                                              <p:spTgt spid="46"/>
                                            </p:tgtEl>
                                            <p:attrNameLst>
                                              <p:attrName>ppt_x</p:attrName>
                                              <p:attrName>ppt_y</p:attrName>
                                            </p:attrNameLst>
                                          </p:cBhvr>
                                          <p:rCtr x="16938" y="116"/>
                                        </p:animMotion>
                                      </p:childTnLst>
                                    </p:cTn>
                                  </p:par>
                                  <p:par>
                                    <p:cTn id="97" presetID="1" presetClass="exit" presetSubtype="0" fill="hold"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par>
                                    <p:cTn id="99" presetID="42" presetClass="path" presetSubtype="0" fill="hold" nodeType="withEffect">
                                      <p:stCondLst>
                                        <p:cond delay="0"/>
                                      </p:stCondLst>
                                      <p:childTnLst>
                                        <p:animMotion origin="layout" path="M -2.08333E-7 1.2963E-6 L 0.73231 -0.00077 " pathEditMode="relative" rAng="0" ptsTypes="AA">
                                          <p:cBhvr>
                                            <p:cTn id="100" dur="1000" fill="hold"/>
                                            <p:tgtEl>
                                              <p:spTgt spid="43"/>
                                            </p:tgtEl>
                                            <p:attrNameLst>
                                              <p:attrName>ppt_x</p:attrName>
                                              <p:attrName>ppt_y</p:attrName>
                                            </p:attrNameLst>
                                          </p:cBhvr>
                                          <p:rCtr x="36610" y="-39"/>
                                        </p:animMotion>
                                      </p:childTnLst>
                                    </p:cTn>
                                  </p:par>
                                  <p:par>
                                    <p:cTn id="101" presetID="8" presetClass="emph" presetSubtype="0" fill="hold" nodeType="withEffect">
                                      <p:stCondLst>
                                        <p:cond delay="500"/>
                                      </p:stCondLst>
                                      <p:childTnLst>
                                        <p:animRot by="-600000">
                                          <p:cBhvr>
                                            <p:cTn id="102" dur="500" fill="hold"/>
                                            <p:tgtEl>
                                              <p:spTgt spid="44"/>
                                            </p:tgtEl>
                                            <p:attrNameLst>
                                              <p:attrName>r</p:attrName>
                                            </p:attrNameLst>
                                          </p:cBhvr>
                                        </p:animRot>
                                      </p:childTnLst>
                                    </p:cTn>
                                  </p:par>
                                  <p:par>
                                    <p:cTn id="103" presetID="8" presetClass="emph" presetSubtype="0" fill="hold" nodeType="withEffect">
                                      <p:stCondLst>
                                        <p:cond delay="500"/>
                                      </p:stCondLst>
                                      <p:childTnLst>
                                        <p:animRot by="-600000">
                                          <p:cBhvr>
                                            <p:cTn id="104" dur="500" fill="hold"/>
                                            <p:tgtEl>
                                              <p:spTgt spid="45"/>
                                            </p:tgtEl>
                                            <p:attrNameLst>
                                              <p:attrName>r</p:attrName>
                                            </p:attrNameLst>
                                          </p:cBhvr>
                                        </p:animRot>
                                      </p:childTnLst>
                                    </p:cTn>
                                  </p:par>
                                  <p:par>
                                    <p:cTn id="105" presetID="8" presetClass="emph" presetSubtype="0" fill="hold" nodeType="withEffect">
                                      <p:stCondLst>
                                        <p:cond delay="500"/>
                                      </p:stCondLst>
                                      <p:childTnLst>
                                        <p:animRot by="-600000">
                                          <p:cBhvr>
                                            <p:cTn id="106" dur="500" fill="hold"/>
                                            <p:tgtEl>
                                              <p:spTgt spid="46"/>
                                            </p:tgtEl>
                                            <p:attrNameLst>
                                              <p:attrName>r</p:attrName>
                                            </p:attrNameLst>
                                          </p:cBhvr>
                                        </p:animRot>
                                      </p:childTnLst>
                                    </p:cTn>
                                  </p:par>
                                  <p:par>
                                    <p:cTn id="107" presetID="10" presetClass="entr" presetSubtype="0" fill="hold" nodeType="withEffect">
                                      <p:stCondLst>
                                        <p:cond delay="830"/>
                                      </p:stCondLst>
                                      <p:childTnLst>
                                        <p:set>
                                          <p:cBhvr>
                                            <p:cTn id="108" dur="1" fill="hold">
                                              <p:stCondLst>
                                                <p:cond delay="0"/>
                                              </p:stCondLst>
                                            </p:cTn>
                                            <p:tgtEl>
                                              <p:spTgt spid="45"/>
                                            </p:tgtEl>
                                            <p:attrNameLst>
                                              <p:attrName>style.visibility</p:attrName>
                                            </p:attrNameLst>
                                          </p:cBhvr>
                                          <p:to>
                                            <p:strVal val="visible"/>
                                          </p:to>
                                        </p:set>
                                        <p:animEffect transition="in" filter="fade">
                                          <p:cBhvr>
                                            <p:cTn id="109" dur="80"/>
                                            <p:tgtEl>
                                              <p:spTgt spid="45"/>
                                            </p:tgtEl>
                                          </p:cBhvr>
                                        </p:animEffect>
                                      </p:childTnLst>
                                    </p:cTn>
                                  </p:par>
                                  <p:par>
                                    <p:cTn id="110" presetID="10" presetClass="exit" presetSubtype="0" fill="hold" nodeType="withEffect">
                                      <p:stCondLst>
                                        <p:cond delay="870"/>
                                      </p:stCondLst>
                                      <p:childTnLst>
                                        <p:animEffect transition="out" filter="fade">
                                          <p:cBhvr>
                                            <p:cTn id="111" dur="40"/>
                                            <p:tgtEl>
                                              <p:spTgt spid="44"/>
                                            </p:tgtEl>
                                          </p:cBhvr>
                                        </p:animEffect>
                                        <p:set>
                                          <p:cBhvr>
                                            <p:cTn id="112" dur="1" fill="hold">
                                              <p:stCondLst>
                                                <p:cond delay="39"/>
                                              </p:stCondLst>
                                            </p:cTn>
                                            <p:tgtEl>
                                              <p:spTgt spid="44"/>
                                            </p:tgtEl>
                                            <p:attrNameLst>
                                              <p:attrName>style.visibility</p:attrName>
                                            </p:attrNameLst>
                                          </p:cBhvr>
                                          <p:to>
                                            <p:strVal val="hidden"/>
                                          </p:to>
                                        </p:set>
                                      </p:childTnLst>
                                    </p:cTn>
                                  </p:par>
                                  <p:par>
                                    <p:cTn id="113" presetID="10" presetClass="entr" presetSubtype="0" fill="hold" nodeType="withEffect">
                                      <p:stCondLst>
                                        <p:cond delay="91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80"/>
                                            <p:tgtEl>
                                              <p:spTgt spid="46"/>
                                            </p:tgtEl>
                                          </p:cBhvr>
                                        </p:animEffect>
                                      </p:childTnLst>
                                    </p:cTn>
                                  </p:par>
                                  <p:par>
                                    <p:cTn id="116" presetID="10" presetClass="exit" presetSubtype="0" fill="hold" nodeType="withEffect">
                                      <p:stCondLst>
                                        <p:cond delay="950"/>
                                      </p:stCondLst>
                                      <p:childTnLst>
                                        <p:animEffect transition="out" filter="fade">
                                          <p:cBhvr>
                                            <p:cTn id="117" dur="40"/>
                                            <p:tgtEl>
                                              <p:spTgt spid="45"/>
                                            </p:tgtEl>
                                          </p:cBhvr>
                                        </p:animEffect>
                                        <p:set>
                                          <p:cBhvr>
                                            <p:cTn id="118" dur="1" fill="hold">
                                              <p:stCondLst>
                                                <p:cond delay="39"/>
                                              </p:stCondLst>
                                            </p:cTn>
                                            <p:tgtEl>
                                              <p:spTgt spid="45"/>
                                            </p:tgtEl>
                                            <p:attrNameLst>
                                              <p:attrName>style.visibility</p:attrName>
                                            </p:attrNameLst>
                                          </p:cBhvr>
                                          <p:to>
                                            <p:strVal val="hidden"/>
                                          </p:to>
                                        </p:set>
                                      </p:childTnLst>
                                    </p:cTn>
                                  </p:par>
                                  <p:par>
                                    <p:cTn id="119" presetID="22" presetClass="entr" presetSubtype="8" fill="hold" nodeType="withEffect">
                                      <p:stCondLst>
                                        <p:cond delay="1000"/>
                                      </p:stCondLst>
                                      <p:childTnLst>
                                        <p:set>
                                          <p:cBhvr>
                                            <p:cTn id="120" dur="1" fill="hold">
                                              <p:stCondLst>
                                                <p:cond delay="0"/>
                                              </p:stCondLst>
                                            </p:cTn>
                                            <p:tgtEl>
                                              <p:spTgt spid="43"/>
                                            </p:tgtEl>
                                            <p:attrNameLst>
                                              <p:attrName>style.visibility</p:attrName>
                                            </p:attrNameLst>
                                          </p:cBhvr>
                                          <p:to>
                                            <p:strVal val="visible"/>
                                          </p:to>
                                        </p:set>
                                        <p:animEffect transition="in" filter="wipe(left)">
                                          <p:cBhvr>
                                            <p:cTn id="121" dur="500"/>
                                            <p:tgtEl>
                                              <p:spTgt spid="43"/>
                                            </p:tgtEl>
                                          </p:cBhvr>
                                        </p:animEffect>
                                      </p:childTnLst>
                                    </p:cTn>
                                  </p:par>
                                  <p:par>
                                    <p:cTn id="122" presetID="32" presetClass="emph" presetSubtype="0" fill="hold" nodeType="withEffect">
                                      <p:stCondLst>
                                        <p:cond delay="1000"/>
                                      </p:stCondLst>
                                      <p:childTnLst>
                                        <p:animRot by="120000">
                                          <p:cBhvr>
                                            <p:cTn id="123" dur="100" fill="hold">
                                              <p:stCondLst>
                                                <p:cond delay="0"/>
                                              </p:stCondLst>
                                            </p:cTn>
                                            <p:tgtEl>
                                              <p:spTgt spid="43"/>
                                            </p:tgtEl>
                                            <p:attrNameLst>
                                              <p:attrName>r</p:attrName>
                                            </p:attrNameLst>
                                          </p:cBhvr>
                                        </p:animRot>
                                        <p:animRot by="-240000">
                                          <p:cBhvr>
                                            <p:cTn id="124" dur="200" fill="hold">
                                              <p:stCondLst>
                                                <p:cond delay="200"/>
                                              </p:stCondLst>
                                            </p:cTn>
                                            <p:tgtEl>
                                              <p:spTgt spid="43"/>
                                            </p:tgtEl>
                                            <p:attrNameLst>
                                              <p:attrName>r</p:attrName>
                                            </p:attrNameLst>
                                          </p:cBhvr>
                                        </p:animRot>
                                        <p:animRot by="240000">
                                          <p:cBhvr>
                                            <p:cTn id="125" dur="200" fill="hold">
                                              <p:stCondLst>
                                                <p:cond delay="400"/>
                                              </p:stCondLst>
                                            </p:cTn>
                                            <p:tgtEl>
                                              <p:spTgt spid="43"/>
                                            </p:tgtEl>
                                            <p:attrNameLst>
                                              <p:attrName>r</p:attrName>
                                            </p:attrNameLst>
                                          </p:cBhvr>
                                        </p:animRot>
                                        <p:animRot by="-240000">
                                          <p:cBhvr>
                                            <p:cTn id="126" dur="200" fill="hold">
                                              <p:stCondLst>
                                                <p:cond delay="600"/>
                                              </p:stCondLst>
                                            </p:cTn>
                                            <p:tgtEl>
                                              <p:spTgt spid="43"/>
                                            </p:tgtEl>
                                            <p:attrNameLst>
                                              <p:attrName>r</p:attrName>
                                            </p:attrNameLst>
                                          </p:cBhvr>
                                        </p:animRot>
                                        <p:animRot by="120000">
                                          <p:cBhvr>
                                            <p:cTn id="127" dur="200" fill="hold">
                                              <p:stCondLst>
                                                <p:cond delay="800"/>
                                              </p:stCondLst>
                                            </p:cTn>
                                            <p:tgtEl>
                                              <p:spTgt spid="43"/>
                                            </p:tgtEl>
                                            <p:attrNameLst>
                                              <p:attrName>r</p:attrName>
                                            </p:attrNameLst>
                                          </p:cBhvr>
                                        </p:animRot>
                                      </p:childTnLst>
                                    </p:cTn>
                                  </p:par>
                                  <p:par>
                                    <p:cTn id="128" presetID="0" presetClass="path" presetSubtype="0" repeatCount="4000" fill="hold" nodeType="withEffect">
                                      <p:stCondLst>
                                        <p:cond delay="1000"/>
                                      </p:stCondLst>
                                      <p:childTnLst>
                                        <p:animMotion origin="layout" path="M 0.73232 -0.00077 L 0.73123 -0.03588 L 0.73123 0.04186 L 0.73232 -0.00077 Z " pathEditMode="relative" rAng="0" ptsTypes="AAAA">
                                          <p:cBhvr>
                                            <p:cTn id="129" dur="250" fill="hold"/>
                                            <p:tgtEl>
                                              <p:spTgt spid="43"/>
                                            </p:tgtEl>
                                            <p:attrNameLst>
                                              <p:attrName>ppt_x</p:attrName>
                                              <p:attrName>ppt_y</p:attrName>
                                            </p:attrNameLst>
                                          </p:cBhvr>
                                          <p:rCtr x="-54" y="367"/>
                                        </p:animMotion>
                                      </p:childTnLst>
                                    </p:cTn>
                                  </p:par>
                                  <p:par>
                                    <p:cTn id="130" presetID="22" presetClass="exit" presetSubtype="2" fill="hold" nodeType="withEffect">
                                      <p:stCondLst>
                                        <p:cond delay="2000"/>
                                      </p:stCondLst>
                                      <p:childTnLst>
                                        <p:animEffect transition="out" filter="wipe(right)">
                                          <p:cBhvr>
                                            <p:cTn id="131" dur="500"/>
                                            <p:tgtEl>
                                              <p:spTgt spid="43"/>
                                            </p:tgtEl>
                                          </p:cBhvr>
                                        </p:animEffect>
                                        <p:set>
                                          <p:cBhvr>
                                            <p:cTn id="132" dur="1" fill="hold">
                                              <p:stCondLst>
                                                <p:cond delay="499"/>
                                              </p:stCondLst>
                                            </p:cTn>
                                            <p:tgtEl>
                                              <p:spTgt spid="43"/>
                                            </p:tgtEl>
                                            <p:attrNameLst>
                                              <p:attrName>style.visibility</p:attrName>
                                            </p:attrNameLst>
                                          </p:cBhvr>
                                          <p:to>
                                            <p:strVal val="hidden"/>
                                          </p:to>
                                        </p:set>
                                      </p:childTnLst>
                                    </p:cTn>
                                  </p:par>
                                  <p:par>
                                    <p:cTn id="133" presetID="10" presetClass="entr" presetSubtype="0" fill="hold" nodeType="withEffect">
                                      <p:stCondLst>
                                        <p:cond delay="200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2000"/>
                                            <p:tgtEl>
                                              <p:spTgt spid="37"/>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42"/>
                                            </p:tgtEl>
                                            <p:attrNameLst>
                                              <p:attrName>style.visibility</p:attrName>
                                            </p:attrNameLst>
                                          </p:cBhvr>
                                          <p:to>
                                            <p:strVal val="visible"/>
                                          </p:to>
                                        </p:set>
                                        <p:animEffect transition="in" filter="fade">
                                          <p:cBhvr>
                                            <p:cTn id="138" dur="2000"/>
                                            <p:tgtEl>
                                              <p:spTgt spid="42"/>
                                            </p:tgtEl>
                                          </p:cBhvr>
                                        </p:animEffect>
                                      </p:childTnLst>
                                    </p:cTn>
                                  </p:par>
                                  <p:par>
                                    <p:cTn id="139" presetID="10" presetClass="entr" presetSubtype="0" fill="hold" nodeType="withEffect">
                                      <p:stCondLst>
                                        <p:cond delay="250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80"/>
                                            <p:tgtEl>
                                              <p:spTgt spid="45"/>
                                            </p:tgtEl>
                                          </p:cBhvr>
                                        </p:animEffect>
                                      </p:childTnLst>
                                    </p:cTn>
                                  </p:par>
                                  <p:par>
                                    <p:cTn id="142" presetID="10" presetClass="exit" presetSubtype="0" fill="hold" nodeType="withEffect">
                                      <p:stCondLst>
                                        <p:cond delay="2540"/>
                                      </p:stCondLst>
                                      <p:childTnLst>
                                        <p:animEffect transition="out" filter="fade">
                                          <p:cBhvr>
                                            <p:cTn id="143" dur="40"/>
                                            <p:tgtEl>
                                              <p:spTgt spid="46"/>
                                            </p:tgtEl>
                                          </p:cBhvr>
                                        </p:animEffect>
                                        <p:set>
                                          <p:cBhvr>
                                            <p:cTn id="144" dur="1" fill="hold">
                                              <p:stCondLst>
                                                <p:cond delay="39"/>
                                              </p:stCondLst>
                                            </p:cTn>
                                            <p:tgtEl>
                                              <p:spTgt spid="46"/>
                                            </p:tgtEl>
                                            <p:attrNameLst>
                                              <p:attrName>style.visibility</p:attrName>
                                            </p:attrNameLst>
                                          </p:cBhvr>
                                          <p:to>
                                            <p:strVal val="hidden"/>
                                          </p:to>
                                        </p:set>
                                      </p:childTnLst>
                                    </p:cTn>
                                  </p:par>
                                  <p:par>
                                    <p:cTn id="145" presetID="10" presetClass="entr" presetSubtype="0" fill="hold" nodeType="withEffect">
                                      <p:stCondLst>
                                        <p:cond delay="2580"/>
                                      </p:stCondLst>
                                      <p:childTnLst>
                                        <p:set>
                                          <p:cBhvr>
                                            <p:cTn id="146" dur="1" fill="hold">
                                              <p:stCondLst>
                                                <p:cond delay="0"/>
                                              </p:stCondLst>
                                            </p:cTn>
                                            <p:tgtEl>
                                              <p:spTgt spid="44"/>
                                            </p:tgtEl>
                                            <p:attrNameLst>
                                              <p:attrName>style.visibility</p:attrName>
                                            </p:attrNameLst>
                                          </p:cBhvr>
                                          <p:to>
                                            <p:strVal val="visible"/>
                                          </p:to>
                                        </p:set>
                                        <p:animEffect transition="in" filter="fade">
                                          <p:cBhvr>
                                            <p:cTn id="147" dur="80"/>
                                            <p:tgtEl>
                                              <p:spTgt spid="44"/>
                                            </p:tgtEl>
                                          </p:cBhvr>
                                        </p:animEffect>
                                      </p:childTnLst>
                                    </p:cTn>
                                  </p:par>
                                  <p:par>
                                    <p:cTn id="148" presetID="10" presetClass="exit" presetSubtype="0" fill="hold" nodeType="withEffect">
                                      <p:stCondLst>
                                        <p:cond delay="2620"/>
                                      </p:stCondLst>
                                      <p:childTnLst>
                                        <p:animEffect transition="out" filter="fade">
                                          <p:cBhvr>
                                            <p:cTn id="149" dur="40"/>
                                            <p:tgtEl>
                                              <p:spTgt spid="45"/>
                                            </p:tgtEl>
                                          </p:cBhvr>
                                        </p:animEffect>
                                        <p:set>
                                          <p:cBhvr>
                                            <p:cTn id="150" dur="1" fill="hold">
                                              <p:stCondLst>
                                                <p:cond delay="39"/>
                                              </p:stCondLst>
                                            </p:cTn>
                                            <p:tgtEl>
                                              <p:spTgt spid="45"/>
                                            </p:tgtEl>
                                            <p:attrNameLst>
                                              <p:attrName>style.visibility</p:attrName>
                                            </p:attrNameLst>
                                          </p:cBhvr>
                                          <p:to>
                                            <p:strVal val="hidden"/>
                                          </p:to>
                                        </p:set>
                                      </p:childTnLst>
                                    </p:cTn>
                                  </p:par>
                                  <p:par>
                                    <p:cTn id="151" presetID="2" presetClass="exit" presetSubtype="8" fill="hold" nodeType="withEffect">
                                      <p:stCondLst>
                                        <p:cond delay="2660"/>
                                      </p:stCondLst>
                                      <p:childTnLst>
                                        <p:anim calcmode="lin" valueType="num">
                                          <p:cBhvr additive="base">
                                            <p:cTn id="152" dur="750"/>
                                            <p:tgtEl>
                                              <p:spTgt spid="44"/>
                                            </p:tgtEl>
                                            <p:attrNameLst>
                                              <p:attrName>ppt_x</p:attrName>
                                            </p:attrNameLst>
                                          </p:cBhvr>
                                          <p:tavLst>
                                            <p:tav tm="0">
                                              <p:val>
                                                <p:strVal val="ppt_x"/>
                                              </p:val>
                                            </p:tav>
                                            <p:tav tm="100000">
                                              <p:val>
                                                <p:strVal val="0-ppt_w/2"/>
                                              </p:val>
                                            </p:tav>
                                          </p:tavLst>
                                        </p:anim>
                                        <p:anim calcmode="lin" valueType="num">
                                          <p:cBhvr additive="base">
                                            <p:cTn id="153" dur="750"/>
                                            <p:tgtEl>
                                              <p:spTgt spid="44"/>
                                            </p:tgtEl>
                                            <p:attrNameLst>
                                              <p:attrName>ppt_y</p:attrName>
                                            </p:attrNameLst>
                                          </p:cBhvr>
                                          <p:tavLst>
                                            <p:tav tm="0">
                                              <p:val>
                                                <p:strVal val="ppt_y"/>
                                              </p:val>
                                            </p:tav>
                                            <p:tav tm="100000">
                                              <p:val>
                                                <p:strVal val="ppt_y"/>
                                              </p:val>
                                            </p:tav>
                                          </p:tavLst>
                                        </p:anim>
                                        <p:set>
                                          <p:cBhvr>
                                            <p:cTn id="154" dur="1" fill="hold">
                                              <p:stCondLst>
                                                <p:cond delay="749"/>
                                              </p:stCondLst>
                                            </p:cTn>
                                            <p:tgtEl>
                                              <p:spTgt spid="44"/>
                                            </p:tgtEl>
                                            <p:attrNameLst>
                                              <p:attrName>style.visibility</p:attrName>
                                            </p:attrNameLst>
                                          </p:cBhvr>
                                          <p:to>
                                            <p:strVal val="hidden"/>
                                          </p:to>
                                        </p:set>
                                      </p:childTnLst>
                                    </p:cTn>
                                  </p:par>
                                  <p:par>
                                    <p:cTn id="155" presetID="8" presetClass="emph" presetSubtype="0" fill="hold" nodeType="withEffect">
                                      <p:stCondLst>
                                        <p:cond delay="2660"/>
                                      </p:stCondLst>
                                      <p:childTnLst>
                                        <p:animRot by="600000">
                                          <p:cBhvr>
                                            <p:cTn id="156" dur="500" fill="hold"/>
                                            <p:tgtEl>
                                              <p:spTgt spid="44"/>
                                            </p:tgtEl>
                                            <p:attrNameLst>
                                              <p:attrName>r</p:attrName>
                                            </p:attrNameLst>
                                          </p:cBhvr>
                                        </p:animRot>
                                      </p:childTnLst>
                                    </p:cTn>
                                  </p:par>
                                  <p:par>
                                    <p:cTn id="157" presetID="10" presetClass="entr" presetSubtype="0" fill="hold" nodeType="withEffect">
                                      <p:stCondLst>
                                        <p:cond delay="4000"/>
                                      </p:stCondLst>
                                      <p:childTnLst>
                                        <p:set>
                                          <p:cBhvr>
                                            <p:cTn id="158" dur="1" fill="hold">
                                              <p:stCondLst>
                                                <p:cond delay="0"/>
                                              </p:stCondLst>
                                            </p:cTn>
                                            <p:tgtEl>
                                              <p:spTgt spid="39"/>
                                            </p:tgtEl>
                                            <p:attrNameLst>
                                              <p:attrName>style.visibility</p:attrName>
                                            </p:attrNameLst>
                                          </p:cBhvr>
                                          <p:to>
                                            <p:strVal val="visible"/>
                                          </p:to>
                                        </p:set>
                                        <p:animEffect transition="in" filter="fade">
                                          <p:cBhvr>
                                            <p:cTn id="159" dur="1000"/>
                                            <p:tgtEl>
                                              <p:spTgt spid="39"/>
                                            </p:tgtEl>
                                          </p:cBhvr>
                                        </p:animEffect>
                                      </p:childTnLst>
                                    </p:cTn>
                                  </p:par>
                                  <p:par>
                                    <p:cTn id="160" presetID="10" presetClass="entr" presetSubtype="0" fill="hold" grpId="0" nodeType="withEffect">
                                      <p:stCondLst>
                                        <p:cond delay="4000"/>
                                      </p:stCondLst>
                                      <p:childTnLst>
                                        <p:set>
                                          <p:cBhvr>
                                            <p:cTn id="161" dur="1" fill="hold">
                                              <p:stCondLst>
                                                <p:cond delay="0"/>
                                              </p:stCondLst>
                                            </p:cTn>
                                            <p:tgtEl>
                                              <p:spTgt spid="38"/>
                                            </p:tgtEl>
                                            <p:attrNameLst>
                                              <p:attrName>style.visibility</p:attrName>
                                            </p:attrNameLst>
                                          </p:cBhvr>
                                          <p:to>
                                            <p:strVal val="visible"/>
                                          </p:to>
                                        </p:set>
                                        <p:animEffect transition="in" filter="fade">
                                          <p:cBhvr>
                                            <p:cTn id="162" dur="1000"/>
                                            <p:tgtEl>
                                              <p:spTgt spid="38"/>
                                            </p:tgtEl>
                                          </p:cBhvr>
                                        </p:animEffect>
                                      </p:childTnLst>
                                    </p:cTn>
                                  </p:par>
                                  <p:par>
                                    <p:cTn id="163" presetID="10" presetClass="exit" presetSubtype="0" fill="hold" nodeType="withEffect">
                                      <p:stCondLst>
                                        <p:cond delay="10000"/>
                                      </p:stCondLst>
                                      <p:childTnLst>
                                        <p:animEffect transition="out" filter="fade">
                                          <p:cBhvr>
                                            <p:cTn id="164" dur="1000"/>
                                            <p:tgtEl>
                                              <p:spTgt spid="39"/>
                                            </p:tgtEl>
                                          </p:cBhvr>
                                        </p:animEffect>
                                        <p:set>
                                          <p:cBhvr>
                                            <p:cTn id="165" dur="1" fill="hold">
                                              <p:stCondLst>
                                                <p:cond delay="999"/>
                                              </p:stCondLst>
                                            </p:cTn>
                                            <p:tgtEl>
                                              <p:spTgt spid="39"/>
                                            </p:tgtEl>
                                            <p:attrNameLst>
                                              <p:attrName>style.visibility</p:attrName>
                                            </p:attrNameLst>
                                          </p:cBhvr>
                                          <p:to>
                                            <p:strVal val="hidden"/>
                                          </p:to>
                                        </p:set>
                                      </p:childTnLst>
                                    </p:cTn>
                                  </p:par>
                                  <p:par>
                                    <p:cTn id="166" presetID="10" presetClass="exit" presetSubtype="0" fill="hold" grpId="1" nodeType="withEffect">
                                      <p:stCondLst>
                                        <p:cond delay="10000"/>
                                      </p:stCondLst>
                                      <p:childTnLst>
                                        <p:animEffect transition="out" filter="fade">
                                          <p:cBhvr>
                                            <p:cTn id="167" dur="1000"/>
                                            <p:tgtEl>
                                              <p:spTgt spid="38"/>
                                            </p:tgtEl>
                                          </p:cBhvr>
                                        </p:animEffect>
                                        <p:set>
                                          <p:cBhvr>
                                            <p:cTn id="168" dur="1" fill="hold">
                                              <p:stCondLst>
                                                <p:cond delay="999"/>
                                              </p:stCondLst>
                                            </p:cTn>
                                            <p:tgtEl>
                                              <p:spTgt spid="38"/>
                                            </p:tgtEl>
                                            <p:attrNameLst>
                                              <p:attrName>style.visibility</p:attrName>
                                            </p:attrNameLst>
                                          </p:cBhvr>
                                          <p:to>
                                            <p:strVal val="hidden"/>
                                          </p:to>
                                        </p:set>
                                      </p:childTnLst>
                                    </p:cTn>
                                  </p:par>
                                  <p:par>
                                    <p:cTn id="169" presetID="10" presetClass="exit" presetSubtype="0" fill="hold" grpId="1" nodeType="withEffect">
                                      <p:stCondLst>
                                        <p:cond delay="10000"/>
                                      </p:stCondLst>
                                      <p:childTnLst>
                                        <p:animEffect transition="out" filter="fade">
                                          <p:cBhvr>
                                            <p:cTn id="170" dur="1000"/>
                                            <p:tgtEl>
                                              <p:spTgt spid="36"/>
                                            </p:tgtEl>
                                          </p:cBhvr>
                                        </p:animEffect>
                                        <p:set>
                                          <p:cBhvr>
                                            <p:cTn id="171" dur="1" fill="hold">
                                              <p:stCondLst>
                                                <p:cond delay="999"/>
                                              </p:stCondLst>
                                            </p:cTn>
                                            <p:tgtEl>
                                              <p:spTgt spid="36"/>
                                            </p:tgtEl>
                                            <p:attrNameLst>
                                              <p:attrName>style.visibility</p:attrName>
                                            </p:attrNameLst>
                                          </p:cBhvr>
                                          <p:to>
                                            <p:strVal val="hidden"/>
                                          </p:to>
                                        </p:set>
                                      </p:childTnLst>
                                    </p:cTn>
                                  </p:par>
                                  <p:par>
                                    <p:cTn id="172" presetID="10" presetClass="exit" presetSubtype="0" fill="hold" nodeType="withEffect">
                                      <p:stCondLst>
                                        <p:cond delay="10000"/>
                                      </p:stCondLst>
                                      <p:childTnLst>
                                        <p:animEffect transition="out" filter="fade">
                                          <p:cBhvr>
                                            <p:cTn id="173" dur="1000"/>
                                            <p:tgtEl>
                                              <p:spTgt spid="37"/>
                                            </p:tgtEl>
                                          </p:cBhvr>
                                        </p:animEffect>
                                        <p:set>
                                          <p:cBhvr>
                                            <p:cTn id="174" dur="1" fill="hold">
                                              <p:stCondLst>
                                                <p:cond delay="999"/>
                                              </p:stCondLst>
                                            </p:cTn>
                                            <p:tgtEl>
                                              <p:spTgt spid="37"/>
                                            </p:tgtEl>
                                            <p:attrNameLst>
                                              <p:attrName>style.visibility</p:attrName>
                                            </p:attrNameLst>
                                          </p:cBhvr>
                                          <p:to>
                                            <p:strVal val="hidden"/>
                                          </p:to>
                                        </p:set>
                                      </p:childTnLst>
                                    </p:cTn>
                                  </p:par>
                                  <p:par>
                                    <p:cTn id="175" presetID="10" presetClass="exit" presetSubtype="0" fill="hold" nodeType="withEffect">
                                      <p:stCondLst>
                                        <p:cond delay="10000"/>
                                      </p:stCondLst>
                                      <p:childTnLst>
                                        <p:animEffect transition="out" filter="fade">
                                          <p:cBhvr>
                                            <p:cTn id="176" dur="1000"/>
                                            <p:tgtEl>
                                              <p:spTgt spid="42"/>
                                            </p:tgtEl>
                                          </p:cBhvr>
                                        </p:animEffect>
                                        <p:set>
                                          <p:cBhvr>
                                            <p:cTn id="177" dur="1" fill="hold">
                                              <p:stCondLst>
                                                <p:cond delay="9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78" restart="whenNotActive" fill="hold" evtFilter="cancelBubble" nodeType="interactiveSeq">
                    <p:stCondLst>
                      <p:cond evt="onClick" delay="0">
                        <p:tgtEl>
                          <p:spTgt spid="20"/>
                        </p:tgtEl>
                      </p:cond>
                    </p:stCondLst>
                    <p:endSync evt="end" delay="0">
                      <p:rtn val="all"/>
                    </p:endSync>
                    <p:childTnLst>
                      <p:par>
                        <p:cTn id="179" fill="hold">
                          <p:stCondLst>
                            <p:cond delay="0"/>
                          </p:stCondLst>
                          <p:childTnLst>
                            <p:par>
                              <p:cTn id="180" fill="hold">
                                <p:stCondLst>
                                  <p:cond delay="0"/>
                                </p:stCondLst>
                                <p:childTnLst>
                                  <p:par>
                                    <p:cTn id="181" presetID="2" presetClass="exit" presetSubtype="3" fill="hold" grpId="1" nodeType="clickEffect">
                                      <p:stCondLst>
                                        <p:cond delay="0"/>
                                      </p:stCondLst>
                                      <p:childTnLst>
                                        <p:anim calcmode="lin" valueType="num">
                                          <p:cBhvr additive="base">
                                            <p:cTn id="182" dur="350"/>
                                            <p:tgtEl>
                                              <p:spTgt spid="20"/>
                                            </p:tgtEl>
                                            <p:attrNameLst>
                                              <p:attrName>ppt_x</p:attrName>
                                            </p:attrNameLst>
                                          </p:cBhvr>
                                          <p:tavLst>
                                            <p:tav tm="0">
                                              <p:val>
                                                <p:strVal val="ppt_x"/>
                                              </p:val>
                                            </p:tav>
                                            <p:tav tm="100000">
                                              <p:val>
                                                <p:strVal val="1+ppt_w/2"/>
                                              </p:val>
                                            </p:tav>
                                          </p:tavLst>
                                        </p:anim>
                                        <p:anim calcmode="lin" valueType="num">
                                          <p:cBhvr additive="base">
                                            <p:cTn id="183" dur="350"/>
                                            <p:tgtEl>
                                              <p:spTgt spid="20"/>
                                            </p:tgtEl>
                                            <p:attrNameLst>
                                              <p:attrName>ppt_y</p:attrName>
                                            </p:attrNameLst>
                                          </p:cBhvr>
                                          <p:tavLst>
                                            <p:tav tm="0">
                                              <p:val>
                                                <p:strVal val="ppt_y"/>
                                              </p:val>
                                            </p:tav>
                                            <p:tav tm="100000">
                                              <p:val>
                                                <p:strVal val="0-ppt_h/2"/>
                                              </p:val>
                                            </p:tav>
                                          </p:tavLst>
                                        </p:anim>
                                        <p:set>
                                          <p:cBhvr>
                                            <p:cTn id="184" dur="1" fill="hold">
                                              <p:stCondLst>
                                                <p:cond delay="349"/>
                                              </p:stCondLst>
                                            </p:cTn>
                                            <p:tgtEl>
                                              <p:spTgt spid="20"/>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100"/>
                                            <p:tgtEl>
                                              <p:spTgt spid="52"/>
                                            </p:tgtEl>
                                          </p:cBhvr>
                                        </p:animEffect>
                                        <p:set>
                                          <p:cBhvr>
                                            <p:cTn id="187" dur="1" fill="hold">
                                              <p:stCondLst>
                                                <p:cond delay="99"/>
                                              </p:stCondLst>
                                            </p:cTn>
                                            <p:tgtEl>
                                              <p:spTgt spid="52"/>
                                            </p:tgtEl>
                                            <p:attrNameLst>
                                              <p:attrName>style.visibility</p:attrName>
                                            </p:attrNameLst>
                                          </p:cBhvr>
                                          <p:to>
                                            <p:strVal val="hidden"/>
                                          </p:to>
                                        </p:set>
                                      </p:childTnLst>
                                    </p:cTn>
                                  </p:par>
                                  <p:par>
                                    <p:cTn id="188" presetID="1" presetClass="mediacall" presetSubtype="0" fill="hold" nodeType="withEffect">
                                      <p:stCondLst>
                                        <p:cond delay="0"/>
                                      </p:stCondLst>
                                      <p:childTnLst>
                                        <p:cmd type="call" cmd="playFrom(0.0)">
                                          <p:cBhvr>
                                            <p:cTn id="189" dur="339" fill="hold"/>
                                            <p:tgtEl>
                                              <p:spTgt spid="9"/>
                                            </p:tgtEl>
                                          </p:cBhvr>
                                        </p:cmd>
                                      </p:childTnLst>
                                    </p:cTn>
                                  </p:par>
                                  <p:par>
                                    <p:cTn id="190" presetID="1" presetClass="entr" presetSubtype="0" fill="hold" nodeType="withEffect">
                                      <p:stCondLst>
                                        <p:cond delay="0"/>
                                      </p:stCondLst>
                                      <p:childTnLst>
                                        <p:set>
                                          <p:cBhvr>
                                            <p:cTn id="191" dur="1" fill="hold">
                                              <p:stCondLst>
                                                <p:cond delay="0"/>
                                              </p:stCondLst>
                                            </p:cTn>
                                            <p:tgtEl>
                                              <p:spTgt spid="80"/>
                                            </p:tgtEl>
                                            <p:attrNameLst>
                                              <p:attrName>style.visibility</p:attrName>
                                            </p:attrNameLst>
                                          </p:cBhvr>
                                          <p:to>
                                            <p:strVal val="visible"/>
                                          </p:to>
                                        </p:set>
                                      </p:childTnLst>
                                    </p:cTn>
                                  </p:par>
                                </p:childTnLst>
                              </p:cTn>
                            </p:par>
                            <p:par>
                              <p:cTn id="192" fill="hold">
                                <p:stCondLst>
                                  <p:cond delay="350"/>
                                </p:stCondLst>
                                <p:childTnLst>
                                  <p:par>
                                    <p:cTn id="193" presetID="42" presetClass="path" presetSubtype="0" accel="50000" decel="50000" fill="hold" nodeType="afterEffect">
                                      <p:stCondLst>
                                        <p:cond delay="0"/>
                                      </p:stCondLst>
                                      <p:childTnLst>
                                        <p:animMotion origin="layout" path="M 1.90972E-6 2.71605E-6 L -0.34777 0.00771 " pathEditMode="relative" rAng="0" ptsTypes="AA">
                                          <p:cBhvr>
                                            <p:cTn id="194" dur="1500" fill="hold"/>
                                            <p:tgtEl>
                                              <p:spTgt spid="80"/>
                                            </p:tgtEl>
                                            <p:attrNameLst>
                                              <p:attrName>ppt_x</p:attrName>
                                              <p:attrName>ppt_y</p:attrName>
                                            </p:attrNameLst>
                                          </p:cBhvr>
                                          <p:rCtr x="-17394" y="386"/>
                                        </p:animMotion>
                                      </p:childTnLst>
                                    </p:cTn>
                                  </p:par>
                                  <p:par>
                                    <p:cTn id="195" presetID="1" presetClass="mediacall" presetSubtype="0" fill="hold" nodeType="withEffect">
                                      <p:stCondLst>
                                        <p:cond delay="500"/>
                                      </p:stCondLst>
                                      <p:childTnLst>
                                        <p:cmd type="call" cmd="playFrom(0.0)">
                                          <p:cBhvr>
                                            <p:cTn id="196" dur="1933" fill="hold"/>
                                            <p:tgtEl>
                                              <p:spTgt spid="75"/>
                                            </p:tgtEl>
                                          </p:cBhvr>
                                        </p:cmd>
                                      </p:childTnLst>
                                    </p:cTn>
                                  </p:par>
                                  <p:par>
                                    <p:cTn id="197" presetID="10" presetClass="entr" presetSubtype="0" fill="hold" grpId="0" nodeType="withEffect">
                                      <p:stCondLst>
                                        <p:cond delay="500"/>
                                      </p:stCondLst>
                                      <p:childTnLst>
                                        <p:set>
                                          <p:cBhvr>
                                            <p:cTn id="198" dur="1" fill="hold">
                                              <p:stCondLst>
                                                <p:cond delay="0"/>
                                              </p:stCondLst>
                                            </p:cTn>
                                            <p:tgtEl>
                                              <p:spTgt spid="76"/>
                                            </p:tgtEl>
                                            <p:attrNameLst>
                                              <p:attrName>style.visibility</p:attrName>
                                            </p:attrNameLst>
                                          </p:cBhvr>
                                          <p:to>
                                            <p:strVal val="visible"/>
                                          </p:to>
                                        </p:set>
                                        <p:animEffect transition="in" filter="fade">
                                          <p:cBhvr>
                                            <p:cTn id="199" dur="500"/>
                                            <p:tgtEl>
                                              <p:spTgt spid="76"/>
                                            </p:tgtEl>
                                          </p:cBhvr>
                                        </p:animEffect>
                                      </p:childTnLst>
                                    </p:cTn>
                                  </p:par>
                                  <p:par>
                                    <p:cTn id="200" presetID="10" presetClass="entr" presetSubtype="0" fill="hold" nodeType="withEffect">
                                      <p:stCondLst>
                                        <p:cond delay="1000"/>
                                      </p:stCondLst>
                                      <p:childTnLst>
                                        <p:set>
                                          <p:cBhvr>
                                            <p:cTn id="201" dur="1" fill="hold">
                                              <p:stCondLst>
                                                <p:cond delay="0"/>
                                              </p:stCondLst>
                                            </p:cTn>
                                            <p:tgtEl>
                                              <p:spTgt spid="77"/>
                                            </p:tgtEl>
                                            <p:attrNameLst>
                                              <p:attrName>style.visibility</p:attrName>
                                            </p:attrNameLst>
                                          </p:cBhvr>
                                          <p:to>
                                            <p:strVal val="visible"/>
                                          </p:to>
                                        </p:set>
                                        <p:animEffect transition="in" filter="fade">
                                          <p:cBhvr>
                                            <p:cTn id="202" dur="500"/>
                                            <p:tgtEl>
                                              <p:spTgt spid="77"/>
                                            </p:tgtEl>
                                          </p:cBhvr>
                                        </p:animEffect>
                                      </p:childTnLst>
                                    </p:cTn>
                                  </p:par>
                                </p:childTnLst>
                              </p:cTn>
                            </p:par>
                            <p:par>
                              <p:cTn id="203" fill="hold">
                                <p:stCondLst>
                                  <p:cond delay="2783"/>
                                </p:stCondLst>
                                <p:childTnLst>
                                  <p:par>
                                    <p:cTn id="204" presetID="10" presetClass="exit" presetSubtype="0" fill="hold" nodeType="afterEffect">
                                      <p:stCondLst>
                                        <p:cond delay="5000"/>
                                      </p:stCondLst>
                                      <p:childTnLst>
                                        <p:animEffect transition="out" filter="fade">
                                          <p:cBhvr>
                                            <p:cTn id="205" dur="1000"/>
                                            <p:tgtEl>
                                              <p:spTgt spid="80"/>
                                            </p:tgtEl>
                                          </p:cBhvr>
                                        </p:animEffect>
                                        <p:set>
                                          <p:cBhvr>
                                            <p:cTn id="206" dur="1" fill="hold">
                                              <p:stCondLst>
                                                <p:cond delay="999"/>
                                              </p:stCondLst>
                                            </p:cTn>
                                            <p:tgtEl>
                                              <p:spTgt spid="80"/>
                                            </p:tgtEl>
                                            <p:attrNameLst>
                                              <p:attrName>style.visibility</p:attrName>
                                            </p:attrNameLst>
                                          </p:cBhvr>
                                          <p:to>
                                            <p:strVal val="hidden"/>
                                          </p:to>
                                        </p:set>
                                      </p:childTnLst>
                                    </p:cTn>
                                  </p:par>
                                  <p:par>
                                    <p:cTn id="207" presetID="10" presetClass="exit" presetSubtype="0" fill="hold" nodeType="withEffect">
                                      <p:stCondLst>
                                        <p:cond delay="5000"/>
                                      </p:stCondLst>
                                      <p:childTnLst>
                                        <p:animEffect transition="out" filter="fade">
                                          <p:cBhvr>
                                            <p:cTn id="208" dur="1000"/>
                                            <p:tgtEl>
                                              <p:spTgt spid="77"/>
                                            </p:tgtEl>
                                          </p:cBhvr>
                                        </p:animEffect>
                                        <p:set>
                                          <p:cBhvr>
                                            <p:cTn id="209" dur="1" fill="hold">
                                              <p:stCondLst>
                                                <p:cond delay="999"/>
                                              </p:stCondLst>
                                            </p:cTn>
                                            <p:tgtEl>
                                              <p:spTgt spid="77"/>
                                            </p:tgtEl>
                                            <p:attrNameLst>
                                              <p:attrName>style.visibility</p:attrName>
                                            </p:attrNameLst>
                                          </p:cBhvr>
                                          <p:to>
                                            <p:strVal val="hidden"/>
                                          </p:to>
                                        </p:set>
                                      </p:childTnLst>
                                    </p:cTn>
                                  </p:par>
                                  <p:par>
                                    <p:cTn id="210" presetID="10" presetClass="exit" presetSubtype="0" fill="hold" grpId="1" nodeType="withEffect">
                                      <p:stCondLst>
                                        <p:cond delay="5000"/>
                                      </p:stCondLst>
                                      <p:childTnLst>
                                        <p:animEffect transition="out" filter="fade">
                                          <p:cBhvr>
                                            <p:cTn id="211" dur="1000"/>
                                            <p:tgtEl>
                                              <p:spTgt spid="76"/>
                                            </p:tgtEl>
                                          </p:cBhvr>
                                        </p:animEffect>
                                        <p:set>
                                          <p:cBhvr>
                                            <p:cTn id="212" dur="1" fill="hold">
                                              <p:stCondLst>
                                                <p:cond delay="999"/>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13" restart="whenNotActive" fill="hold" evtFilter="cancelBubble" nodeType="interactiveSeq">
                    <p:stCondLst>
                      <p:cond evt="onClick" delay="0">
                        <p:tgtEl>
                          <p:spTgt spid="21"/>
                        </p:tgtEl>
                      </p:cond>
                    </p:stCondLst>
                    <p:endSync evt="end" delay="0">
                      <p:rtn val="all"/>
                    </p:endSync>
                    <p:childTnLst>
                      <p:par>
                        <p:cTn id="214" fill="hold">
                          <p:stCondLst>
                            <p:cond delay="0"/>
                          </p:stCondLst>
                          <p:childTnLst>
                            <p:par>
                              <p:cTn id="215" fill="hold">
                                <p:stCondLst>
                                  <p:cond delay="0"/>
                                </p:stCondLst>
                                <p:childTnLst>
                                  <p:par>
                                    <p:cTn id="216" presetID="2" presetClass="exit" presetSubtype="8" fill="hold" grpId="1" nodeType="clickEffect">
                                      <p:stCondLst>
                                        <p:cond delay="0"/>
                                      </p:stCondLst>
                                      <p:childTnLst>
                                        <p:anim calcmode="lin" valueType="num">
                                          <p:cBhvr additive="base">
                                            <p:cTn id="217" dur="350"/>
                                            <p:tgtEl>
                                              <p:spTgt spid="21"/>
                                            </p:tgtEl>
                                            <p:attrNameLst>
                                              <p:attrName>ppt_x</p:attrName>
                                            </p:attrNameLst>
                                          </p:cBhvr>
                                          <p:tavLst>
                                            <p:tav tm="0">
                                              <p:val>
                                                <p:strVal val="ppt_x"/>
                                              </p:val>
                                            </p:tav>
                                            <p:tav tm="100000">
                                              <p:val>
                                                <p:strVal val="0-ppt_w/2"/>
                                              </p:val>
                                            </p:tav>
                                          </p:tavLst>
                                        </p:anim>
                                        <p:anim calcmode="lin" valueType="num">
                                          <p:cBhvr additive="base">
                                            <p:cTn id="218" dur="350"/>
                                            <p:tgtEl>
                                              <p:spTgt spid="21"/>
                                            </p:tgtEl>
                                            <p:attrNameLst>
                                              <p:attrName>ppt_y</p:attrName>
                                            </p:attrNameLst>
                                          </p:cBhvr>
                                          <p:tavLst>
                                            <p:tav tm="0">
                                              <p:val>
                                                <p:strVal val="ppt_y"/>
                                              </p:val>
                                            </p:tav>
                                            <p:tav tm="100000">
                                              <p:val>
                                                <p:strVal val="ppt_y"/>
                                              </p:val>
                                            </p:tav>
                                          </p:tavLst>
                                        </p:anim>
                                        <p:set>
                                          <p:cBhvr>
                                            <p:cTn id="219" dur="1" fill="hold">
                                              <p:stCondLst>
                                                <p:cond delay="349"/>
                                              </p:stCondLst>
                                            </p:cTn>
                                            <p:tgtEl>
                                              <p:spTgt spid="21"/>
                                            </p:tgtEl>
                                            <p:attrNameLst>
                                              <p:attrName>style.visibility</p:attrName>
                                            </p:attrNameLst>
                                          </p:cBhvr>
                                          <p:to>
                                            <p:strVal val="hidden"/>
                                          </p:to>
                                        </p:set>
                                      </p:childTnLst>
                                    </p:cTn>
                                  </p:par>
                                  <p:par>
                                    <p:cTn id="220" presetID="10" presetClass="exit" presetSubtype="0" fill="hold" grpId="1" nodeType="withEffect">
                                      <p:stCondLst>
                                        <p:cond delay="0"/>
                                      </p:stCondLst>
                                      <p:childTnLst>
                                        <p:animEffect transition="out" filter="fade">
                                          <p:cBhvr>
                                            <p:cTn id="221" dur="100"/>
                                            <p:tgtEl>
                                              <p:spTgt spid="51"/>
                                            </p:tgtEl>
                                          </p:cBhvr>
                                        </p:animEffect>
                                        <p:set>
                                          <p:cBhvr>
                                            <p:cTn id="222" dur="1" fill="hold">
                                              <p:stCondLst>
                                                <p:cond delay="99"/>
                                              </p:stCondLst>
                                            </p:cTn>
                                            <p:tgtEl>
                                              <p:spTgt spid="51"/>
                                            </p:tgtEl>
                                            <p:attrNameLst>
                                              <p:attrName>style.visibility</p:attrName>
                                            </p:attrNameLst>
                                          </p:cBhvr>
                                          <p:to>
                                            <p:strVal val="hidden"/>
                                          </p:to>
                                        </p:set>
                                      </p:childTnLst>
                                    </p:cTn>
                                  </p:par>
                                  <p:par>
                                    <p:cTn id="223" presetID="1" presetClass="mediacall" presetSubtype="0" fill="hold" nodeType="withEffect">
                                      <p:stCondLst>
                                        <p:cond delay="0"/>
                                      </p:stCondLst>
                                      <p:childTnLst>
                                        <p:cmd type="call" cmd="playFrom(0.0)">
                                          <p:cBhvr>
                                            <p:cTn id="224" dur="339" fill="hold"/>
                                            <p:tgtEl>
                                              <p:spTgt spid="9"/>
                                            </p:tgtEl>
                                          </p:cBhvr>
                                        </p:cmd>
                                      </p:childTnLst>
                                    </p:cTn>
                                  </p:par>
                                  <p:par>
                                    <p:cTn id="225" presetID="1" presetClass="entr" presetSubtype="0" fill="hold" nodeType="withEffect">
                                      <p:stCondLst>
                                        <p:cond delay="0"/>
                                      </p:stCondLst>
                                      <p:childTnLst>
                                        <p:set>
                                          <p:cBhvr>
                                            <p:cTn id="226" dur="1" fill="hold">
                                              <p:stCondLst>
                                                <p:cond delay="0"/>
                                              </p:stCondLst>
                                            </p:cTn>
                                            <p:tgtEl>
                                              <p:spTgt spid="89"/>
                                            </p:tgtEl>
                                            <p:attrNameLst>
                                              <p:attrName>style.visibility</p:attrName>
                                            </p:attrNameLst>
                                          </p:cBhvr>
                                          <p:to>
                                            <p:strVal val="visible"/>
                                          </p:to>
                                        </p:set>
                                      </p:childTnLst>
                                    </p:cTn>
                                  </p:par>
                                </p:childTnLst>
                              </p:cTn>
                            </p:par>
                            <p:par>
                              <p:cTn id="227" fill="hold">
                                <p:stCondLst>
                                  <p:cond delay="350"/>
                                </p:stCondLst>
                                <p:childTnLst>
                                  <p:par>
                                    <p:cTn id="228" presetID="42" presetClass="path" presetSubtype="0" accel="50000" decel="50000" fill="hold" nodeType="afterEffect">
                                      <p:stCondLst>
                                        <p:cond delay="0"/>
                                      </p:stCondLst>
                                      <p:childTnLst>
                                        <p:animMotion origin="layout" path="M -4.20139E-6 4.38272E-6 L 0.12739 0.00057 " pathEditMode="relative" rAng="0" ptsTypes="AA">
                                          <p:cBhvr>
                                            <p:cTn id="229" dur="1000" fill="hold"/>
                                            <p:tgtEl>
                                              <p:spTgt spid="89"/>
                                            </p:tgtEl>
                                            <p:attrNameLst>
                                              <p:attrName>ppt_x</p:attrName>
                                              <p:attrName>ppt_y</p:attrName>
                                            </p:attrNameLst>
                                          </p:cBhvr>
                                          <p:rCtr x="6369" y="19"/>
                                        </p:animMotion>
                                      </p:childTnLst>
                                    </p:cTn>
                                  </p:par>
                                  <p:par>
                                    <p:cTn id="230" presetID="1" presetClass="mediacall" presetSubtype="0" fill="hold" nodeType="withEffect">
                                      <p:stCondLst>
                                        <p:cond delay="250"/>
                                      </p:stCondLst>
                                      <p:childTnLst>
                                        <p:cmd type="call" cmd="playFrom(0.0)">
                                          <p:cBhvr>
                                            <p:cTn id="231" dur="1536" fill="hold"/>
                                            <p:tgtEl>
                                              <p:spTgt spid="81"/>
                                            </p:tgtEl>
                                          </p:cBhvr>
                                        </p:cmd>
                                      </p:childTnLst>
                                    </p:cTn>
                                  </p:par>
                                  <p:par>
                                    <p:cTn id="232" presetID="10" presetClass="entr" presetSubtype="0" fill="hold" grpId="0" nodeType="withEffect">
                                      <p:stCondLst>
                                        <p:cond delay="250"/>
                                      </p:stCondLst>
                                      <p:childTnLst>
                                        <p:set>
                                          <p:cBhvr>
                                            <p:cTn id="233" dur="1" fill="hold">
                                              <p:stCondLst>
                                                <p:cond delay="0"/>
                                              </p:stCondLst>
                                            </p:cTn>
                                            <p:tgtEl>
                                              <p:spTgt spid="82"/>
                                            </p:tgtEl>
                                            <p:attrNameLst>
                                              <p:attrName>style.visibility</p:attrName>
                                            </p:attrNameLst>
                                          </p:cBhvr>
                                          <p:to>
                                            <p:strVal val="visible"/>
                                          </p:to>
                                        </p:set>
                                        <p:animEffect transition="in" filter="fade">
                                          <p:cBhvr>
                                            <p:cTn id="234" dur="500"/>
                                            <p:tgtEl>
                                              <p:spTgt spid="82"/>
                                            </p:tgtEl>
                                          </p:cBhvr>
                                        </p:animEffect>
                                      </p:childTnLst>
                                    </p:cTn>
                                  </p:par>
                                  <p:par>
                                    <p:cTn id="235" presetID="10" presetClass="entr" presetSubtype="0" fill="hold" grpId="0" nodeType="withEffect">
                                      <p:stCondLst>
                                        <p:cond delay="500"/>
                                      </p:stCondLst>
                                      <p:childTnLst>
                                        <p:set>
                                          <p:cBhvr>
                                            <p:cTn id="236" dur="1" fill="hold">
                                              <p:stCondLst>
                                                <p:cond delay="0"/>
                                              </p:stCondLst>
                                            </p:cTn>
                                            <p:tgtEl>
                                              <p:spTgt spid="88"/>
                                            </p:tgtEl>
                                            <p:attrNameLst>
                                              <p:attrName>style.visibility</p:attrName>
                                            </p:attrNameLst>
                                          </p:cBhvr>
                                          <p:to>
                                            <p:strVal val="visible"/>
                                          </p:to>
                                        </p:set>
                                        <p:animEffect transition="in" filter="fade">
                                          <p:cBhvr>
                                            <p:cTn id="237" dur="500"/>
                                            <p:tgtEl>
                                              <p:spTgt spid="88"/>
                                            </p:tgtEl>
                                          </p:cBhvr>
                                        </p:animEffect>
                                      </p:childTnLst>
                                    </p:cTn>
                                  </p:par>
                                  <p:par>
                                    <p:cTn id="238" presetID="10" presetClass="entr" presetSubtype="0" fill="hold" nodeType="withEffect">
                                      <p:stCondLst>
                                        <p:cond delay="750"/>
                                      </p:stCondLst>
                                      <p:childTnLst>
                                        <p:set>
                                          <p:cBhvr>
                                            <p:cTn id="239" dur="1" fill="hold">
                                              <p:stCondLst>
                                                <p:cond delay="0"/>
                                              </p:stCondLst>
                                            </p:cTn>
                                            <p:tgtEl>
                                              <p:spTgt spid="83"/>
                                            </p:tgtEl>
                                            <p:attrNameLst>
                                              <p:attrName>style.visibility</p:attrName>
                                            </p:attrNameLst>
                                          </p:cBhvr>
                                          <p:to>
                                            <p:strVal val="visible"/>
                                          </p:to>
                                        </p:set>
                                        <p:animEffect transition="in" filter="fade">
                                          <p:cBhvr>
                                            <p:cTn id="240" dur="500"/>
                                            <p:tgtEl>
                                              <p:spTgt spid="83"/>
                                            </p:tgtEl>
                                          </p:cBhvr>
                                        </p:animEffect>
                                      </p:childTnLst>
                                    </p:cTn>
                                  </p:par>
                                  <p:par>
                                    <p:cTn id="241" presetID="10" presetClass="entr" presetSubtype="0" fill="hold" grpId="0" nodeType="withEffect">
                                      <p:stCondLst>
                                        <p:cond delay="1000"/>
                                      </p:stCondLst>
                                      <p:childTnLst>
                                        <p:set>
                                          <p:cBhvr>
                                            <p:cTn id="242" dur="1" fill="hold">
                                              <p:stCondLst>
                                                <p:cond delay="0"/>
                                              </p:stCondLst>
                                            </p:cTn>
                                            <p:tgtEl>
                                              <p:spTgt spid="87"/>
                                            </p:tgtEl>
                                            <p:attrNameLst>
                                              <p:attrName>style.visibility</p:attrName>
                                            </p:attrNameLst>
                                          </p:cBhvr>
                                          <p:to>
                                            <p:strVal val="visible"/>
                                          </p:to>
                                        </p:set>
                                        <p:animEffect transition="in" filter="fade">
                                          <p:cBhvr>
                                            <p:cTn id="243" dur="500"/>
                                            <p:tgtEl>
                                              <p:spTgt spid="87"/>
                                            </p:tgtEl>
                                          </p:cBhvr>
                                        </p:animEffect>
                                      </p:childTnLst>
                                    </p:cTn>
                                  </p:par>
                                </p:childTnLst>
                              </p:cTn>
                            </p:par>
                            <p:par>
                              <p:cTn id="244" fill="hold">
                                <p:stCondLst>
                                  <p:cond delay="2136"/>
                                </p:stCondLst>
                                <p:childTnLst>
                                  <p:par>
                                    <p:cTn id="245" presetID="10" presetClass="entr" presetSubtype="0" fill="hold" grpId="0" nodeType="afterEffect">
                                      <p:stCondLst>
                                        <p:cond delay="250"/>
                                      </p:stCondLst>
                                      <p:childTnLst>
                                        <p:set>
                                          <p:cBhvr>
                                            <p:cTn id="246" dur="1" fill="hold">
                                              <p:stCondLst>
                                                <p:cond delay="0"/>
                                              </p:stCondLst>
                                            </p:cTn>
                                            <p:tgtEl>
                                              <p:spTgt spid="86"/>
                                            </p:tgtEl>
                                            <p:attrNameLst>
                                              <p:attrName>style.visibility</p:attrName>
                                            </p:attrNameLst>
                                          </p:cBhvr>
                                          <p:to>
                                            <p:strVal val="visible"/>
                                          </p:to>
                                        </p:set>
                                        <p:animEffect transition="in" filter="fade">
                                          <p:cBhvr>
                                            <p:cTn id="247" dur="500"/>
                                            <p:tgtEl>
                                              <p:spTgt spid="86"/>
                                            </p:tgtEl>
                                          </p:cBhvr>
                                        </p:animEffect>
                                      </p:childTnLst>
                                    </p:cTn>
                                  </p:par>
                                  <p:par>
                                    <p:cTn id="248" presetID="10" presetClass="exit" presetSubtype="0" fill="hold" nodeType="withEffect">
                                      <p:stCondLst>
                                        <p:cond delay="10000"/>
                                      </p:stCondLst>
                                      <p:childTnLst>
                                        <p:animEffect transition="out" filter="fade">
                                          <p:cBhvr>
                                            <p:cTn id="249" dur="1000"/>
                                            <p:tgtEl>
                                              <p:spTgt spid="89"/>
                                            </p:tgtEl>
                                          </p:cBhvr>
                                        </p:animEffect>
                                        <p:set>
                                          <p:cBhvr>
                                            <p:cTn id="250" dur="1" fill="hold">
                                              <p:stCondLst>
                                                <p:cond delay="999"/>
                                              </p:stCondLst>
                                            </p:cTn>
                                            <p:tgtEl>
                                              <p:spTgt spid="89"/>
                                            </p:tgtEl>
                                            <p:attrNameLst>
                                              <p:attrName>style.visibility</p:attrName>
                                            </p:attrNameLst>
                                          </p:cBhvr>
                                          <p:to>
                                            <p:strVal val="hidden"/>
                                          </p:to>
                                        </p:set>
                                      </p:childTnLst>
                                    </p:cTn>
                                  </p:par>
                                  <p:par>
                                    <p:cTn id="251" presetID="10" presetClass="exit" presetSubtype="0" fill="hold" grpId="1" nodeType="withEffect">
                                      <p:stCondLst>
                                        <p:cond delay="10000"/>
                                      </p:stCondLst>
                                      <p:childTnLst>
                                        <p:animEffect transition="out" filter="fade">
                                          <p:cBhvr>
                                            <p:cTn id="252" dur="1000"/>
                                            <p:tgtEl>
                                              <p:spTgt spid="82"/>
                                            </p:tgtEl>
                                          </p:cBhvr>
                                        </p:animEffect>
                                        <p:set>
                                          <p:cBhvr>
                                            <p:cTn id="253" dur="1" fill="hold">
                                              <p:stCondLst>
                                                <p:cond delay="999"/>
                                              </p:stCondLst>
                                            </p:cTn>
                                            <p:tgtEl>
                                              <p:spTgt spid="82"/>
                                            </p:tgtEl>
                                            <p:attrNameLst>
                                              <p:attrName>style.visibility</p:attrName>
                                            </p:attrNameLst>
                                          </p:cBhvr>
                                          <p:to>
                                            <p:strVal val="hidden"/>
                                          </p:to>
                                        </p:set>
                                      </p:childTnLst>
                                    </p:cTn>
                                  </p:par>
                                  <p:par>
                                    <p:cTn id="254" presetID="10" presetClass="exit" presetSubtype="0" fill="hold" grpId="1" nodeType="withEffect">
                                      <p:stCondLst>
                                        <p:cond delay="10000"/>
                                      </p:stCondLst>
                                      <p:childTnLst>
                                        <p:animEffect transition="out" filter="fade">
                                          <p:cBhvr>
                                            <p:cTn id="255" dur="1000"/>
                                            <p:tgtEl>
                                              <p:spTgt spid="88"/>
                                            </p:tgtEl>
                                          </p:cBhvr>
                                        </p:animEffect>
                                        <p:set>
                                          <p:cBhvr>
                                            <p:cTn id="256" dur="1" fill="hold">
                                              <p:stCondLst>
                                                <p:cond delay="999"/>
                                              </p:stCondLst>
                                            </p:cTn>
                                            <p:tgtEl>
                                              <p:spTgt spid="88"/>
                                            </p:tgtEl>
                                            <p:attrNameLst>
                                              <p:attrName>style.visibility</p:attrName>
                                            </p:attrNameLst>
                                          </p:cBhvr>
                                          <p:to>
                                            <p:strVal val="hidden"/>
                                          </p:to>
                                        </p:set>
                                      </p:childTnLst>
                                    </p:cTn>
                                  </p:par>
                                  <p:par>
                                    <p:cTn id="257" presetID="10" presetClass="exit" presetSubtype="0" fill="hold" nodeType="withEffect">
                                      <p:stCondLst>
                                        <p:cond delay="10000"/>
                                      </p:stCondLst>
                                      <p:childTnLst>
                                        <p:animEffect transition="out" filter="fade">
                                          <p:cBhvr>
                                            <p:cTn id="258" dur="1000"/>
                                            <p:tgtEl>
                                              <p:spTgt spid="83"/>
                                            </p:tgtEl>
                                          </p:cBhvr>
                                        </p:animEffect>
                                        <p:set>
                                          <p:cBhvr>
                                            <p:cTn id="259" dur="1" fill="hold">
                                              <p:stCondLst>
                                                <p:cond delay="999"/>
                                              </p:stCondLst>
                                            </p:cTn>
                                            <p:tgtEl>
                                              <p:spTgt spid="83"/>
                                            </p:tgtEl>
                                            <p:attrNameLst>
                                              <p:attrName>style.visibility</p:attrName>
                                            </p:attrNameLst>
                                          </p:cBhvr>
                                          <p:to>
                                            <p:strVal val="hidden"/>
                                          </p:to>
                                        </p:set>
                                      </p:childTnLst>
                                    </p:cTn>
                                  </p:par>
                                  <p:par>
                                    <p:cTn id="260" presetID="10" presetClass="exit" presetSubtype="0" fill="hold" grpId="1" nodeType="withEffect">
                                      <p:stCondLst>
                                        <p:cond delay="10000"/>
                                      </p:stCondLst>
                                      <p:childTnLst>
                                        <p:animEffect transition="out" filter="fade">
                                          <p:cBhvr>
                                            <p:cTn id="261" dur="1000"/>
                                            <p:tgtEl>
                                              <p:spTgt spid="87"/>
                                            </p:tgtEl>
                                          </p:cBhvr>
                                        </p:animEffect>
                                        <p:set>
                                          <p:cBhvr>
                                            <p:cTn id="262" dur="1" fill="hold">
                                              <p:stCondLst>
                                                <p:cond delay="999"/>
                                              </p:stCondLst>
                                            </p:cTn>
                                            <p:tgtEl>
                                              <p:spTgt spid="87"/>
                                            </p:tgtEl>
                                            <p:attrNameLst>
                                              <p:attrName>style.visibility</p:attrName>
                                            </p:attrNameLst>
                                          </p:cBhvr>
                                          <p:to>
                                            <p:strVal val="hidden"/>
                                          </p:to>
                                        </p:set>
                                      </p:childTnLst>
                                    </p:cTn>
                                  </p:par>
                                  <p:par>
                                    <p:cTn id="263" presetID="10" presetClass="exit" presetSubtype="0" fill="hold" grpId="1" nodeType="withEffect">
                                      <p:stCondLst>
                                        <p:cond delay="10000"/>
                                      </p:stCondLst>
                                      <p:childTnLst>
                                        <p:animEffect transition="out" filter="fade">
                                          <p:cBhvr>
                                            <p:cTn id="264" dur="1000"/>
                                            <p:tgtEl>
                                              <p:spTgt spid="86"/>
                                            </p:tgtEl>
                                          </p:cBhvr>
                                        </p:animEffect>
                                        <p:set>
                                          <p:cBhvr>
                                            <p:cTn id="265" dur="1" fill="hold">
                                              <p:stCondLst>
                                                <p:cond delay="999"/>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66" restart="whenNotActive" fill="hold" evtFilter="cancelBubble" nodeType="interactiveSeq">
                    <p:stCondLst>
                      <p:cond evt="onClick" delay="0">
                        <p:tgtEl>
                          <p:spTgt spid="22"/>
                        </p:tgtEl>
                      </p:cond>
                    </p:stCondLst>
                    <p:endSync evt="end" delay="0">
                      <p:rtn val="all"/>
                    </p:endSync>
                    <p:childTnLst>
                      <p:par>
                        <p:cTn id="267" fill="hold">
                          <p:stCondLst>
                            <p:cond delay="0"/>
                          </p:stCondLst>
                          <p:childTnLst>
                            <p:par>
                              <p:cTn id="268" fill="hold">
                                <p:stCondLst>
                                  <p:cond delay="0"/>
                                </p:stCondLst>
                                <p:childTnLst>
                                  <p:par>
                                    <p:cTn id="269" presetID="2" presetClass="exit" presetSubtype="2" fill="hold" grpId="1" nodeType="clickEffect">
                                      <p:stCondLst>
                                        <p:cond delay="0"/>
                                      </p:stCondLst>
                                      <p:childTnLst>
                                        <p:anim calcmode="lin" valueType="num">
                                          <p:cBhvr additive="base">
                                            <p:cTn id="270" dur="350"/>
                                            <p:tgtEl>
                                              <p:spTgt spid="22"/>
                                            </p:tgtEl>
                                            <p:attrNameLst>
                                              <p:attrName>ppt_x</p:attrName>
                                            </p:attrNameLst>
                                          </p:cBhvr>
                                          <p:tavLst>
                                            <p:tav tm="0">
                                              <p:val>
                                                <p:strVal val="ppt_x"/>
                                              </p:val>
                                            </p:tav>
                                            <p:tav tm="100000">
                                              <p:val>
                                                <p:strVal val="1+ppt_w/2"/>
                                              </p:val>
                                            </p:tav>
                                          </p:tavLst>
                                        </p:anim>
                                        <p:anim calcmode="lin" valueType="num">
                                          <p:cBhvr additive="base">
                                            <p:cTn id="271" dur="350"/>
                                            <p:tgtEl>
                                              <p:spTgt spid="22"/>
                                            </p:tgtEl>
                                            <p:attrNameLst>
                                              <p:attrName>ppt_y</p:attrName>
                                            </p:attrNameLst>
                                          </p:cBhvr>
                                          <p:tavLst>
                                            <p:tav tm="0">
                                              <p:val>
                                                <p:strVal val="ppt_y"/>
                                              </p:val>
                                            </p:tav>
                                            <p:tav tm="100000">
                                              <p:val>
                                                <p:strVal val="ppt_y"/>
                                              </p:val>
                                            </p:tav>
                                          </p:tavLst>
                                        </p:anim>
                                        <p:set>
                                          <p:cBhvr>
                                            <p:cTn id="272" dur="1" fill="hold">
                                              <p:stCondLst>
                                                <p:cond delay="349"/>
                                              </p:stCondLst>
                                            </p:cTn>
                                            <p:tgtEl>
                                              <p:spTgt spid="22"/>
                                            </p:tgtEl>
                                            <p:attrNameLst>
                                              <p:attrName>style.visibility</p:attrName>
                                            </p:attrNameLst>
                                          </p:cBhvr>
                                          <p:to>
                                            <p:strVal val="hidden"/>
                                          </p:to>
                                        </p:set>
                                      </p:childTnLst>
                                    </p:cTn>
                                  </p:par>
                                  <p:par>
                                    <p:cTn id="273" presetID="10" presetClass="exit" presetSubtype="0" fill="hold" grpId="1" nodeType="withEffect">
                                      <p:stCondLst>
                                        <p:cond delay="0"/>
                                      </p:stCondLst>
                                      <p:childTnLst>
                                        <p:animEffect transition="out" filter="fade">
                                          <p:cBhvr>
                                            <p:cTn id="274" dur="100"/>
                                            <p:tgtEl>
                                              <p:spTgt spid="50"/>
                                            </p:tgtEl>
                                          </p:cBhvr>
                                        </p:animEffect>
                                        <p:set>
                                          <p:cBhvr>
                                            <p:cTn id="275" dur="1" fill="hold">
                                              <p:stCondLst>
                                                <p:cond delay="99"/>
                                              </p:stCondLst>
                                            </p:cTn>
                                            <p:tgtEl>
                                              <p:spTgt spid="50"/>
                                            </p:tgtEl>
                                            <p:attrNameLst>
                                              <p:attrName>style.visibility</p:attrName>
                                            </p:attrNameLst>
                                          </p:cBhvr>
                                          <p:to>
                                            <p:strVal val="hidden"/>
                                          </p:to>
                                        </p:set>
                                      </p:childTnLst>
                                    </p:cTn>
                                  </p:par>
                                  <p:par>
                                    <p:cTn id="276" presetID="1" presetClass="mediacall" presetSubtype="0" fill="hold" nodeType="withEffect">
                                      <p:stCondLst>
                                        <p:cond delay="0"/>
                                      </p:stCondLst>
                                      <p:childTnLst>
                                        <p:cmd type="call" cmd="playFrom(0.0)">
                                          <p:cBhvr>
                                            <p:cTn id="277" dur="339" fill="hold"/>
                                            <p:tgtEl>
                                              <p:spTgt spid="9"/>
                                            </p:tgtEl>
                                          </p:cBhvr>
                                        </p:cmd>
                                      </p:childTnLst>
                                    </p:cTn>
                                  </p:par>
                                  <p:par>
                                    <p:cTn id="278" presetID="1" presetClass="exit" presetSubtype="0" fill="hold" nodeType="withEffect">
                                      <p:stCondLst>
                                        <p:cond delay="0"/>
                                      </p:stCondLst>
                                      <p:childTnLst>
                                        <p:set>
                                          <p:cBhvr>
                                            <p:cTn id="279" dur="1" fill="hold">
                                              <p:stCondLst>
                                                <p:cond delay="0"/>
                                              </p:stCondLst>
                                            </p:cTn>
                                            <p:tgtEl>
                                              <p:spTgt spid="106"/>
                                            </p:tgtEl>
                                            <p:attrNameLst>
                                              <p:attrName>style.visibility</p:attrName>
                                            </p:attrNameLst>
                                          </p:cBhvr>
                                          <p:to>
                                            <p:strVal val="hidden"/>
                                          </p:to>
                                        </p:set>
                                      </p:childTnLst>
                                    </p:cTn>
                                  </p:par>
                                  <p:par>
                                    <p:cTn id="280" presetID="1" presetClass="exit" presetSubtype="0" fill="hold" nodeType="withEffect">
                                      <p:stCondLst>
                                        <p:cond delay="0"/>
                                      </p:stCondLst>
                                      <p:childTnLst>
                                        <p:set>
                                          <p:cBhvr>
                                            <p:cTn id="281" dur="1" fill="hold">
                                              <p:stCondLst>
                                                <p:cond delay="0"/>
                                              </p:stCondLst>
                                            </p:cTn>
                                            <p:tgtEl>
                                              <p:spTgt spid="107"/>
                                            </p:tgtEl>
                                            <p:attrNameLst>
                                              <p:attrName>style.visibility</p:attrName>
                                            </p:attrNameLst>
                                          </p:cBhvr>
                                          <p:to>
                                            <p:strVal val="hidden"/>
                                          </p:to>
                                        </p:set>
                                      </p:childTnLst>
                                    </p:cTn>
                                  </p:par>
                                </p:childTnLst>
                              </p:cTn>
                            </p:par>
                            <p:par>
                              <p:cTn id="282" fill="hold">
                                <p:stCondLst>
                                  <p:cond delay="350"/>
                                </p:stCondLst>
                                <p:childTnLst>
                                  <p:par>
                                    <p:cTn id="283" presetID="42" presetClass="path" presetSubtype="0" accel="50000" decel="50000" fill="hold" nodeType="afterEffect">
                                      <p:stCondLst>
                                        <p:cond delay="0"/>
                                      </p:stCondLst>
                                      <p:childTnLst>
                                        <p:animMotion origin="layout" path="M -4.65278E-6 1.60494E-6 L -0.19672 0.00173 " pathEditMode="relative" rAng="0" ptsTypes="AA">
                                          <p:cBhvr>
                                            <p:cTn id="284" dur="10" fill="hold"/>
                                            <p:tgtEl>
                                              <p:spTgt spid="106"/>
                                            </p:tgtEl>
                                            <p:attrNameLst>
                                              <p:attrName>ppt_x</p:attrName>
                                              <p:attrName>ppt_y</p:attrName>
                                            </p:attrNameLst>
                                          </p:cBhvr>
                                          <p:rCtr x="-9842" y="77"/>
                                        </p:animMotion>
                                      </p:childTnLst>
                                    </p:cTn>
                                  </p:par>
                                  <p:par>
                                    <p:cTn id="285" presetID="42" presetClass="path" presetSubtype="0" accel="50000" decel="50000" fill="hold" nodeType="withEffect">
                                      <p:stCondLst>
                                        <p:cond delay="0"/>
                                      </p:stCondLst>
                                      <p:childTnLst>
                                        <p:animMotion origin="layout" path="M -4.02778E-6 2.03704E-6 L -0.19932 0.00386 " pathEditMode="relative" rAng="0" ptsTypes="AA">
                                          <p:cBhvr>
                                            <p:cTn id="286" dur="10" fill="hold"/>
                                            <p:tgtEl>
                                              <p:spTgt spid="107"/>
                                            </p:tgtEl>
                                            <p:attrNameLst>
                                              <p:attrName>ppt_x</p:attrName>
                                              <p:attrName>ppt_y</p:attrName>
                                            </p:attrNameLst>
                                          </p:cBhvr>
                                          <p:rCtr x="-9972" y="193"/>
                                        </p:animMotion>
                                      </p:childTnLst>
                                    </p:cTn>
                                  </p:par>
                                </p:childTnLst>
                              </p:cTn>
                            </p:par>
                            <p:par>
                              <p:cTn id="287" fill="hold">
                                <p:stCondLst>
                                  <p:cond delay="360"/>
                                </p:stCondLst>
                                <p:childTnLst>
                                  <p:par>
                                    <p:cTn id="288" presetID="14" presetClass="entr" presetSubtype="10" fill="hold" nodeType="afterEffect">
                                      <p:stCondLst>
                                        <p:cond delay="0"/>
                                      </p:stCondLst>
                                      <p:childTnLst>
                                        <p:set>
                                          <p:cBhvr>
                                            <p:cTn id="289" dur="1" fill="hold">
                                              <p:stCondLst>
                                                <p:cond delay="0"/>
                                              </p:stCondLst>
                                            </p:cTn>
                                            <p:tgtEl>
                                              <p:spTgt spid="106"/>
                                            </p:tgtEl>
                                            <p:attrNameLst>
                                              <p:attrName>style.visibility</p:attrName>
                                            </p:attrNameLst>
                                          </p:cBhvr>
                                          <p:to>
                                            <p:strVal val="visible"/>
                                          </p:to>
                                        </p:set>
                                        <p:animEffect transition="in" filter="randombar(horizontal)">
                                          <p:cBhvr>
                                            <p:cTn id="290" dur="750"/>
                                            <p:tgtEl>
                                              <p:spTgt spid="106"/>
                                            </p:tgtEl>
                                          </p:cBhvr>
                                        </p:animEffect>
                                      </p:childTnLst>
                                    </p:cTn>
                                  </p:par>
                                  <p:par>
                                    <p:cTn id="291" presetID="1" presetClass="mediacall" presetSubtype="0" fill="hold" nodeType="withEffect">
                                      <p:stCondLst>
                                        <p:cond delay="0"/>
                                      </p:stCondLst>
                                      <p:childTnLst>
                                        <p:cmd type="call" cmd="playFrom(0.0)">
                                          <p:cBhvr>
                                            <p:cTn id="292" dur="6191" fill="hold"/>
                                            <p:tgtEl>
                                              <p:spTgt spid="98"/>
                                            </p:tgtEl>
                                          </p:cBhvr>
                                        </p:cmd>
                                      </p:childTnLst>
                                    </p:cTn>
                                  </p:par>
                                  <p:par>
                                    <p:cTn id="293" presetID="10" presetClass="entr" presetSubtype="0" fill="hold" nodeType="withEffect">
                                      <p:stCondLst>
                                        <p:cond delay="750"/>
                                      </p:stCondLst>
                                      <p:childTnLst>
                                        <p:set>
                                          <p:cBhvr>
                                            <p:cTn id="294" dur="1" fill="hold">
                                              <p:stCondLst>
                                                <p:cond delay="0"/>
                                              </p:stCondLst>
                                            </p:cTn>
                                            <p:tgtEl>
                                              <p:spTgt spid="107"/>
                                            </p:tgtEl>
                                            <p:attrNameLst>
                                              <p:attrName>style.visibility</p:attrName>
                                            </p:attrNameLst>
                                          </p:cBhvr>
                                          <p:to>
                                            <p:strVal val="visible"/>
                                          </p:to>
                                        </p:set>
                                        <p:animEffect transition="in" filter="fade">
                                          <p:cBhvr>
                                            <p:cTn id="295" dur="500"/>
                                            <p:tgtEl>
                                              <p:spTgt spid="107"/>
                                            </p:tgtEl>
                                          </p:cBhvr>
                                        </p:animEffect>
                                      </p:childTnLst>
                                    </p:cTn>
                                  </p:par>
                                  <p:par>
                                    <p:cTn id="296" presetID="8" presetClass="emph" presetSubtype="0" repeatCount="5000" fill="hold" nodeType="withEffect">
                                      <p:stCondLst>
                                        <p:cond delay="750"/>
                                      </p:stCondLst>
                                      <p:childTnLst>
                                        <p:animRot by="21600000">
                                          <p:cBhvr>
                                            <p:cTn id="297" dur="2000" fill="hold"/>
                                            <p:tgtEl>
                                              <p:spTgt spid="107"/>
                                            </p:tgtEl>
                                            <p:attrNameLst>
                                              <p:attrName>r</p:attrName>
                                            </p:attrNameLst>
                                          </p:cBhvr>
                                        </p:animRot>
                                      </p:childTnLst>
                                    </p:cTn>
                                  </p:par>
                                  <p:par>
                                    <p:cTn id="298" presetID="10" presetClass="entr" presetSubtype="0" fill="hold" grpId="0" nodeType="withEffect">
                                      <p:stCondLst>
                                        <p:cond delay="250"/>
                                      </p:stCondLst>
                                      <p:childTnLst>
                                        <p:set>
                                          <p:cBhvr>
                                            <p:cTn id="299" dur="1" fill="hold">
                                              <p:stCondLst>
                                                <p:cond delay="0"/>
                                              </p:stCondLst>
                                            </p:cTn>
                                            <p:tgtEl>
                                              <p:spTgt spid="99"/>
                                            </p:tgtEl>
                                            <p:attrNameLst>
                                              <p:attrName>style.visibility</p:attrName>
                                            </p:attrNameLst>
                                          </p:cBhvr>
                                          <p:to>
                                            <p:strVal val="visible"/>
                                          </p:to>
                                        </p:set>
                                        <p:animEffect transition="in" filter="fade">
                                          <p:cBhvr>
                                            <p:cTn id="300" dur="500"/>
                                            <p:tgtEl>
                                              <p:spTgt spid="99"/>
                                            </p:tgtEl>
                                          </p:cBhvr>
                                        </p:animEffect>
                                      </p:childTnLst>
                                    </p:cTn>
                                  </p:par>
                                  <p:par>
                                    <p:cTn id="301" presetID="10" presetClass="entr" presetSubtype="0" fill="hold" nodeType="withEffect">
                                      <p:stCondLst>
                                        <p:cond delay="1500"/>
                                      </p:stCondLst>
                                      <p:childTnLst>
                                        <p:set>
                                          <p:cBhvr>
                                            <p:cTn id="302" dur="1" fill="hold">
                                              <p:stCondLst>
                                                <p:cond delay="0"/>
                                              </p:stCondLst>
                                            </p:cTn>
                                            <p:tgtEl>
                                              <p:spTgt spid="100"/>
                                            </p:tgtEl>
                                            <p:attrNameLst>
                                              <p:attrName>style.visibility</p:attrName>
                                            </p:attrNameLst>
                                          </p:cBhvr>
                                          <p:to>
                                            <p:strVal val="visible"/>
                                          </p:to>
                                        </p:set>
                                        <p:animEffect transition="in" filter="fade">
                                          <p:cBhvr>
                                            <p:cTn id="303" dur="500"/>
                                            <p:tgtEl>
                                              <p:spTgt spid="100"/>
                                            </p:tgtEl>
                                          </p:cBhvr>
                                        </p:animEffect>
                                      </p:childTnLst>
                                    </p:cTn>
                                  </p:par>
                                  <p:par>
                                    <p:cTn id="304" presetID="10" presetClass="entr" presetSubtype="0" fill="hold" grpId="0" nodeType="withEffect">
                                      <p:stCondLst>
                                        <p:cond delay="1750"/>
                                      </p:stCondLst>
                                      <p:childTnLst>
                                        <p:set>
                                          <p:cBhvr>
                                            <p:cTn id="305" dur="1" fill="hold">
                                              <p:stCondLst>
                                                <p:cond delay="0"/>
                                              </p:stCondLst>
                                            </p:cTn>
                                            <p:tgtEl>
                                              <p:spTgt spid="105"/>
                                            </p:tgtEl>
                                            <p:attrNameLst>
                                              <p:attrName>style.visibility</p:attrName>
                                            </p:attrNameLst>
                                          </p:cBhvr>
                                          <p:to>
                                            <p:strVal val="visible"/>
                                          </p:to>
                                        </p:set>
                                        <p:animEffect transition="in" filter="fade">
                                          <p:cBhvr>
                                            <p:cTn id="306" dur="500"/>
                                            <p:tgtEl>
                                              <p:spTgt spid="105"/>
                                            </p:tgtEl>
                                          </p:cBhvr>
                                        </p:animEffect>
                                      </p:childTnLst>
                                    </p:cTn>
                                  </p:par>
                                  <p:par>
                                    <p:cTn id="307" presetID="10" presetClass="entr" presetSubtype="0" fill="hold" grpId="0" nodeType="withEffect">
                                      <p:stCondLst>
                                        <p:cond delay="2750"/>
                                      </p:stCondLst>
                                      <p:childTnLst>
                                        <p:set>
                                          <p:cBhvr>
                                            <p:cTn id="308" dur="1" fill="hold">
                                              <p:stCondLst>
                                                <p:cond delay="0"/>
                                              </p:stCondLst>
                                            </p:cTn>
                                            <p:tgtEl>
                                              <p:spTgt spid="104"/>
                                            </p:tgtEl>
                                            <p:attrNameLst>
                                              <p:attrName>style.visibility</p:attrName>
                                            </p:attrNameLst>
                                          </p:cBhvr>
                                          <p:to>
                                            <p:strVal val="visible"/>
                                          </p:to>
                                        </p:set>
                                        <p:animEffect transition="in" filter="fade">
                                          <p:cBhvr>
                                            <p:cTn id="309" dur="500"/>
                                            <p:tgtEl>
                                              <p:spTgt spid="104"/>
                                            </p:tgtEl>
                                          </p:cBhvr>
                                        </p:animEffect>
                                      </p:childTnLst>
                                    </p:cTn>
                                  </p:par>
                                  <p:par>
                                    <p:cTn id="310" presetID="10" presetClass="entr" presetSubtype="0" fill="hold" grpId="0" nodeType="withEffect">
                                      <p:stCondLst>
                                        <p:cond delay="3500"/>
                                      </p:stCondLst>
                                      <p:childTnLst>
                                        <p:set>
                                          <p:cBhvr>
                                            <p:cTn id="311" dur="1" fill="hold">
                                              <p:stCondLst>
                                                <p:cond delay="0"/>
                                              </p:stCondLst>
                                            </p:cTn>
                                            <p:tgtEl>
                                              <p:spTgt spid="103"/>
                                            </p:tgtEl>
                                            <p:attrNameLst>
                                              <p:attrName>style.visibility</p:attrName>
                                            </p:attrNameLst>
                                          </p:cBhvr>
                                          <p:to>
                                            <p:strVal val="visible"/>
                                          </p:to>
                                        </p:set>
                                        <p:animEffect transition="in" filter="fade">
                                          <p:cBhvr>
                                            <p:cTn id="312" dur="500"/>
                                            <p:tgtEl>
                                              <p:spTgt spid="103"/>
                                            </p:tgtEl>
                                          </p:cBhvr>
                                        </p:animEffect>
                                      </p:childTnLst>
                                    </p:cTn>
                                  </p:par>
                                  <p:par>
                                    <p:cTn id="313" presetID="10" presetClass="exit" presetSubtype="0" fill="hold" nodeType="withEffect">
                                      <p:stCondLst>
                                        <p:cond delay="4250"/>
                                      </p:stCondLst>
                                      <p:childTnLst>
                                        <p:animEffect transition="out" filter="fade">
                                          <p:cBhvr>
                                            <p:cTn id="314" dur="500"/>
                                            <p:tgtEl>
                                              <p:spTgt spid="107"/>
                                            </p:tgtEl>
                                          </p:cBhvr>
                                        </p:animEffect>
                                        <p:set>
                                          <p:cBhvr>
                                            <p:cTn id="315" dur="1" fill="hold">
                                              <p:stCondLst>
                                                <p:cond delay="499"/>
                                              </p:stCondLst>
                                            </p:cTn>
                                            <p:tgtEl>
                                              <p:spTgt spid="107"/>
                                            </p:tgtEl>
                                            <p:attrNameLst>
                                              <p:attrName>style.visibility</p:attrName>
                                            </p:attrNameLst>
                                          </p:cBhvr>
                                          <p:to>
                                            <p:strVal val="hidden"/>
                                          </p:to>
                                        </p:set>
                                      </p:childTnLst>
                                    </p:cTn>
                                  </p:par>
                                </p:childTnLst>
                              </p:cTn>
                            </p:par>
                            <p:par>
                              <p:cTn id="316" fill="hold">
                                <p:stCondLst>
                                  <p:cond delay="11110"/>
                                </p:stCondLst>
                                <p:childTnLst>
                                  <p:par>
                                    <p:cTn id="317" presetID="10" presetClass="exit" presetSubtype="0" fill="hold" nodeType="afterEffect">
                                      <p:stCondLst>
                                        <p:cond delay="10000"/>
                                      </p:stCondLst>
                                      <p:childTnLst>
                                        <p:animEffect transition="out" filter="fade">
                                          <p:cBhvr>
                                            <p:cTn id="318" dur="1000"/>
                                            <p:tgtEl>
                                              <p:spTgt spid="106"/>
                                            </p:tgtEl>
                                          </p:cBhvr>
                                        </p:animEffect>
                                        <p:set>
                                          <p:cBhvr>
                                            <p:cTn id="319" dur="1" fill="hold">
                                              <p:stCondLst>
                                                <p:cond delay="999"/>
                                              </p:stCondLst>
                                            </p:cTn>
                                            <p:tgtEl>
                                              <p:spTgt spid="106"/>
                                            </p:tgtEl>
                                            <p:attrNameLst>
                                              <p:attrName>style.visibility</p:attrName>
                                            </p:attrNameLst>
                                          </p:cBhvr>
                                          <p:to>
                                            <p:strVal val="hidden"/>
                                          </p:to>
                                        </p:set>
                                      </p:childTnLst>
                                    </p:cTn>
                                  </p:par>
                                  <p:par>
                                    <p:cTn id="320" presetID="10" presetClass="exit" presetSubtype="0" fill="hold" grpId="1" nodeType="withEffect">
                                      <p:stCondLst>
                                        <p:cond delay="10000"/>
                                      </p:stCondLst>
                                      <p:childTnLst>
                                        <p:animEffect transition="out" filter="fade">
                                          <p:cBhvr>
                                            <p:cTn id="321" dur="1000"/>
                                            <p:tgtEl>
                                              <p:spTgt spid="99"/>
                                            </p:tgtEl>
                                          </p:cBhvr>
                                        </p:animEffect>
                                        <p:set>
                                          <p:cBhvr>
                                            <p:cTn id="322" dur="1" fill="hold">
                                              <p:stCondLst>
                                                <p:cond delay="999"/>
                                              </p:stCondLst>
                                            </p:cTn>
                                            <p:tgtEl>
                                              <p:spTgt spid="99"/>
                                            </p:tgtEl>
                                            <p:attrNameLst>
                                              <p:attrName>style.visibility</p:attrName>
                                            </p:attrNameLst>
                                          </p:cBhvr>
                                          <p:to>
                                            <p:strVal val="hidden"/>
                                          </p:to>
                                        </p:set>
                                      </p:childTnLst>
                                    </p:cTn>
                                  </p:par>
                                  <p:par>
                                    <p:cTn id="323" presetID="10" presetClass="exit" presetSubtype="0" fill="hold" nodeType="withEffect">
                                      <p:stCondLst>
                                        <p:cond delay="10000"/>
                                      </p:stCondLst>
                                      <p:childTnLst>
                                        <p:animEffect transition="out" filter="fade">
                                          <p:cBhvr>
                                            <p:cTn id="324" dur="1000"/>
                                            <p:tgtEl>
                                              <p:spTgt spid="100"/>
                                            </p:tgtEl>
                                          </p:cBhvr>
                                        </p:animEffect>
                                        <p:set>
                                          <p:cBhvr>
                                            <p:cTn id="325" dur="1" fill="hold">
                                              <p:stCondLst>
                                                <p:cond delay="999"/>
                                              </p:stCondLst>
                                            </p:cTn>
                                            <p:tgtEl>
                                              <p:spTgt spid="100"/>
                                            </p:tgtEl>
                                            <p:attrNameLst>
                                              <p:attrName>style.visibility</p:attrName>
                                            </p:attrNameLst>
                                          </p:cBhvr>
                                          <p:to>
                                            <p:strVal val="hidden"/>
                                          </p:to>
                                        </p:set>
                                      </p:childTnLst>
                                    </p:cTn>
                                  </p:par>
                                  <p:par>
                                    <p:cTn id="326" presetID="10" presetClass="exit" presetSubtype="0" fill="hold" grpId="1" nodeType="withEffect">
                                      <p:stCondLst>
                                        <p:cond delay="10000"/>
                                      </p:stCondLst>
                                      <p:childTnLst>
                                        <p:animEffect transition="out" filter="fade">
                                          <p:cBhvr>
                                            <p:cTn id="327" dur="1000"/>
                                            <p:tgtEl>
                                              <p:spTgt spid="105"/>
                                            </p:tgtEl>
                                          </p:cBhvr>
                                        </p:animEffect>
                                        <p:set>
                                          <p:cBhvr>
                                            <p:cTn id="328" dur="1" fill="hold">
                                              <p:stCondLst>
                                                <p:cond delay="999"/>
                                              </p:stCondLst>
                                            </p:cTn>
                                            <p:tgtEl>
                                              <p:spTgt spid="105"/>
                                            </p:tgtEl>
                                            <p:attrNameLst>
                                              <p:attrName>style.visibility</p:attrName>
                                            </p:attrNameLst>
                                          </p:cBhvr>
                                          <p:to>
                                            <p:strVal val="hidden"/>
                                          </p:to>
                                        </p:set>
                                      </p:childTnLst>
                                    </p:cTn>
                                  </p:par>
                                  <p:par>
                                    <p:cTn id="329" presetID="10" presetClass="exit" presetSubtype="0" fill="hold" grpId="1" nodeType="withEffect">
                                      <p:stCondLst>
                                        <p:cond delay="10000"/>
                                      </p:stCondLst>
                                      <p:childTnLst>
                                        <p:animEffect transition="out" filter="fade">
                                          <p:cBhvr>
                                            <p:cTn id="330" dur="1000"/>
                                            <p:tgtEl>
                                              <p:spTgt spid="104"/>
                                            </p:tgtEl>
                                          </p:cBhvr>
                                        </p:animEffect>
                                        <p:set>
                                          <p:cBhvr>
                                            <p:cTn id="331" dur="1" fill="hold">
                                              <p:stCondLst>
                                                <p:cond delay="999"/>
                                              </p:stCondLst>
                                            </p:cTn>
                                            <p:tgtEl>
                                              <p:spTgt spid="104"/>
                                            </p:tgtEl>
                                            <p:attrNameLst>
                                              <p:attrName>style.visibility</p:attrName>
                                            </p:attrNameLst>
                                          </p:cBhvr>
                                          <p:to>
                                            <p:strVal val="hidden"/>
                                          </p:to>
                                        </p:set>
                                      </p:childTnLst>
                                    </p:cTn>
                                  </p:par>
                                  <p:par>
                                    <p:cTn id="332" presetID="10" presetClass="exit" presetSubtype="0" fill="hold" grpId="1" nodeType="withEffect">
                                      <p:stCondLst>
                                        <p:cond delay="10000"/>
                                      </p:stCondLst>
                                      <p:childTnLst>
                                        <p:animEffect transition="out" filter="fade">
                                          <p:cBhvr>
                                            <p:cTn id="333" dur="1000"/>
                                            <p:tgtEl>
                                              <p:spTgt spid="103"/>
                                            </p:tgtEl>
                                          </p:cBhvr>
                                        </p:animEffect>
                                        <p:set>
                                          <p:cBhvr>
                                            <p:cTn id="334" dur="1" fill="hold">
                                              <p:stCondLst>
                                                <p:cond delay="9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35" restart="whenNotActive" fill="hold" evtFilter="cancelBubble" nodeType="interactiveSeq">
                    <p:stCondLst>
                      <p:cond evt="onClick" delay="0">
                        <p:tgtEl>
                          <p:spTgt spid="24"/>
                        </p:tgtEl>
                      </p:cond>
                    </p:stCondLst>
                    <p:endSync evt="end" delay="0">
                      <p:rtn val="all"/>
                    </p:endSync>
                    <p:childTnLst>
                      <p:par>
                        <p:cTn id="336" fill="hold">
                          <p:stCondLst>
                            <p:cond delay="0"/>
                          </p:stCondLst>
                          <p:childTnLst>
                            <p:par>
                              <p:cTn id="337" fill="hold">
                                <p:stCondLst>
                                  <p:cond delay="0"/>
                                </p:stCondLst>
                                <p:childTnLst>
                                  <p:par>
                                    <p:cTn id="338" presetID="2" presetClass="exit" presetSubtype="8" fill="hold" grpId="1" nodeType="clickEffect">
                                      <p:stCondLst>
                                        <p:cond delay="0"/>
                                      </p:stCondLst>
                                      <p:childTnLst>
                                        <p:anim calcmode="lin" valueType="num">
                                          <p:cBhvr additive="base">
                                            <p:cTn id="339" dur="350"/>
                                            <p:tgtEl>
                                              <p:spTgt spid="24"/>
                                            </p:tgtEl>
                                            <p:attrNameLst>
                                              <p:attrName>ppt_x</p:attrName>
                                            </p:attrNameLst>
                                          </p:cBhvr>
                                          <p:tavLst>
                                            <p:tav tm="0">
                                              <p:val>
                                                <p:strVal val="ppt_x"/>
                                              </p:val>
                                            </p:tav>
                                            <p:tav tm="100000">
                                              <p:val>
                                                <p:strVal val="0-ppt_w/2"/>
                                              </p:val>
                                            </p:tav>
                                          </p:tavLst>
                                        </p:anim>
                                        <p:anim calcmode="lin" valueType="num">
                                          <p:cBhvr additive="base">
                                            <p:cTn id="340" dur="350"/>
                                            <p:tgtEl>
                                              <p:spTgt spid="24"/>
                                            </p:tgtEl>
                                            <p:attrNameLst>
                                              <p:attrName>ppt_y</p:attrName>
                                            </p:attrNameLst>
                                          </p:cBhvr>
                                          <p:tavLst>
                                            <p:tav tm="0">
                                              <p:val>
                                                <p:strVal val="ppt_y"/>
                                              </p:val>
                                            </p:tav>
                                            <p:tav tm="100000">
                                              <p:val>
                                                <p:strVal val="ppt_y"/>
                                              </p:val>
                                            </p:tav>
                                          </p:tavLst>
                                        </p:anim>
                                        <p:set>
                                          <p:cBhvr>
                                            <p:cTn id="341" dur="1" fill="hold">
                                              <p:stCondLst>
                                                <p:cond delay="349"/>
                                              </p:stCondLst>
                                            </p:cTn>
                                            <p:tgtEl>
                                              <p:spTgt spid="24"/>
                                            </p:tgtEl>
                                            <p:attrNameLst>
                                              <p:attrName>style.visibility</p:attrName>
                                            </p:attrNameLst>
                                          </p:cBhvr>
                                          <p:to>
                                            <p:strVal val="hidden"/>
                                          </p:to>
                                        </p:set>
                                      </p:childTnLst>
                                    </p:cTn>
                                  </p:par>
                                  <p:par>
                                    <p:cTn id="342" presetID="10" presetClass="exit" presetSubtype="0" fill="hold" grpId="1" nodeType="withEffect">
                                      <p:stCondLst>
                                        <p:cond delay="0"/>
                                      </p:stCondLst>
                                      <p:childTnLst>
                                        <p:animEffect transition="out" filter="fade">
                                          <p:cBhvr>
                                            <p:cTn id="343" dur="100"/>
                                            <p:tgtEl>
                                              <p:spTgt spid="49"/>
                                            </p:tgtEl>
                                          </p:cBhvr>
                                        </p:animEffect>
                                        <p:set>
                                          <p:cBhvr>
                                            <p:cTn id="344" dur="1" fill="hold">
                                              <p:stCondLst>
                                                <p:cond delay="99"/>
                                              </p:stCondLst>
                                            </p:cTn>
                                            <p:tgtEl>
                                              <p:spTgt spid="49"/>
                                            </p:tgtEl>
                                            <p:attrNameLst>
                                              <p:attrName>style.visibility</p:attrName>
                                            </p:attrNameLst>
                                          </p:cBhvr>
                                          <p:to>
                                            <p:strVal val="hidden"/>
                                          </p:to>
                                        </p:set>
                                      </p:childTnLst>
                                    </p:cTn>
                                  </p:par>
                                  <p:par>
                                    <p:cTn id="345" presetID="1" presetClass="mediacall" presetSubtype="0" fill="hold" nodeType="withEffect">
                                      <p:stCondLst>
                                        <p:cond delay="0"/>
                                      </p:stCondLst>
                                      <p:childTnLst>
                                        <p:cmd type="call" cmd="playFrom(0.0)">
                                          <p:cBhvr>
                                            <p:cTn id="346" dur="339" fill="hold"/>
                                            <p:tgtEl>
                                              <p:spTgt spid="9"/>
                                            </p:tgtEl>
                                          </p:cBhvr>
                                        </p:cmd>
                                      </p:childTnLst>
                                    </p:cTn>
                                  </p:par>
                                </p:childTnLst>
                              </p:cTn>
                            </p:par>
                            <p:par>
                              <p:cTn id="347" fill="hold">
                                <p:stCondLst>
                                  <p:cond delay="350"/>
                                </p:stCondLst>
                                <p:childTnLst>
                                  <p:par>
                                    <p:cTn id="348" presetID="1" presetClass="exit" presetSubtype="0" fill="hold" nodeType="afterEffect">
                                      <p:stCondLst>
                                        <p:cond delay="0"/>
                                      </p:stCondLst>
                                      <p:childTnLst>
                                        <p:set>
                                          <p:cBhvr>
                                            <p:cTn id="349" dur="1" fill="hold">
                                              <p:stCondLst>
                                                <p:cond delay="0"/>
                                              </p:stCondLst>
                                            </p:cTn>
                                            <p:tgtEl>
                                              <p:spTgt spid="74"/>
                                            </p:tgtEl>
                                            <p:attrNameLst>
                                              <p:attrName>style.visibility</p:attrName>
                                            </p:attrNameLst>
                                          </p:cBhvr>
                                          <p:to>
                                            <p:strVal val="hidden"/>
                                          </p:to>
                                        </p:set>
                                      </p:childTnLst>
                                    </p:cTn>
                                  </p:par>
                                </p:childTnLst>
                              </p:cTn>
                            </p:par>
                            <p:par>
                              <p:cTn id="350" fill="hold">
                                <p:stCondLst>
                                  <p:cond delay="350"/>
                                </p:stCondLst>
                                <p:childTnLst>
                                  <p:par>
                                    <p:cTn id="351" presetID="42" presetClass="path" presetSubtype="0" accel="50000" decel="50000" fill="hold" nodeType="afterEffect">
                                      <p:stCondLst>
                                        <p:cond delay="0"/>
                                      </p:stCondLst>
                                      <p:childTnLst>
                                        <p:animMotion origin="layout" path="M -1.80556E-6 -3.64198E-6 L 0.21658 0.00135 " pathEditMode="relative" rAng="0" ptsTypes="AA">
                                          <p:cBhvr>
                                            <p:cTn id="352" dur="10" fill="hold"/>
                                            <p:tgtEl>
                                              <p:spTgt spid="74"/>
                                            </p:tgtEl>
                                            <p:attrNameLst>
                                              <p:attrName>ppt_x</p:attrName>
                                              <p:attrName>ppt_y</p:attrName>
                                            </p:attrNameLst>
                                          </p:cBhvr>
                                          <p:rCtr x="10829" y="58"/>
                                        </p:animMotion>
                                      </p:childTnLst>
                                    </p:cTn>
                                  </p:par>
                                </p:childTnLst>
                              </p:cTn>
                            </p:par>
                            <p:par>
                              <p:cTn id="353" fill="hold">
                                <p:stCondLst>
                                  <p:cond delay="360"/>
                                </p:stCondLst>
                                <p:childTnLst>
                                  <p:par>
                                    <p:cTn id="354" presetID="14" presetClass="entr" presetSubtype="10" fill="hold" nodeType="afterEffect">
                                      <p:stCondLst>
                                        <p:cond delay="0"/>
                                      </p:stCondLst>
                                      <p:childTnLst>
                                        <p:set>
                                          <p:cBhvr>
                                            <p:cTn id="355" dur="1" fill="hold">
                                              <p:stCondLst>
                                                <p:cond delay="0"/>
                                              </p:stCondLst>
                                            </p:cTn>
                                            <p:tgtEl>
                                              <p:spTgt spid="74"/>
                                            </p:tgtEl>
                                            <p:attrNameLst>
                                              <p:attrName>style.visibility</p:attrName>
                                            </p:attrNameLst>
                                          </p:cBhvr>
                                          <p:to>
                                            <p:strVal val="visible"/>
                                          </p:to>
                                        </p:set>
                                        <p:animEffect transition="in" filter="randombar(horizontal)">
                                          <p:cBhvr>
                                            <p:cTn id="356" dur="1000"/>
                                            <p:tgtEl>
                                              <p:spTgt spid="74"/>
                                            </p:tgtEl>
                                          </p:cBhvr>
                                        </p:animEffect>
                                      </p:childTnLst>
                                    </p:cTn>
                                  </p:par>
                                  <p:par>
                                    <p:cTn id="357" presetID="1" presetClass="mediacall" presetSubtype="0" fill="hold" nodeType="withEffect">
                                      <p:stCondLst>
                                        <p:cond delay="0"/>
                                      </p:stCondLst>
                                      <p:childTnLst>
                                        <p:cmd type="call" cmd="playFrom(0.0)">
                                          <p:cBhvr>
                                            <p:cTn id="358" dur="2351" fill="hold"/>
                                            <p:tgtEl>
                                              <p:spTgt spid="69"/>
                                            </p:tgtEl>
                                          </p:cBhvr>
                                        </p:cmd>
                                      </p:childTnLst>
                                    </p:cTn>
                                  </p:par>
                                  <p:par>
                                    <p:cTn id="359" presetID="10" presetClass="entr" presetSubtype="0" fill="hold" grpId="0" nodeType="withEffect">
                                      <p:stCondLst>
                                        <p:cond delay="0"/>
                                      </p:stCondLst>
                                      <p:childTnLst>
                                        <p:set>
                                          <p:cBhvr>
                                            <p:cTn id="360" dur="1" fill="hold">
                                              <p:stCondLst>
                                                <p:cond delay="0"/>
                                              </p:stCondLst>
                                            </p:cTn>
                                            <p:tgtEl>
                                              <p:spTgt spid="70"/>
                                            </p:tgtEl>
                                            <p:attrNameLst>
                                              <p:attrName>style.visibility</p:attrName>
                                            </p:attrNameLst>
                                          </p:cBhvr>
                                          <p:to>
                                            <p:strVal val="visible"/>
                                          </p:to>
                                        </p:set>
                                        <p:animEffect transition="in" filter="fade">
                                          <p:cBhvr>
                                            <p:cTn id="361" dur="500"/>
                                            <p:tgtEl>
                                              <p:spTgt spid="70"/>
                                            </p:tgtEl>
                                          </p:cBhvr>
                                        </p:animEffect>
                                      </p:childTnLst>
                                    </p:cTn>
                                  </p:par>
                                  <p:par>
                                    <p:cTn id="362" presetID="10" presetClass="entr" presetSubtype="0" fill="hold" nodeType="withEffect">
                                      <p:stCondLst>
                                        <p:cond delay="500"/>
                                      </p:stCondLst>
                                      <p:childTnLst>
                                        <p:set>
                                          <p:cBhvr>
                                            <p:cTn id="363" dur="1" fill="hold">
                                              <p:stCondLst>
                                                <p:cond delay="0"/>
                                              </p:stCondLst>
                                            </p:cTn>
                                            <p:tgtEl>
                                              <p:spTgt spid="71"/>
                                            </p:tgtEl>
                                            <p:attrNameLst>
                                              <p:attrName>style.visibility</p:attrName>
                                            </p:attrNameLst>
                                          </p:cBhvr>
                                          <p:to>
                                            <p:strVal val="visible"/>
                                          </p:to>
                                        </p:set>
                                        <p:animEffect transition="in" filter="fade">
                                          <p:cBhvr>
                                            <p:cTn id="364" dur="500"/>
                                            <p:tgtEl>
                                              <p:spTgt spid="71"/>
                                            </p:tgtEl>
                                          </p:cBhvr>
                                        </p:animEffect>
                                      </p:childTnLst>
                                    </p:cTn>
                                  </p:par>
                                </p:childTnLst>
                              </p:cTn>
                            </p:par>
                            <p:par>
                              <p:cTn id="365" fill="hold">
                                <p:stCondLst>
                                  <p:cond delay="2711"/>
                                </p:stCondLst>
                                <p:childTnLst>
                                  <p:par>
                                    <p:cTn id="366" presetID="10" presetClass="exit" presetSubtype="0" fill="hold" nodeType="afterEffect">
                                      <p:stCondLst>
                                        <p:cond delay="5000"/>
                                      </p:stCondLst>
                                      <p:childTnLst>
                                        <p:animEffect transition="out" filter="fade">
                                          <p:cBhvr>
                                            <p:cTn id="367" dur="1000"/>
                                            <p:tgtEl>
                                              <p:spTgt spid="74"/>
                                            </p:tgtEl>
                                          </p:cBhvr>
                                        </p:animEffect>
                                        <p:set>
                                          <p:cBhvr>
                                            <p:cTn id="368" dur="1" fill="hold">
                                              <p:stCondLst>
                                                <p:cond delay="999"/>
                                              </p:stCondLst>
                                            </p:cTn>
                                            <p:tgtEl>
                                              <p:spTgt spid="74"/>
                                            </p:tgtEl>
                                            <p:attrNameLst>
                                              <p:attrName>style.visibility</p:attrName>
                                            </p:attrNameLst>
                                          </p:cBhvr>
                                          <p:to>
                                            <p:strVal val="hidden"/>
                                          </p:to>
                                        </p:set>
                                      </p:childTnLst>
                                    </p:cTn>
                                  </p:par>
                                  <p:par>
                                    <p:cTn id="369" presetID="10" presetClass="exit" presetSubtype="0" fill="hold" nodeType="withEffect">
                                      <p:stCondLst>
                                        <p:cond delay="5000"/>
                                      </p:stCondLst>
                                      <p:childTnLst>
                                        <p:animEffect transition="out" filter="fade">
                                          <p:cBhvr>
                                            <p:cTn id="370" dur="1000"/>
                                            <p:tgtEl>
                                              <p:spTgt spid="71"/>
                                            </p:tgtEl>
                                          </p:cBhvr>
                                        </p:animEffect>
                                        <p:set>
                                          <p:cBhvr>
                                            <p:cTn id="371" dur="1" fill="hold">
                                              <p:stCondLst>
                                                <p:cond delay="999"/>
                                              </p:stCondLst>
                                            </p:cTn>
                                            <p:tgtEl>
                                              <p:spTgt spid="71"/>
                                            </p:tgtEl>
                                            <p:attrNameLst>
                                              <p:attrName>style.visibility</p:attrName>
                                            </p:attrNameLst>
                                          </p:cBhvr>
                                          <p:to>
                                            <p:strVal val="hidden"/>
                                          </p:to>
                                        </p:set>
                                      </p:childTnLst>
                                    </p:cTn>
                                  </p:par>
                                  <p:par>
                                    <p:cTn id="372" presetID="10" presetClass="exit" presetSubtype="0" fill="hold" grpId="1" nodeType="withEffect">
                                      <p:stCondLst>
                                        <p:cond delay="5000"/>
                                      </p:stCondLst>
                                      <p:childTnLst>
                                        <p:animEffect transition="out" filter="fade">
                                          <p:cBhvr>
                                            <p:cTn id="373" dur="1000"/>
                                            <p:tgtEl>
                                              <p:spTgt spid="70"/>
                                            </p:tgtEl>
                                          </p:cBhvr>
                                        </p:animEffect>
                                        <p:set>
                                          <p:cBhvr>
                                            <p:cTn id="374" dur="1" fill="hold">
                                              <p:stCondLst>
                                                <p:cond delay="9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75" restart="whenNotActive" fill="hold" evtFilter="cancelBubble" nodeType="interactiveSeq">
                    <p:stCondLst>
                      <p:cond evt="onClick" delay="0">
                        <p:tgtEl>
                          <p:spTgt spid="25"/>
                        </p:tgtEl>
                      </p:cond>
                    </p:stCondLst>
                    <p:endSync evt="end" delay="0">
                      <p:rtn val="all"/>
                    </p:endSync>
                    <p:childTnLst>
                      <p:par>
                        <p:cTn id="376" fill="hold">
                          <p:stCondLst>
                            <p:cond delay="0"/>
                          </p:stCondLst>
                          <p:childTnLst>
                            <p:par>
                              <p:cTn id="377" fill="hold">
                                <p:stCondLst>
                                  <p:cond delay="0"/>
                                </p:stCondLst>
                                <p:childTnLst>
                                  <p:par>
                                    <p:cTn id="378" presetID="2" presetClass="exit" presetSubtype="2" fill="hold" grpId="1" nodeType="clickEffect">
                                      <p:stCondLst>
                                        <p:cond delay="0"/>
                                      </p:stCondLst>
                                      <p:childTnLst>
                                        <p:anim calcmode="lin" valueType="num">
                                          <p:cBhvr additive="base">
                                            <p:cTn id="379" dur="350"/>
                                            <p:tgtEl>
                                              <p:spTgt spid="25"/>
                                            </p:tgtEl>
                                            <p:attrNameLst>
                                              <p:attrName>ppt_x</p:attrName>
                                            </p:attrNameLst>
                                          </p:cBhvr>
                                          <p:tavLst>
                                            <p:tav tm="0">
                                              <p:val>
                                                <p:strVal val="ppt_x"/>
                                              </p:val>
                                            </p:tav>
                                            <p:tav tm="100000">
                                              <p:val>
                                                <p:strVal val="1+ppt_w/2"/>
                                              </p:val>
                                            </p:tav>
                                          </p:tavLst>
                                        </p:anim>
                                        <p:anim calcmode="lin" valueType="num">
                                          <p:cBhvr additive="base">
                                            <p:cTn id="380" dur="350"/>
                                            <p:tgtEl>
                                              <p:spTgt spid="25"/>
                                            </p:tgtEl>
                                            <p:attrNameLst>
                                              <p:attrName>ppt_y</p:attrName>
                                            </p:attrNameLst>
                                          </p:cBhvr>
                                          <p:tavLst>
                                            <p:tav tm="0">
                                              <p:val>
                                                <p:strVal val="ppt_y"/>
                                              </p:val>
                                            </p:tav>
                                            <p:tav tm="100000">
                                              <p:val>
                                                <p:strVal val="ppt_y"/>
                                              </p:val>
                                            </p:tav>
                                          </p:tavLst>
                                        </p:anim>
                                        <p:set>
                                          <p:cBhvr>
                                            <p:cTn id="381" dur="1" fill="hold">
                                              <p:stCondLst>
                                                <p:cond delay="349"/>
                                              </p:stCondLst>
                                            </p:cTn>
                                            <p:tgtEl>
                                              <p:spTgt spid="25"/>
                                            </p:tgtEl>
                                            <p:attrNameLst>
                                              <p:attrName>style.visibility</p:attrName>
                                            </p:attrNameLst>
                                          </p:cBhvr>
                                          <p:to>
                                            <p:strVal val="hidden"/>
                                          </p:to>
                                        </p:set>
                                      </p:childTnLst>
                                    </p:cTn>
                                  </p:par>
                                  <p:par>
                                    <p:cTn id="382" presetID="10" presetClass="exit" presetSubtype="0" fill="hold" grpId="1" nodeType="withEffect">
                                      <p:stCondLst>
                                        <p:cond delay="0"/>
                                      </p:stCondLst>
                                      <p:childTnLst>
                                        <p:animEffect transition="out" filter="fade">
                                          <p:cBhvr>
                                            <p:cTn id="383" dur="100"/>
                                            <p:tgtEl>
                                              <p:spTgt spid="48"/>
                                            </p:tgtEl>
                                          </p:cBhvr>
                                        </p:animEffect>
                                        <p:set>
                                          <p:cBhvr>
                                            <p:cTn id="384" dur="1" fill="hold">
                                              <p:stCondLst>
                                                <p:cond delay="99"/>
                                              </p:stCondLst>
                                            </p:cTn>
                                            <p:tgtEl>
                                              <p:spTgt spid="48"/>
                                            </p:tgtEl>
                                            <p:attrNameLst>
                                              <p:attrName>style.visibility</p:attrName>
                                            </p:attrNameLst>
                                          </p:cBhvr>
                                          <p:to>
                                            <p:strVal val="hidden"/>
                                          </p:to>
                                        </p:set>
                                      </p:childTnLst>
                                    </p:cTn>
                                  </p:par>
                                  <p:par>
                                    <p:cTn id="385" presetID="1" presetClass="mediacall" presetSubtype="0" fill="hold" nodeType="withEffect">
                                      <p:stCondLst>
                                        <p:cond delay="0"/>
                                      </p:stCondLst>
                                      <p:childTnLst>
                                        <p:cmd type="call" cmd="playFrom(0.0)">
                                          <p:cBhvr>
                                            <p:cTn id="386" dur="339" fill="hold"/>
                                            <p:tgtEl>
                                              <p:spTgt spid="9"/>
                                            </p:tgtEl>
                                          </p:cBhvr>
                                        </p:cmd>
                                      </p:childTnLst>
                                    </p:cTn>
                                  </p:par>
                                  <p:par>
                                    <p:cTn id="387" presetID="1" presetClass="entr" presetSubtype="0" fill="hold" nodeType="withEffect">
                                      <p:stCondLst>
                                        <p:cond delay="0"/>
                                      </p:stCondLst>
                                      <p:childTnLst>
                                        <p:set>
                                          <p:cBhvr>
                                            <p:cTn id="388" dur="1" fill="hold">
                                              <p:stCondLst>
                                                <p:cond delay="0"/>
                                              </p:stCondLst>
                                            </p:cTn>
                                            <p:tgtEl>
                                              <p:spTgt spid="68"/>
                                            </p:tgtEl>
                                            <p:attrNameLst>
                                              <p:attrName>style.visibility</p:attrName>
                                            </p:attrNameLst>
                                          </p:cBhvr>
                                          <p:to>
                                            <p:strVal val="visible"/>
                                          </p:to>
                                        </p:set>
                                      </p:childTnLst>
                                    </p:cTn>
                                  </p:par>
                                </p:childTnLst>
                              </p:cTn>
                            </p:par>
                            <p:par>
                              <p:cTn id="389" fill="hold">
                                <p:stCondLst>
                                  <p:cond delay="350"/>
                                </p:stCondLst>
                                <p:childTnLst>
                                  <p:par>
                                    <p:cTn id="390"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91" dur="1500" fill="hold"/>
                                            <p:tgtEl>
                                              <p:spTgt spid="68"/>
                                            </p:tgtEl>
                                            <p:attrNameLst>
                                              <p:attrName>ppt_x</p:attrName>
                                              <p:attrName>ppt_y</p:attrName>
                                            </p:attrNameLst>
                                          </p:cBhvr>
                                          <p:rCtr x="-11827" y="-5150"/>
                                        </p:animMotion>
                                      </p:childTnLst>
                                    </p:cTn>
                                  </p:par>
                                  <p:par>
                                    <p:cTn id="392" presetID="1" presetClass="mediacall" presetSubtype="0" fill="hold" nodeType="withEffect">
                                      <p:stCondLst>
                                        <p:cond delay="500"/>
                                      </p:stCondLst>
                                      <p:childTnLst>
                                        <p:cmd type="call" cmd="playFrom(0.0)">
                                          <p:cBhvr>
                                            <p:cTn id="393" dur="235" fill="hold"/>
                                            <p:tgtEl>
                                              <p:spTgt spid="63"/>
                                            </p:tgtEl>
                                          </p:cBhvr>
                                        </p:cmd>
                                      </p:childTnLst>
                                    </p:cTn>
                                  </p:par>
                                  <p:par>
                                    <p:cTn id="394" presetID="42" presetClass="path" presetSubtype="0" repeatCount="5000" autoRev="1" fill="hold" nodeType="withEffect">
                                      <p:stCondLst>
                                        <p:cond delay="1500"/>
                                      </p:stCondLst>
                                      <p:childTnLst>
                                        <p:animMotion origin="layout" path="M -0.23546 -0.05961 L -0.23579 -0.00096 " pathEditMode="relative" rAng="0" ptsTypes="AA">
                                          <p:cBhvr>
                                            <p:cTn id="395" dur="750" spd="-100000" fill="hold"/>
                                            <p:tgtEl>
                                              <p:spTgt spid="68"/>
                                            </p:tgtEl>
                                            <p:attrNameLst>
                                              <p:attrName>ppt_x</p:attrName>
                                              <p:attrName>ppt_y</p:attrName>
                                            </p:attrNameLst>
                                          </p:cBhvr>
                                          <p:rCtr x="-22" y="2932"/>
                                        </p:animMotion>
                                      </p:childTnLst>
                                    </p:cTn>
                                  </p:par>
                                  <p:par>
                                    <p:cTn id="396" presetID="10" presetClass="entr" presetSubtype="0" fill="hold" grpId="0" nodeType="withEffect">
                                      <p:stCondLst>
                                        <p:cond delay="500"/>
                                      </p:stCondLst>
                                      <p:childTnLst>
                                        <p:set>
                                          <p:cBhvr>
                                            <p:cTn id="397" dur="1" fill="hold">
                                              <p:stCondLst>
                                                <p:cond delay="0"/>
                                              </p:stCondLst>
                                            </p:cTn>
                                            <p:tgtEl>
                                              <p:spTgt spid="64"/>
                                            </p:tgtEl>
                                            <p:attrNameLst>
                                              <p:attrName>style.visibility</p:attrName>
                                            </p:attrNameLst>
                                          </p:cBhvr>
                                          <p:to>
                                            <p:strVal val="visible"/>
                                          </p:to>
                                        </p:set>
                                        <p:animEffect transition="in" filter="fade">
                                          <p:cBhvr>
                                            <p:cTn id="398" dur="500"/>
                                            <p:tgtEl>
                                              <p:spTgt spid="64"/>
                                            </p:tgtEl>
                                          </p:cBhvr>
                                        </p:animEffect>
                                      </p:childTnLst>
                                    </p:cTn>
                                  </p:par>
                                  <p:par>
                                    <p:cTn id="399" presetID="10" presetClass="entr" presetSubtype="0" fill="hold" nodeType="withEffect">
                                      <p:stCondLst>
                                        <p:cond delay="1000"/>
                                      </p:stCondLst>
                                      <p:childTnLst>
                                        <p:set>
                                          <p:cBhvr>
                                            <p:cTn id="400" dur="1" fill="hold">
                                              <p:stCondLst>
                                                <p:cond delay="0"/>
                                              </p:stCondLst>
                                            </p:cTn>
                                            <p:tgtEl>
                                              <p:spTgt spid="65"/>
                                            </p:tgtEl>
                                            <p:attrNameLst>
                                              <p:attrName>style.visibility</p:attrName>
                                            </p:attrNameLst>
                                          </p:cBhvr>
                                          <p:to>
                                            <p:strVal val="visible"/>
                                          </p:to>
                                        </p:set>
                                        <p:animEffect transition="in" filter="fade">
                                          <p:cBhvr>
                                            <p:cTn id="401" dur="500"/>
                                            <p:tgtEl>
                                              <p:spTgt spid="65"/>
                                            </p:tgtEl>
                                          </p:cBhvr>
                                        </p:animEffect>
                                      </p:childTnLst>
                                    </p:cTn>
                                  </p:par>
                                  <p:par>
                                    <p:cTn id="402" presetID="10" presetClass="exit" presetSubtype="0" fill="hold" nodeType="withEffect">
                                      <p:stCondLst>
                                        <p:cond delay="6000"/>
                                      </p:stCondLst>
                                      <p:childTnLst>
                                        <p:animEffect transition="out" filter="fade">
                                          <p:cBhvr>
                                            <p:cTn id="403" dur="1000"/>
                                            <p:tgtEl>
                                              <p:spTgt spid="68"/>
                                            </p:tgtEl>
                                          </p:cBhvr>
                                        </p:animEffect>
                                        <p:set>
                                          <p:cBhvr>
                                            <p:cTn id="404" dur="1" fill="hold">
                                              <p:stCondLst>
                                                <p:cond delay="999"/>
                                              </p:stCondLst>
                                            </p:cTn>
                                            <p:tgtEl>
                                              <p:spTgt spid="68"/>
                                            </p:tgtEl>
                                            <p:attrNameLst>
                                              <p:attrName>style.visibility</p:attrName>
                                            </p:attrNameLst>
                                          </p:cBhvr>
                                          <p:to>
                                            <p:strVal val="hidden"/>
                                          </p:to>
                                        </p:set>
                                      </p:childTnLst>
                                    </p:cTn>
                                  </p:par>
                                  <p:par>
                                    <p:cTn id="405" presetID="10" presetClass="exit" presetSubtype="0" fill="hold" nodeType="withEffect">
                                      <p:stCondLst>
                                        <p:cond delay="6000"/>
                                      </p:stCondLst>
                                      <p:childTnLst>
                                        <p:animEffect transition="out" filter="fade">
                                          <p:cBhvr>
                                            <p:cTn id="406" dur="1000"/>
                                            <p:tgtEl>
                                              <p:spTgt spid="65"/>
                                            </p:tgtEl>
                                          </p:cBhvr>
                                        </p:animEffect>
                                        <p:set>
                                          <p:cBhvr>
                                            <p:cTn id="407" dur="1" fill="hold">
                                              <p:stCondLst>
                                                <p:cond delay="999"/>
                                              </p:stCondLst>
                                            </p:cTn>
                                            <p:tgtEl>
                                              <p:spTgt spid="65"/>
                                            </p:tgtEl>
                                            <p:attrNameLst>
                                              <p:attrName>style.visibility</p:attrName>
                                            </p:attrNameLst>
                                          </p:cBhvr>
                                          <p:to>
                                            <p:strVal val="hidden"/>
                                          </p:to>
                                        </p:set>
                                      </p:childTnLst>
                                    </p:cTn>
                                  </p:par>
                                  <p:par>
                                    <p:cTn id="408" presetID="10" presetClass="exit" presetSubtype="0" fill="hold" grpId="1" nodeType="withEffect">
                                      <p:stCondLst>
                                        <p:cond delay="6000"/>
                                      </p:stCondLst>
                                      <p:childTnLst>
                                        <p:animEffect transition="out" filter="fade">
                                          <p:cBhvr>
                                            <p:cTn id="409" dur="1000"/>
                                            <p:tgtEl>
                                              <p:spTgt spid="64"/>
                                            </p:tgtEl>
                                          </p:cBhvr>
                                        </p:animEffect>
                                        <p:set>
                                          <p:cBhvr>
                                            <p:cTn id="410" dur="1" fill="hold">
                                              <p:stCondLst>
                                                <p:cond delay="99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411" restart="whenNotActive" fill="hold" evtFilter="cancelBubble" nodeType="interactiveSeq">
                    <p:stCondLst>
                      <p:cond evt="onClick" delay="0">
                        <p:tgtEl>
                          <p:spTgt spid="26"/>
                        </p:tgtEl>
                      </p:cond>
                    </p:stCondLst>
                    <p:endSync evt="end" delay="0">
                      <p:rtn val="all"/>
                    </p:endSync>
                    <p:childTnLst>
                      <p:par>
                        <p:cTn id="412" fill="hold">
                          <p:stCondLst>
                            <p:cond delay="0"/>
                          </p:stCondLst>
                          <p:childTnLst>
                            <p:par>
                              <p:cTn id="413" fill="hold">
                                <p:stCondLst>
                                  <p:cond delay="0"/>
                                </p:stCondLst>
                                <p:childTnLst>
                                  <p:par>
                                    <p:cTn id="414" presetID="2" presetClass="exit" presetSubtype="12" fill="hold" grpId="1" nodeType="clickEffect">
                                      <p:stCondLst>
                                        <p:cond delay="0"/>
                                      </p:stCondLst>
                                      <p:childTnLst>
                                        <p:anim calcmode="lin" valueType="num">
                                          <p:cBhvr additive="base">
                                            <p:cTn id="415" dur="350"/>
                                            <p:tgtEl>
                                              <p:spTgt spid="26"/>
                                            </p:tgtEl>
                                            <p:attrNameLst>
                                              <p:attrName>ppt_x</p:attrName>
                                            </p:attrNameLst>
                                          </p:cBhvr>
                                          <p:tavLst>
                                            <p:tav tm="0">
                                              <p:val>
                                                <p:strVal val="ppt_x"/>
                                              </p:val>
                                            </p:tav>
                                            <p:tav tm="100000">
                                              <p:val>
                                                <p:strVal val="0-ppt_w/2"/>
                                              </p:val>
                                            </p:tav>
                                          </p:tavLst>
                                        </p:anim>
                                        <p:anim calcmode="lin" valueType="num">
                                          <p:cBhvr additive="base">
                                            <p:cTn id="416" dur="350"/>
                                            <p:tgtEl>
                                              <p:spTgt spid="26"/>
                                            </p:tgtEl>
                                            <p:attrNameLst>
                                              <p:attrName>ppt_y</p:attrName>
                                            </p:attrNameLst>
                                          </p:cBhvr>
                                          <p:tavLst>
                                            <p:tav tm="0">
                                              <p:val>
                                                <p:strVal val="ppt_y"/>
                                              </p:val>
                                            </p:tav>
                                            <p:tav tm="100000">
                                              <p:val>
                                                <p:strVal val="1+ppt_h/2"/>
                                              </p:val>
                                            </p:tav>
                                          </p:tavLst>
                                        </p:anim>
                                        <p:set>
                                          <p:cBhvr>
                                            <p:cTn id="417" dur="1" fill="hold">
                                              <p:stCondLst>
                                                <p:cond delay="349"/>
                                              </p:stCondLst>
                                            </p:cTn>
                                            <p:tgtEl>
                                              <p:spTgt spid="26"/>
                                            </p:tgtEl>
                                            <p:attrNameLst>
                                              <p:attrName>style.visibility</p:attrName>
                                            </p:attrNameLst>
                                          </p:cBhvr>
                                          <p:to>
                                            <p:strVal val="hidden"/>
                                          </p:to>
                                        </p:set>
                                      </p:childTnLst>
                                    </p:cTn>
                                  </p:par>
                                  <p:par>
                                    <p:cTn id="418" presetID="10" presetClass="exit" presetSubtype="0" fill="hold" grpId="1" nodeType="withEffect">
                                      <p:stCondLst>
                                        <p:cond delay="0"/>
                                      </p:stCondLst>
                                      <p:childTnLst>
                                        <p:animEffect transition="out" filter="fade">
                                          <p:cBhvr>
                                            <p:cTn id="419" dur="100"/>
                                            <p:tgtEl>
                                              <p:spTgt spid="47"/>
                                            </p:tgtEl>
                                          </p:cBhvr>
                                        </p:animEffect>
                                        <p:set>
                                          <p:cBhvr>
                                            <p:cTn id="420" dur="1" fill="hold">
                                              <p:stCondLst>
                                                <p:cond delay="99"/>
                                              </p:stCondLst>
                                            </p:cTn>
                                            <p:tgtEl>
                                              <p:spTgt spid="47"/>
                                            </p:tgtEl>
                                            <p:attrNameLst>
                                              <p:attrName>style.visibility</p:attrName>
                                            </p:attrNameLst>
                                          </p:cBhvr>
                                          <p:to>
                                            <p:strVal val="hidden"/>
                                          </p:to>
                                        </p:set>
                                      </p:childTnLst>
                                    </p:cTn>
                                  </p:par>
                                  <p:par>
                                    <p:cTn id="421" presetID="1" presetClass="mediacall" presetSubtype="0" fill="hold" nodeType="withEffect">
                                      <p:stCondLst>
                                        <p:cond delay="0"/>
                                      </p:stCondLst>
                                      <p:childTnLst>
                                        <p:cmd type="call" cmd="playFrom(0.0)">
                                          <p:cBhvr>
                                            <p:cTn id="422" dur="339" fill="hold"/>
                                            <p:tgtEl>
                                              <p:spTgt spid="9"/>
                                            </p:tgtEl>
                                          </p:cBhvr>
                                        </p:cmd>
                                      </p:childTnLst>
                                    </p:cTn>
                                  </p:par>
                                  <p:par>
                                    <p:cTn id="423" presetID="1" presetClass="entr" presetSubtype="0" fill="hold" nodeType="withEffect">
                                      <p:stCondLst>
                                        <p:cond delay="0"/>
                                      </p:stCondLst>
                                      <p:childTnLst>
                                        <p:set>
                                          <p:cBhvr>
                                            <p:cTn id="424" dur="1" fill="hold">
                                              <p:stCondLst>
                                                <p:cond delay="0"/>
                                              </p:stCondLst>
                                            </p:cTn>
                                            <p:tgtEl>
                                              <p:spTgt spid="97"/>
                                            </p:tgtEl>
                                            <p:attrNameLst>
                                              <p:attrName>style.visibility</p:attrName>
                                            </p:attrNameLst>
                                          </p:cBhvr>
                                          <p:to>
                                            <p:strVal val="visible"/>
                                          </p:to>
                                        </p:set>
                                      </p:childTnLst>
                                    </p:cTn>
                                  </p:par>
                                </p:childTnLst>
                              </p:cTn>
                            </p:par>
                            <p:par>
                              <p:cTn id="425" fill="hold">
                                <p:stCondLst>
                                  <p:cond delay="350"/>
                                </p:stCondLst>
                                <p:childTnLst>
                                  <p:par>
                                    <p:cTn id="426"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427" dur="1750" fill="hold"/>
                                            <p:tgtEl>
                                              <p:spTgt spid="97"/>
                                            </p:tgtEl>
                                            <p:attrNameLst>
                                              <p:attrName>ppt_x</p:attrName>
                                              <p:attrName>ppt_y</p:attrName>
                                            </p:attrNameLst>
                                          </p:cBhvr>
                                          <p:rCtr x="8105" y="12712"/>
                                        </p:animMotion>
                                      </p:childTnLst>
                                    </p:cTn>
                                  </p:par>
                                  <p:par>
                                    <p:cTn id="428" presetID="1" presetClass="mediacall" presetSubtype="0" fill="hold" nodeType="withEffect">
                                      <p:stCondLst>
                                        <p:cond delay="0"/>
                                      </p:stCondLst>
                                      <p:childTnLst>
                                        <p:cmd type="call" cmd="playFrom(0.0)">
                                          <p:cBhvr>
                                            <p:cTn id="429" dur="2040" fill="hold"/>
                                            <p:tgtEl>
                                              <p:spTgt spid="90"/>
                                            </p:tgtEl>
                                          </p:cBhvr>
                                        </p:cmd>
                                      </p:childTnLst>
                                    </p:cTn>
                                  </p:par>
                                  <p:par>
                                    <p:cTn id="430" presetID="10" presetClass="entr" presetSubtype="0" fill="hold" grpId="0" nodeType="withEffect">
                                      <p:stCondLst>
                                        <p:cond delay="500"/>
                                      </p:stCondLst>
                                      <p:childTnLst>
                                        <p:set>
                                          <p:cBhvr>
                                            <p:cTn id="431" dur="1" fill="hold">
                                              <p:stCondLst>
                                                <p:cond delay="0"/>
                                              </p:stCondLst>
                                            </p:cTn>
                                            <p:tgtEl>
                                              <p:spTgt spid="91"/>
                                            </p:tgtEl>
                                            <p:attrNameLst>
                                              <p:attrName>style.visibility</p:attrName>
                                            </p:attrNameLst>
                                          </p:cBhvr>
                                          <p:to>
                                            <p:strVal val="visible"/>
                                          </p:to>
                                        </p:set>
                                        <p:animEffect transition="in" filter="fade">
                                          <p:cBhvr>
                                            <p:cTn id="432" dur="500"/>
                                            <p:tgtEl>
                                              <p:spTgt spid="91"/>
                                            </p:tgtEl>
                                          </p:cBhvr>
                                        </p:animEffect>
                                      </p:childTnLst>
                                    </p:cTn>
                                  </p:par>
                                </p:childTnLst>
                              </p:cTn>
                            </p:par>
                            <p:par>
                              <p:cTn id="433" fill="hold">
                                <p:stCondLst>
                                  <p:cond delay="2390"/>
                                </p:stCondLst>
                                <p:childTnLst>
                                  <p:par>
                                    <p:cTn id="434" presetID="10" presetClass="entr" presetSubtype="0" fill="hold" grpId="0" nodeType="afterEffect">
                                      <p:stCondLst>
                                        <p:cond delay="0"/>
                                      </p:stCondLst>
                                      <p:childTnLst>
                                        <p:set>
                                          <p:cBhvr>
                                            <p:cTn id="435" dur="1" fill="hold">
                                              <p:stCondLst>
                                                <p:cond delay="0"/>
                                              </p:stCondLst>
                                            </p:cTn>
                                            <p:tgtEl>
                                              <p:spTgt spid="93"/>
                                            </p:tgtEl>
                                            <p:attrNameLst>
                                              <p:attrName>style.visibility</p:attrName>
                                            </p:attrNameLst>
                                          </p:cBhvr>
                                          <p:to>
                                            <p:strVal val="visible"/>
                                          </p:to>
                                        </p:set>
                                        <p:animEffect transition="in" filter="fade">
                                          <p:cBhvr>
                                            <p:cTn id="436" dur="500"/>
                                            <p:tgtEl>
                                              <p:spTgt spid="93"/>
                                            </p:tgtEl>
                                          </p:cBhvr>
                                        </p:animEffect>
                                      </p:childTnLst>
                                    </p:cTn>
                                  </p:par>
                                  <p:par>
                                    <p:cTn id="437" presetID="10" presetClass="entr" presetSubtype="0" fill="hold" nodeType="withEffect">
                                      <p:stCondLst>
                                        <p:cond delay="250"/>
                                      </p:stCondLst>
                                      <p:childTnLst>
                                        <p:set>
                                          <p:cBhvr>
                                            <p:cTn id="438" dur="1" fill="hold">
                                              <p:stCondLst>
                                                <p:cond delay="0"/>
                                              </p:stCondLst>
                                            </p:cTn>
                                            <p:tgtEl>
                                              <p:spTgt spid="94"/>
                                            </p:tgtEl>
                                            <p:attrNameLst>
                                              <p:attrName>style.visibility</p:attrName>
                                            </p:attrNameLst>
                                          </p:cBhvr>
                                          <p:to>
                                            <p:strVal val="visible"/>
                                          </p:to>
                                        </p:set>
                                        <p:animEffect transition="in" filter="fade">
                                          <p:cBhvr>
                                            <p:cTn id="439" dur="500"/>
                                            <p:tgtEl>
                                              <p:spTgt spid="94"/>
                                            </p:tgtEl>
                                          </p:cBhvr>
                                        </p:animEffect>
                                      </p:childTnLst>
                                    </p:cTn>
                                  </p:par>
                                  <p:par>
                                    <p:cTn id="440" presetID="10" presetClass="entr" presetSubtype="0" fill="hold" grpId="0" nodeType="withEffect">
                                      <p:stCondLst>
                                        <p:cond delay="500"/>
                                      </p:stCondLst>
                                      <p:childTnLst>
                                        <p:set>
                                          <p:cBhvr>
                                            <p:cTn id="441" dur="1" fill="hold">
                                              <p:stCondLst>
                                                <p:cond delay="0"/>
                                              </p:stCondLst>
                                            </p:cTn>
                                            <p:tgtEl>
                                              <p:spTgt spid="92"/>
                                            </p:tgtEl>
                                            <p:attrNameLst>
                                              <p:attrName>style.visibility</p:attrName>
                                            </p:attrNameLst>
                                          </p:cBhvr>
                                          <p:to>
                                            <p:strVal val="visible"/>
                                          </p:to>
                                        </p:set>
                                        <p:animEffect transition="in" filter="fade">
                                          <p:cBhvr>
                                            <p:cTn id="442" dur="500"/>
                                            <p:tgtEl>
                                              <p:spTgt spid="92"/>
                                            </p:tgtEl>
                                          </p:cBhvr>
                                        </p:animEffect>
                                      </p:childTnLst>
                                    </p:cTn>
                                  </p:par>
                                  <p:par>
                                    <p:cTn id="443" presetID="10" presetClass="exit" presetSubtype="0" fill="hold" nodeType="withEffect">
                                      <p:stCondLst>
                                        <p:cond delay="10000"/>
                                      </p:stCondLst>
                                      <p:childTnLst>
                                        <p:animEffect transition="out" filter="fade">
                                          <p:cBhvr>
                                            <p:cTn id="444" dur="1000"/>
                                            <p:tgtEl>
                                              <p:spTgt spid="97"/>
                                            </p:tgtEl>
                                          </p:cBhvr>
                                        </p:animEffect>
                                        <p:set>
                                          <p:cBhvr>
                                            <p:cTn id="445" dur="1" fill="hold">
                                              <p:stCondLst>
                                                <p:cond delay="999"/>
                                              </p:stCondLst>
                                            </p:cTn>
                                            <p:tgtEl>
                                              <p:spTgt spid="97"/>
                                            </p:tgtEl>
                                            <p:attrNameLst>
                                              <p:attrName>style.visibility</p:attrName>
                                            </p:attrNameLst>
                                          </p:cBhvr>
                                          <p:to>
                                            <p:strVal val="hidden"/>
                                          </p:to>
                                        </p:set>
                                      </p:childTnLst>
                                    </p:cTn>
                                  </p:par>
                                  <p:par>
                                    <p:cTn id="446" presetID="10" presetClass="exit" presetSubtype="0" fill="hold" grpId="1" nodeType="withEffect">
                                      <p:stCondLst>
                                        <p:cond delay="10000"/>
                                      </p:stCondLst>
                                      <p:childTnLst>
                                        <p:animEffect transition="out" filter="fade">
                                          <p:cBhvr>
                                            <p:cTn id="447" dur="1000"/>
                                            <p:tgtEl>
                                              <p:spTgt spid="91"/>
                                            </p:tgtEl>
                                          </p:cBhvr>
                                        </p:animEffect>
                                        <p:set>
                                          <p:cBhvr>
                                            <p:cTn id="448" dur="1" fill="hold">
                                              <p:stCondLst>
                                                <p:cond delay="999"/>
                                              </p:stCondLst>
                                            </p:cTn>
                                            <p:tgtEl>
                                              <p:spTgt spid="91"/>
                                            </p:tgtEl>
                                            <p:attrNameLst>
                                              <p:attrName>style.visibility</p:attrName>
                                            </p:attrNameLst>
                                          </p:cBhvr>
                                          <p:to>
                                            <p:strVal val="hidden"/>
                                          </p:to>
                                        </p:set>
                                      </p:childTnLst>
                                    </p:cTn>
                                  </p:par>
                                  <p:par>
                                    <p:cTn id="449" presetID="10" presetClass="exit" presetSubtype="0" fill="hold" grpId="1" nodeType="withEffect">
                                      <p:stCondLst>
                                        <p:cond delay="10000"/>
                                      </p:stCondLst>
                                      <p:childTnLst>
                                        <p:animEffect transition="out" filter="fade">
                                          <p:cBhvr>
                                            <p:cTn id="450" dur="1000"/>
                                            <p:tgtEl>
                                              <p:spTgt spid="93"/>
                                            </p:tgtEl>
                                          </p:cBhvr>
                                        </p:animEffect>
                                        <p:set>
                                          <p:cBhvr>
                                            <p:cTn id="451" dur="1" fill="hold">
                                              <p:stCondLst>
                                                <p:cond delay="999"/>
                                              </p:stCondLst>
                                            </p:cTn>
                                            <p:tgtEl>
                                              <p:spTgt spid="93"/>
                                            </p:tgtEl>
                                            <p:attrNameLst>
                                              <p:attrName>style.visibility</p:attrName>
                                            </p:attrNameLst>
                                          </p:cBhvr>
                                          <p:to>
                                            <p:strVal val="hidden"/>
                                          </p:to>
                                        </p:set>
                                      </p:childTnLst>
                                    </p:cTn>
                                  </p:par>
                                  <p:par>
                                    <p:cTn id="452" presetID="10" presetClass="exit" presetSubtype="0" fill="hold" nodeType="withEffect">
                                      <p:stCondLst>
                                        <p:cond delay="10000"/>
                                      </p:stCondLst>
                                      <p:childTnLst>
                                        <p:animEffect transition="out" filter="fade">
                                          <p:cBhvr>
                                            <p:cTn id="453" dur="1000"/>
                                            <p:tgtEl>
                                              <p:spTgt spid="94"/>
                                            </p:tgtEl>
                                          </p:cBhvr>
                                        </p:animEffect>
                                        <p:set>
                                          <p:cBhvr>
                                            <p:cTn id="454" dur="1" fill="hold">
                                              <p:stCondLst>
                                                <p:cond delay="999"/>
                                              </p:stCondLst>
                                            </p:cTn>
                                            <p:tgtEl>
                                              <p:spTgt spid="94"/>
                                            </p:tgtEl>
                                            <p:attrNameLst>
                                              <p:attrName>style.visibility</p:attrName>
                                            </p:attrNameLst>
                                          </p:cBhvr>
                                          <p:to>
                                            <p:strVal val="hidden"/>
                                          </p:to>
                                        </p:set>
                                      </p:childTnLst>
                                    </p:cTn>
                                  </p:par>
                                  <p:par>
                                    <p:cTn id="455" presetID="10" presetClass="exit" presetSubtype="0" fill="hold" grpId="1" nodeType="withEffect">
                                      <p:stCondLst>
                                        <p:cond delay="10000"/>
                                      </p:stCondLst>
                                      <p:childTnLst>
                                        <p:animEffect transition="out" filter="fade">
                                          <p:cBhvr>
                                            <p:cTn id="456" dur="1000"/>
                                            <p:tgtEl>
                                              <p:spTgt spid="92"/>
                                            </p:tgtEl>
                                          </p:cBhvr>
                                        </p:animEffect>
                                        <p:set>
                                          <p:cBhvr>
                                            <p:cTn id="457" dur="1" fill="hold">
                                              <p:stCondLst>
                                                <p:cond delay="999"/>
                                              </p:stCondLst>
                                            </p:cTn>
                                            <p:tgtEl>
                                              <p:spTgt spid="9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58" restart="whenNotActive" fill="hold" evtFilter="cancelBubble" nodeType="interactiveSeq">
                    <p:stCondLst>
                      <p:cond evt="onClick" delay="0">
                        <p:tgtEl>
                          <p:spTgt spid="27"/>
                        </p:tgtEl>
                      </p:cond>
                    </p:stCondLst>
                    <p:endSync evt="end" delay="0">
                      <p:rtn val="all"/>
                    </p:endSync>
                    <p:childTnLst>
                      <p:par>
                        <p:cTn id="459" fill="hold">
                          <p:stCondLst>
                            <p:cond delay="0"/>
                          </p:stCondLst>
                          <p:childTnLst>
                            <p:par>
                              <p:cTn id="460" fill="hold">
                                <p:stCondLst>
                                  <p:cond delay="0"/>
                                </p:stCondLst>
                                <p:childTnLst>
                                  <p:par>
                                    <p:cTn id="461" presetID="2" presetClass="exit" presetSubtype="6" fill="hold" grpId="1" nodeType="clickEffect">
                                      <p:stCondLst>
                                        <p:cond delay="0"/>
                                      </p:stCondLst>
                                      <p:childTnLst>
                                        <p:anim calcmode="lin" valueType="num">
                                          <p:cBhvr additive="base">
                                            <p:cTn id="462" dur="350"/>
                                            <p:tgtEl>
                                              <p:spTgt spid="27"/>
                                            </p:tgtEl>
                                            <p:attrNameLst>
                                              <p:attrName>ppt_x</p:attrName>
                                            </p:attrNameLst>
                                          </p:cBhvr>
                                          <p:tavLst>
                                            <p:tav tm="0">
                                              <p:val>
                                                <p:strVal val="ppt_x"/>
                                              </p:val>
                                            </p:tav>
                                            <p:tav tm="100000">
                                              <p:val>
                                                <p:strVal val="1+ppt_w/2"/>
                                              </p:val>
                                            </p:tav>
                                          </p:tavLst>
                                        </p:anim>
                                        <p:anim calcmode="lin" valueType="num">
                                          <p:cBhvr additive="base">
                                            <p:cTn id="463" dur="350"/>
                                            <p:tgtEl>
                                              <p:spTgt spid="27"/>
                                            </p:tgtEl>
                                            <p:attrNameLst>
                                              <p:attrName>ppt_y</p:attrName>
                                            </p:attrNameLst>
                                          </p:cBhvr>
                                          <p:tavLst>
                                            <p:tav tm="0">
                                              <p:val>
                                                <p:strVal val="ppt_y"/>
                                              </p:val>
                                            </p:tav>
                                            <p:tav tm="100000">
                                              <p:val>
                                                <p:strVal val="1+ppt_h/2"/>
                                              </p:val>
                                            </p:tav>
                                          </p:tavLst>
                                        </p:anim>
                                        <p:set>
                                          <p:cBhvr>
                                            <p:cTn id="464" dur="1" fill="hold">
                                              <p:stCondLst>
                                                <p:cond delay="349"/>
                                              </p:stCondLst>
                                            </p:cTn>
                                            <p:tgtEl>
                                              <p:spTgt spid="27"/>
                                            </p:tgtEl>
                                            <p:attrNameLst>
                                              <p:attrName>style.visibility</p:attrName>
                                            </p:attrNameLst>
                                          </p:cBhvr>
                                          <p:to>
                                            <p:strVal val="hidden"/>
                                          </p:to>
                                        </p:set>
                                      </p:childTnLst>
                                    </p:cTn>
                                  </p:par>
                                  <p:par>
                                    <p:cTn id="465" presetID="10" presetClass="exit" presetSubtype="0" fill="hold" grpId="1" nodeType="withEffect">
                                      <p:stCondLst>
                                        <p:cond delay="0"/>
                                      </p:stCondLst>
                                      <p:childTnLst>
                                        <p:animEffect transition="out" filter="fade">
                                          <p:cBhvr>
                                            <p:cTn id="466" dur="100"/>
                                            <p:tgtEl>
                                              <p:spTgt spid="3"/>
                                            </p:tgtEl>
                                          </p:cBhvr>
                                        </p:animEffect>
                                        <p:set>
                                          <p:cBhvr>
                                            <p:cTn id="467" dur="1" fill="hold">
                                              <p:stCondLst>
                                                <p:cond delay="99"/>
                                              </p:stCondLst>
                                            </p:cTn>
                                            <p:tgtEl>
                                              <p:spTgt spid="3"/>
                                            </p:tgtEl>
                                            <p:attrNameLst>
                                              <p:attrName>style.visibility</p:attrName>
                                            </p:attrNameLst>
                                          </p:cBhvr>
                                          <p:to>
                                            <p:strVal val="hidden"/>
                                          </p:to>
                                        </p:set>
                                      </p:childTnLst>
                                    </p:cTn>
                                  </p:par>
                                  <p:par>
                                    <p:cTn id="468" presetID="1" presetClass="mediacall" presetSubtype="0" fill="hold" nodeType="withEffect">
                                      <p:stCondLst>
                                        <p:cond delay="0"/>
                                      </p:stCondLst>
                                      <p:childTnLst>
                                        <p:cmd type="call" cmd="playFrom(0.0)">
                                          <p:cBhvr>
                                            <p:cTn id="469" dur="339" fill="hold"/>
                                            <p:tgtEl>
                                              <p:spTgt spid="9"/>
                                            </p:tgtEl>
                                          </p:cBhvr>
                                        </p:cmd>
                                      </p:childTnLst>
                                    </p:cTn>
                                  </p:par>
                                  <p:par>
                                    <p:cTn id="470" presetID="1" presetClass="entr" presetSubtype="0" fill="hold" nodeType="withEffect">
                                      <p:stCondLst>
                                        <p:cond delay="0"/>
                                      </p:stCondLst>
                                      <p:childTnLst>
                                        <p:set>
                                          <p:cBhvr>
                                            <p:cTn id="471" dur="1" fill="hold">
                                              <p:stCondLst>
                                                <p:cond delay="0"/>
                                              </p:stCondLst>
                                            </p:cTn>
                                            <p:tgtEl>
                                              <p:spTgt spid="62"/>
                                            </p:tgtEl>
                                            <p:attrNameLst>
                                              <p:attrName>style.visibility</p:attrName>
                                            </p:attrNameLst>
                                          </p:cBhvr>
                                          <p:to>
                                            <p:strVal val="visible"/>
                                          </p:to>
                                        </p:set>
                                      </p:childTnLst>
                                    </p:cTn>
                                  </p:par>
                                </p:childTnLst>
                              </p:cTn>
                            </p:par>
                            <p:par>
                              <p:cTn id="472" fill="hold">
                                <p:stCondLst>
                                  <p:cond delay="350"/>
                                </p:stCondLst>
                                <p:childTnLst>
                                  <p:par>
                                    <p:cTn id="473" presetID="42" presetClass="path" presetSubtype="0" accel="50000" decel="50000" fill="hold" nodeType="afterEffect">
                                      <p:stCondLst>
                                        <p:cond delay="0"/>
                                      </p:stCondLst>
                                      <p:childTnLst>
                                        <p:animMotion origin="layout" path="M -2.74306E-6 3.02469E-6 L -0.36317 -0.00251 " pathEditMode="relative" rAng="0" ptsTypes="AA">
                                          <p:cBhvr>
                                            <p:cTn id="474" dur="1000" fill="hold"/>
                                            <p:tgtEl>
                                              <p:spTgt spid="62"/>
                                            </p:tgtEl>
                                            <p:attrNameLst>
                                              <p:attrName>ppt_x</p:attrName>
                                              <p:attrName>ppt_y</p:attrName>
                                            </p:attrNameLst>
                                          </p:cBhvr>
                                          <p:rCtr x="-18164" y="-135"/>
                                        </p:animMotion>
                                      </p:childTnLst>
                                    </p:cTn>
                                  </p:par>
                                  <p:par>
                                    <p:cTn id="475" presetID="1" presetClass="mediacall" presetSubtype="0" fill="hold" nodeType="withEffect">
                                      <p:stCondLst>
                                        <p:cond delay="500"/>
                                      </p:stCondLst>
                                      <p:childTnLst>
                                        <p:cmd type="call" cmd="playFrom(0.0)">
                                          <p:cBhvr>
                                            <p:cTn id="476" dur="1541" fill="hold"/>
                                            <p:tgtEl>
                                              <p:spTgt spid="57"/>
                                            </p:tgtEl>
                                          </p:cBhvr>
                                        </p:cmd>
                                      </p:childTnLst>
                                    </p:cTn>
                                  </p:par>
                                  <p:par>
                                    <p:cTn id="477" presetID="10" presetClass="entr" presetSubtype="0" fill="hold" grpId="0" nodeType="withEffect">
                                      <p:stCondLst>
                                        <p:cond delay="250"/>
                                      </p:stCondLst>
                                      <p:childTnLst>
                                        <p:set>
                                          <p:cBhvr>
                                            <p:cTn id="478" dur="1" fill="hold">
                                              <p:stCondLst>
                                                <p:cond delay="0"/>
                                              </p:stCondLst>
                                            </p:cTn>
                                            <p:tgtEl>
                                              <p:spTgt spid="58"/>
                                            </p:tgtEl>
                                            <p:attrNameLst>
                                              <p:attrName>style.visibility</p:attrName>
                                            </p:attrNameLst>
                                          </p:cBhvr>
                                          <p:to>
                                            <p:strVal val="visible"/>
                                          </p:to>
                                        </p:set>
                                        <p:animEffect transition="in" filter="fade">
                                          <p:cBhvr>
                                            <p:cTn id="479" dur="500"/>
                                            <p:tgtEl>
                                              <p:spTgt spid="58"/>
                                            </p:tgtEl>
                                          </p:cBhvr>
                                        </p:animEffect>
                                      </p:childTnLst>
                                    </p:cTn>
                                  </p:par>
                                  <p:par>
                                    <p:cTn id="480" presetID="10" presetClass="entr" presetSubtype="0" fill="hold" nodeType="withEffect">
                                      <p:stCondLst>
                                        <p:cond delay="750"/>
                                      </p:stCondLst>
                                      <p:childTnLst>
                                        <p:set>
                                          <p:cBhvr>
                                            <p:cTn id="481" dur="1" fill="hold">
                                              <p:stCondLst>
                                                <p:cond delay="0"/>
                                              </p:stCondLst>
                                            </p:cTn>
                                            <p:tgtEl>
                                              <p:spTgt spid="59"/>
                                            </p:tgtEl>
                                            <p:attrNameLst>
                                              <p:attrName>style.visibility</p:attrName>
                                            </p:attrNameLst>
                                          </p:cBhvr>
                                          <p:to>
                                            <p:strVal val="visible"/>
                                          </p:to>
                                        </p:set>
                                        <p:animEffect transition="in" filter="fade">
                                          <p:cBhvr>
                                            <p:cTn id="482" dur="500"/>
                                            <p:tgtEl>
                                              <p:spTgt spid="59"/>
                                            </p:tgtEl>
                                          </p:cBhvr>
                                        </p:animEffect>
                                      </p:childTnLst>
                                    </p:cTn>
                                  </p:par>
                                </p:childTnLst>
                              </p:cTn>
                            </p:par>
                            <p:par>
                              <p:cTn id="483" fill="hold">
                                <p:stCondLst>
                                  <p:cond delay="2391"/>
                                </p:stCondLst>
                                <p:childTnLst>
                                  <p:par>
                                    <p:cTn id="484" presetID="10" presetClass="exit" presetSubtype="0" fill="hold" nodeType="afterEffect">
                                      <p:stCondLst>
                                        <p:cond delay="5000"/>
                                      </p:stCondLst>
                                      <p:childTnLst>
                                        <p:animEffect transition="out" filter="fade">
                                          <p:cBhvr>
                                            <p:cTn id="485" dur="1000"/>
                                            <p:tgtEl>
                                              <p:spTgt spid="62"/>
                                            </p:tgtEl>
                                          </p:cBhvr>
                                        </p:animEffect>
                                        <p:set>
                                          <p:cBhvr>
                                            <p:cTn id="486" dur="1" fill="hold">
                                              <p:stCondLst>
                                                <p:cond delay="999"/>
                                              </p:stCondLst>
                                            </p:cTn>
                                            <p:tgtEl>
                                              <p:spTgt spid="62"/>
                                            </p:tgtEl>
                                            <p:attrNameLst>
                                              <p:attrName>style.visibility</p:attrName>
                                            </p:attrNameLst>
                                          </p:cBhvr>
                                          <p:to>
                                            <p:strVal val="hidden"/>
                                          </p:to>
                                        </p:set>
                                      </p:childTnLst>
                                    </p:cTn>
                                  </p:par>
                                  <p:par>
                                    <p:cTn id="487" presetID="10" presetClass="exit" presetSubtype="0" fill="hold" nodeType="withEffect">
                                      <p:stCondLst>
                                        <p:cond delay="5000"/>
                                      </p:stCondLst>
                                      <p:childTnLst>
                                        <p:animEffect transition="out" filter="fade">
                                          <p:cBhvr>
                                            <p:cTn id="488" dur="1000"/>
                                            <p:tgtEl>
                                              <p:spTgt spid="59"/>
                                            </p:tgtEl>
                                          </p:cBhvr>
                                        </p:animEffect>
                                        <p:set>
                                          <p:cBhvr>
                                            <p:cTn id="489" dur="1" fill="hold">
                                              <p:stCondLst>
                                                <p:cond delay="999"/>
                                              </p:stCondLst>
                                            </p:cTn>
                                            <p:tgtEl>
                                              <p:spTgt spid="59"/>
                                            </p:tgtEl>
                                            <p:attrNameLst>
                                              <p:attrName>style.visibility</p:attrName>
                                            </p:attrNameLst>
                                          </p:cBhvr>
                                          <p:to>
                                            <p:strVal val="hidden"/>
                                          </p:to>
                                        </p:set>
                                      </p:childTnLst>
                                    </p:cTn>
                                  </p:par>
                                  <p:par>
                                    <p:cTn id="490" presetID="10" presetClass="exit" presetSubtype="0" fill="hold" grpId="1" nodeType="withEffect">
                                      <p:stCondLst>
                                        <p:cond delay="5000"/>
                                      </p:stCondLst>
                                      <p:childTnLst>
                                        <p:animEffect transition="out" filter="fade">
                                          <p:cBhvr>
                                            <p:cTn id="491" dur="1000"/>
                                            <p:tgtEl>
                                              <p:spTgt spid="58"/>
                                            </p:tgtEl>
                                          </p:cBhvr>
                                        </p:animEffect>
                                        <p:set>
                                          <p:cBhvr>
                                            <p:cTn id="492" dur="1" fill="hold">
                                              <p:stCondLst>
                                                <p:cond delay="9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93" fill="hold" display="0">
                      <p:stCondLst>
                        <p:cond delay="indefinite"/>
                      </p:stCondLst>
                      <p:endCondLst>
                        <p:cond evt="onStopAudio" delay="0">
                          <p:tgtEl>
                            <p:sldTgt/>
                          </p:tgtEl>
                        </p:cond>
                      </p:endCondLst>
                    </p:cTn>
                    <p:tgtEl>
                      <p:spTgt spid="5"/>
                    </p:tgtEl>
                  </p:cMediaNode>
                </p:audio>
                <p:audio>
                  <p:cMediaNode vol="80000">
                    <p:cTn id="494" fill="hold" display="0">
                      <p:stCondLst>
                        <p:cond delay="indefinite"/>
                      </p:stCondLst>
                      <p:endCondLst>
                        <p:cond evt="onStopAudio" delay="0">
                          <p:tgtEl>
                            <p:sldTgt/>
                          </p:tgtEl>
                        </p:cond>
                      </p:endCondLst>
                    </p:cTn>
                    <p:tgtEl>
                      <p:spTgt spid="9"/>
                    </p:tgtEl>
                  </p:cMediaNode>
                </p:audio>
                <p:audio>
                  <p:cMediaNode vol="80000">
                    <p:cTn id="495" fill="hold" display="0">
                      <p:stCondLst>
                        <p:cond delay="indefinite"/>
                      </p:stCondLst>
                      <p:endCondLst>
                        <p:cond evt="onStopAudio" delay="0">
                          <p:tgtEl>
                            <p:sldTgt/>
                          </p:tgtEl>
                        </p:cond>
                      </p:endCondLst>
                    </p:cTn>
                    <p:tgtEl>
                      <p:spTgt spid="34"/>
                    </p:tgtEl>
                  </p:cMediaNode>
                </p:audio>
                <p:audio>
                  <p:cMediaNode vol="80000">
                    <p:cTn id="496" fill="hold" display="0">
                      <p:stCondLst>
                        <p:cond delay="indefinite"/>
                      </p:stCondLst>
                      <p:endCondLst>
                        <p:cond evt="onStopAudio" delay="0">
                          <p:tgtEl>
                            <p:sldTgt/>
                          </p:tgtEl>
                        </p:cond>
                      </p:endCondLst>
                    </p:cTn>
                    <p:tgtEl>
                      <p:spTgt spid="35"/>
                    </p:tgtEl>
                  </p:cMediaNode>
                </p:audio>
                <p:audio>
                  <p:cMediaNode vol="80000">
                    <p:cTn id="497" fill="hold" display="0">
                      <p:stCondLst>
                        <p:cond delay="indefinite"/>
                      </p:stCondLst>
                      <p:endCondLst>
                        <p:cond evt="onStopAudio" delay="0">
                          <p:tgtEl>
                            <p:sldTgt/>
                          </p:tgtEl>
                        </p:cond>
                      </p:endCondLst>
                    </p:cTn>
                    <p:tgtEl>
                      <p:spTgt spid="33"/>
                    </p:tgtEl>
                  </p:cMediaNode>
                </p:audio>
                <p:audio>
                  <p:cMediaNode vol="80000">
                    <p:cTn id="498" fill="hold" display="0">
                      <p:stCondLst>
                        <p:cond delay="indefinite"/>
                      </p:stCondLst>
                      <p:endCondLst>
                        <p:cond evt="onStopAudio" delay="0">
                          <p:tgtEl>
                            <p:sldTgt/>
                          </p:tgtEl>
                        </p:cond>
                      </p:endCondLst>
                    </p:cTn>
                    <p:tgtEl>
                      <p:spTgt spid="57"/>
                    </p:tgtEl>
                  </p:cMediaNode>
                </p:audio>
                <p:audio>
                  <p:cMediaNode vol="80000">
                    <p:cTn id="499" fill="hold" display="0">
                      <p:stCondLst>
                        <p:cond delay="indefinite"/>
                      </p:stCondLst>
                      <p:endCondLst>
                        <p:cond evt="onStopAudio" delay="0">
                          <p:tgtEl>
                            <p:sldTgt/>
                          </p:tgtEl>
                        </p:cond>
                      </p:endCondLst>
                    </p:cTn>
                    <p:tgtEl>
                      <p:spTgt spid="63"/>
                    </p:tgtEl>
                  </p:cMediaNode>
                </p:audio>
                <p:audio>
                  <p:cMediaNode vol="80000">
                    <p:cTn id="500" fill="hold" display="0">
                      <p:stCondLst>
                        <p:cond delay="indefinite"/>
                      </p:stCondLst>
                      <p:endCondLst>
                        <p:cond evt="onStopAudio" delay="0">
                          <p:tgtEl>
                            <p:sldTgt/>
                          </p:tgtEl>
                        </p:cond>
                      </p:endCondLst>
                    </p:cTn>
                    <p:tgtEl>
                      <p:spTgt spid="69"/>
                    </p:tgtEl>
                  </p:cMediaNode>
                </p:audio>
                <p:audio>
                  <p:cMediaNode vol="56061">
                    <p:cTn id="501" fill="hold" display="0">
                      <p:stCondLst>
                        <p:cond delay="indefinite"/>
                      </p:stCondLst>
                      <p:endCondLst>
                        <p:cond evt="onStopAudio" delay="0">
                          <p:tgtEl>
                            <p:sldTgt/>
                          </p:tgtEl>
                        </p:cond>
                      </p:endCondLst>
                    </p:cTn>
                    <p:tgtEl>
                      <p:spTgt spid="75"/>
                    </p:tgtEl>
                  </p:cMediaNode>
                </p:audio>
                <p:audio>
                  <p:cMediaNode vol="80000">
                    <p:cTn id="502" fill="hold" display="0">
                      <p:stCondLst>
                        <p:cond delay="indefinite"/>
                      </p:stCondLst>
                      <p:endCondLst>
                        <p:cond evt="onStopAudio" delay="0">
                          <p:tgtEl>
                            <p:sldTgt/>
                          </p:tgtEl>
                        </p:cond>
                      </p:endCondLst>
                    </p:cTn>
                    <p:tgtEl>
                      <p:spTgt spid="81"/>
                    </p:tgtEl>
                  </p:cMediaNode>
                </p:audio>
                <p:audio>
                  <p:cMediaNode vol="80000">
                    <p:cTn id="503" fill="hold" display="0">
                      <p:stCondLst>
                        <p:cond delay="indefinite"/>
                      </p:stCondLst>
                      <p:endCondLst>
                        <p:cond evt="onStopAudio" delay="0">
                          <p:tgtEl>
                            <p:sldTgt/>
                          </p:tgtEl>
                        </p:cond>
                      </p:endCondLst>
                    </p:cTn>
                    <p:tgtEl>
                      <p:spTgt spid="90"/>
                    </p:tgtEl>
                  </p:cMediaNode>
                </p:audio>
                <p:audio>
                  <p:cMediaNode vol="80000">
                    <p:cTn id="504" fill="hold" display="0">
                      <p:stCondLst>
                        <p:cond delay="indefinite"/>
                      </p:stCondLst>
                      <p:endCondLst>
                        <p:cond evt="onStopAudio" delay="0">
                          <p:tgtEl>
                            <p:sldTgt/>
                          </p:tgtEl>
                        </p:cond>
                      </p:endCondLst>
                    </p:cTn>
                    <p:tgtEl>
                      <p:spTgt spid="98"/>
                    </p:tgtEl>
                  </p:cMediaNode>
                </p:audio>
              </p:childTnLst>
            </p:cTn>
          </p:par>
        </p:tnLst>
        <p:bldLst>
          <p:bldP spid="58" grpId="0" animBg="1"/>
          <p:bldP spid="58" grpId="1" animBg="1"/>
          <p:bldP spid="64" grpId="0" animBg="1"/>
          <p:bldP spid="64" grpId="1" animBg="1"/>
          <p:bldP spid="70" grpId="0" animBg="1"/>
          <p:bldP spid="70" grpId="1" animBg="1"/>
          <p:bldP spid="76" grpId="0" animBg="1"/>
          <p:bldP spid="76" grpId="1" animBg="1"/>
          <p:bldP spid="82" grpId="0" animBg="1"/>
          <p:bldP spid="82" grpId="1" animBg="1"/>
          <p:bldP spid="86" grpId="0"/>
          <p:bldP spid="86" grpId="1"/>
          <p:bldP spid="87" grpId="0"/>
          <p:bldP spid="87" grpId="1"/>
          <p:bldP spid="88" grpId="0"/>
          <p:bldP spid="88" grpId="1"/>
          <p:bldP spid="91" grpId="0" animBg="1"/>
          <p:bldP spid="91" grpId="1" animBg="1"/>
          <p:bldP spid="92" grpId="0"/>
          <p:bldP spid="92" grpId="1"/>
          <p:bldP spid="93" grpId="0"/>
          <p:bldP spid="93" grpId="1"/>
          <p:bldP spid="99" grpId="0" animBg="1"/>
          <p:bldP spid="99" grpId="1" animBg="1"/>
          <p:bldP spid="103" grpId="0"/>
          <p:bldP spid="103" grpId="1"/>
          <p:bldP spid="104" grpId="0"/>
          <p:bldP spid="104" grpId="1"/>
          <p:bldP spid="105" grpId="0"/>
          <p:bldP spid="105" grpId="1"/>
          <p:bldP spid="36" grpId="0" animBg="1"/>
          <p:bldP spid="36" grpId="1" animBg="1"/>
          <p:bldP spid="38" grpId="0"/>
          <p:bldP spid="38"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7070724" y="8594725"/>
            <a:ext cx="487363" cy="487363"/>
          </a:xfrm>
          <a:prstGeom prst="rect">
            <a:avLst/>
          </a:prstGeom>
        </p:spPr>
      </p:pic>
      <p:pic>
        <p:nvPicPr>
          <p:cNvPr id="2" name="Background"/>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79" name="paladin (clash) (funwithsound CCBY3.0).mp3">
            <a:hlinkClick r:id="" action="ppaction://media"/>
            <a:extLst>
              <a:ext uri="{FF2B5EF4-FFF2-40B4-BE49-F238E27FC236}">
                <a16:creationId xmlns="" xmlns:a16="http://schemas.microsoft.com/office/drawing/2014/main" id="{199FD277-217A-4C46-A0B2-50D5A0B1DF5A}"/>
              </a:ext>
            </a:extLst>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8427040" y="141388"/>
            <a:ext cx="487363" cy="487363"/>
          </a:xfrm>
          <a:prstGeom prst="rect">
            <a:avLst/>
          </a:prstGeom>
        </p:spPr>
      </p:pic>
      <p:sp>
        <p:nvSpPr>
          <p:cNvPr id="87" name="Paladin Reward Shade">
            <a:extLst>
              <a:ext uri="{FF2B5EF4-FFF2-40B4-BE49-F238E27FC236}">
                <a16:creationId xmlns="" xmlns:a16="http://schemas.microsoft.com/office/drawing/2014/main" id="{DF921C27-9046-4005-96A4-CAC3AA7D16BE}"/>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 name="Hero Shield 4">
            <a:extLst>
              <a:ext uri="{FF2B5EF4-FFF2-40B4-BE49-F238E27FC236}">
                <a16:creationId xmlns="" xmlns:a16="http://schemas.microsoft.com/office/drawing/2014/main" id="{9221C27E-767D-41D8-A8CB-B3E402EED151}"/>
              </a:ext>
            </a:extLst>
          </p:cNvPr>
          <p:cNvGrpSpPr/>
          <p:nvPr/>
        </p:nvGrpSpPr>
        <p:grpSpPr>
          <a:xfrm>
            <a:off x="8225919" y="110072"/>
            <a:ext cx="1463115" cy="1837256"/>
            <a:chOff x="2444960" y="6208674"/>
            <a:chExt cx="1463115" cy="1837256"/>
          </a:xfrm>
        </p:grpSpPr>
        <p:pic>
          <p:nvPicPr>
            <p:cNvPr id="93" name="Shield- Gold">
              <a:extLst>
                <a:ext uri="{FF2B5EF4-FFF2-40B4-BE49-F238E27FC236}">
                  <a16:creationId xmlns="" xmlns:a16="http://schemas.microsoft.com/office/drawing/2014/main" id="{74081433-96BE-467A-9468-3C0DD5A0E75F}"/>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94" name="Number: 4">
              <a:extLst>
                <a:ext uri="{FF2B5EF4-FFF2-40B4-BE49-F238E27FC236}">
                  <a16:creationId xmlns="" xmlns:a16="http://schemas.microsoft.com/office/drawing/2014/main" id="{6719FDC0-A0E8-4003-9A44-B67060FA432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96" name="angel (magic spell) (kostas17 CCBY3.0).mp3">
            <a:hlinkClick r:id="" action="ppaction://media"/>
            <a:extLst>
              <a:ext uri="{FF2B5EF4-FFF2-40B4-BE49-F238E27FC236}">
                <a16:creationId xmlns="" xmlns:a16="http://schemas.microsoft.com/office/drawing/2014/main" id="{15490A24-0996-4E0C-8A8B-710B4A1F7564}"/>
              </a:ext>
            </a:extLst>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2100166" y="6169025"/>
            <a:ext cx="487363" cy="487363"/>
          </a:xfrm>
          <a:prstGeom prst="rect">
            <a:avLst/>
          </a:prstGeom>
        </p:spPr>
      </p:pic>
      <p:sp>
        <p:nvSpPr>
          <p:cNvPr id="97" name="Angel Reward Shade">
            <a:extLst>
              <a:ext uri="{FF2B5EF4-FFF2-40B4-BE49-F238E27FC236}">
                <a16:creationId xmlns="" xmlns:a16="http://schemas.microsoft.com/office/drawing/2014/main" id="{F2275A44-AD3F-469C-A73D-27D1FD30FDE8}"/>
              </a:ext>
            </a:extLst>
          </p:cNvPr>
          <p:cNvSpPr/>
          <p:nvPr/>
        </p:nvSpPr>
        <p:spPr>
          <a:xfrm>
            <a:off x="0" y="6169025"/>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8" name="Hero Shield 4">
            <a:extLst>
              <a:ext uri="{FF2B5EF4-FFF2-40B4-BE49-F238E27FC236}">
                <a16:creationId xmlns="" xmlns:a16="http://schemas.microsoft.com/office/drawing/2014/main" id="{4846E3CC-BBEC-4D53-9D35-B35396847410}"/>
              </a:ext>
            </a:extLst>
          </p:cNvPr>
          <p:cNvGrpSpPr/>
          <p:nvPr/>
        </p:nvGrpSpPr>
        <p:grpSpPr>
          <a:xfrm>
            <a:off x="4905732" y="6279097"/>
            <a:ext cx="1463115" cy="1837256"/>
            <a:chOff x="2444960" y="6208674"/>
            <a:chExt cx="1463115" cy="1837256"/>
          </a:xfrm>
        </p:grpSpPr>
        <p:pic>
          <p:nvPicPr>
            <p:cNvPr id="99" name="Shield- Gold">
              <a:extLst>
                <a:ext uri="{FF2B5EF4-FFF2-40B4-BE49-F238E27FC236}">
                  <a16:creationId xmlns="" xmlns:a16="http://schemas.microsoft.com/office/drawing/2014/main" id="{2161283B-E601-4F35-805B-BEEEADEDEBF4}"/>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100" name="Number: 4">
              <a:extLst>
                <a:ext uri="{FF2B5EF4-FFF2-40B4-BE49-F238E27FC236}">
                  <a16:creationId xmlns="" xmlns:a16="http://schemas.microsoft.com/office/drawing/2014/main" id="{D4D1DB7A-BE85-43F7-90B6-68079C924F0B}"/>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102" name="knight (unsheath) (lukesharples CCBY3.0).mp3">
            <a:hlinkClick r:id="" action="ppaction://media"/>
            <a:extLst>
              <a:ext uri="{FF2B5EF4-FFF2-40B4-BE49-F238E27FC236}">
                <a16:creationId xmlns="" xmlns:a16="http://schemas.microsoft.com/office/drawing/2014/main" id="{00CE6F6A-66C2-4A7E-A1D2-752756BB7428}"/>
              </a:ext>
            </a:extLst>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16584799" y="6172199"/>
            <a:ext cx="487363" cy="487363"/>
          </a:xfrm>
          <a:prstGeom prst="rect">
            <a:avLst/>
          </a:prstGeom>
        </p:spPr>
      </p:pic>
      <p:sp>
        <p:nvSpPr>
          <p:cNvPr id="103" name="Knight (Right) Reward Shade">
            <a:extLst>
              <a:ext uri="{FF2B5EF4-FFF2-40B4-BE49-F238E27FC236}">
                <a16:creationId xmlns="" xmlns:a16="http://schemas.microsoft.com/office/drawing/2014/main" id="{C20D037D-0A9E-49A9-9885-1B0BA56FD17A}"/>
              </a:ext>
            </a:extLst>
          </p:cNvPr>
          <p:cNvSpPr/>
          <p:nvPr/>
        </p:nvSpPr>
        <p:spPr>
          <a:xfrm>
            <a:off x="7320295"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Hero Shield 2">
            <a:extLst>
              <a:ext uri="{FF2B5EF4-FFF2-40B4-BE49-F238E27FC236}">
                <a16:creationId xmlns="" xmlns:a16="http://schemas.microsoft.com/office/drawing/2014/main" id="{07697E2E-780A-46A1-9E1A-F999187602C6}"/>
              </a:ext>
            </a:extLst>
          </p:cNvPr>
          <p:cNvGrpSpPr/>
          <p:nvPr/>
        </p:nvGrpSpPr>
        <p:grpSpPr>
          <a:xfrm>
            <a:off x="8243864" y="6264119"/>
            <a:ext cx="1459020" cy="1848463"/>
            <a:chOff x="2434800" y="3752237"/>
            <a:chExt cx="1459020" cy="1848463"/>
          </a:xfrm>
        </p:grpSpPr>
        <p:pic>
          <p:nvPicPr>
            <p:cNvPr id="105" name="Shield- Bronze">
              <a:extLst>
                <a:ext uri="{FF2B5EF4-FFF2-40B4-BE49-F238E27FC236}">
                  <a16:creationId xmlns="" xmlns:a16="http://schemas.microsoft.com/office/drawing/2014/main" id="{6BB7469A-44D2-4D05-957F-A04846F6A276}"/>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06" name="Number: 2">
              <a:extLst>
                <a:ext uri="{FF2B5EF4-FFF2-40B4-BE49-F238E27FC236}">
                  <a16:creationId xmlns="" xmlns:a16="http://schemas.microsoft.com/office/drawing/2014/main" id="{878BDE77-8476-468C-A49C-89514CA8F38E}"/>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sp>
        <p:nvSpPr>
          <p:cNvPr id="108" name="Knight (Left) Reward Shade">
            <a:extLst>
              <a:ext uri="{FF2B5EF4-FFF2-40B4-BE49-F238E27FC236}">
                <a16:creationId xmlns="" xmlns:a16="http://schemas.microsoft.com/office/drawing/2014/main" id="{3090022E-9464-44CC-8D4D-1FB409310A4D}"/>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9" name="Hero Shield 2">
            <a:extLst>
              <a:ext uri="{FF2B5EF4-FFF2-40B4-BE49-F238E27FC236}">
                <a16:creationId xmlns="" xmlns:a16="http://schemas.microsoft.com/office/drawing/2014/main" id="{0BD007D4-8D83-46AF-8742-85ABB940BAA6}"/>
              </a:ext>
            </a:extLst>
          </p:cNvPr>
          <p:cNvGrpSpPr/>
          <p:nvPr/>
        </p:nvGrpSpPr>
        <p:grpSpPr>
          <a:xfrm>
            <a:off x="4907779" y="2149169"/>
            <a:ext cx="1459020" cy="1848463"/>
            <a:chOff x="2434800" y="3752237"/>
            <a:chExt cx="1459020" cy="1848463"/>
          </a:xfrm>
        </p:grpSpPr>
        <p:pic>
          <p:nvPicPr>
            <p:cNvPr id="110" name="Shield- Bronze">
              <a:extLst>
                <a:ext uri="{FF2B5EF4-FFF2-40B4-BE49-F238E27FC236}">
                  <a16:creationId xmlns="" xmlns:a16="http://schemas.microsoft.com/office/drawing/2014/main" id="{A23FB436-9DAF-4E18-A38C-F9FFA8CCC22A}"/>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11" name="Number: 2">
              <a:extLst>
                <a:ext uri="{FF2B5EF4-FFF2-40B4-BE49-F238E27FC236}">
                  <a16:creationId xmlns="" xmlns:a16="http://schemas.microsoft.com/office/drawing/2014/main" id="{61EF5E4A-917A-4FBB-A9FB-8CB6FE0C7664}"/>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113" name="archer (arrow) (brendan89 CCBY3.0).mp3">
            <a:hlinkClick r:id="" action="ppaction://media"/>
            <a:extLst>
              <a:ext uri="{FF2B5EF4-FFF2-40B4-BE49-F238E27FC236}">
                <a16:creationId xmlns="" xmlns:a16="http://schemas.microsoft.com/office/drawing/2014/main" id="{40626023-DD8F-46BA-ACCB-058AD03C4D76}"/>
              </a:ext>
            </a:extLst>
          </p:cNvPr>
          <p:cNvPicPr>
            <a:picLocks noChangeAspect="1"/>
          </p:cNvPicPr>
          <p:nvPr>
            <a:audioFile r:link="rId12"/>
            <p:extLst>
              <p:ext uri="{DAA4B4D4-6D71-4841-9C94-3DE7FCFB9230}">
                <p14:media xmlns:p14="http://schemas.microsoft.com/office/powerpoint/2010/main" r:embed="rId11"/>
              </p:ext>
            </p:extLst>
          </p:nvPr>
        </p:nvPicPr>
        <p:blipFill>
          <a:blip r:embed="rId27"/>
          <a:stretch>
            <a:fillRect/>
          </a:stretch>
        </p:blipFill>
        <p:spPr>
          <a:xfrm>
            <a:off x="-2100165" y="3961741"/>
            <a:ext cx="487363" cy="487363"/>
          </a:xfrm>
          <a:prstGeom prst="rect">
            <a:avLst/>
          </a:prstGeom>
        </p:spPr>
      </p:pic>
      <p:sp>
        <p:nvSpPr>
          <p:cNvPr id="114" name="Archer (Left) Reward Shade">
            <a:extLst>
              <a:ext uri="{FF2B5EF4-FFF2-40B4-BE49-F238E27FC236}">
                <a16:creationId xmlns="" xmlns:a16="http://schemas.microsoft.com/office/drawing/2014/main" id="{A1540DA4-1EC1-476F-9065-1CDF342C86BE}"/>
              </a:ext>
            </a:extLst>
          </p:cNvPr>
          <p:cNvSpPr/>
          <p:nvPr/>
        </p:nvSpPr>
        <p:spPr>
          <a:xfrm>
            <a:off x="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5" name="Hero Shield 2">
            <a:extLst>
              <a:ext uri="{FF2B5EF4-FFF2-40B4-BE49-F238E27FC236}">
                <a16:creationId xmlns="" xmlns:a16="http://schemas.microsoft.com/office/drawing/2014/main" id="{C1000AF9-43B9-492F-9BCF-CC05C48F47CE}"/>
              </a:ext>
            </a:extLst>
          </p:cNvPr>
          <p:cNvGrpSpPr/>
          <p:nvPr/>
        </p:nvGrpSpPr>
        <p:grpSpPr>
          <a:xfrm>
            <a:off x="4908559" y="4205423"/>
            <a:ext cx="1459020" cy="1848463"/>
            <a:chOff x="2434800" y="3752237"/>
            <a:chExt cx="1459020" cy="1848463"/>
          </a:xfrm>
        </p:grpSpPr>
        <p:pic>
          <p:nvPicPr>
            <p:cNvPr id="116" name="Shield- Bronze">
              <a:extLst>
                <a:ext uri="{FF2B5EF4-FFF2-40B4-BE49-F238E27FC236}">
                  <a16:creationId xmlns="" xmlns:a16="http://schemas.microsoft.com/office/drawing/2014/main" id="{032E7C8C-E921-43DD-AB38-BEC73A7354A7}"/>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17" name="Number: 2">
              <a:extLst>
                <a:ext uri="{FF2B5EF4-FFF2-40B4-BE49-F238E27FC236}">
                  <a16:creationId xmlns="" xmlns:a16="http://schemas.microsoft.com/office/drawing/2014/main" id="{6C0DE721-8DAF-4A7F-B45C-FD36D8F11010}"/>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sp>
        <p:nvSpPr>
          <p:cNvPr id="119" name="Archer (Right) Reward Shade">
            <a:extLst>
              <a:ext uri="{FF2B5EF4-FFF2-40B4-BE49-F238E27FC236}">
                <a16:creationId xmlns="" xmlns:a16="http://schemas.microsoft.com/office/drawing/2014/main" id="{BCEBBAB9-6B61-4E7B-940E-21F51BD0903F}"/>
              </a:ext>
            </a:extLst>
          </p:cNvPr>
          <p:cNvSpPr/>
          <p:nvPr/>
        </p:nvSpPr>
        <p:spPr>
          <a:xfrm>
            <a:off x="731520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0" name="Hero Shield 2">
            <a:extLst>
              <a:ext uri="{FF2B5EF4-FFF2-40B4-BE49-F238E27FC236}">
                <a16:creationId xmlns="" xmlns:a16="http://schemas.microsoft.com/office/drawing/2014/main" id="{29BF7420-3DA1-4136-BD74-06CF4EDD8786}"/>
              </a:ext>
            </a:extLst>
          </p:cNvPr>
          <p:cNvGrpSpPr/>
          <p:nvPr/>
        </p:nvGrpSpPr>
        <p:grpSpPr>
          <a:xfrm>
            <a:off x="8246195" y="2153955"/>
            <a:ext cx="1459020" cy="1848463"/>
            <a:chOff x="2434800" y="3752237"/>
            <a:chExt cx="1459020" cy="1848463"/>
          </a:xfrm>
        </p:grpSpPr>
        <p:pic>
          <p:nvPicPr>
            <p:cNvPr id="121" name="Shield- Bronze">
              <a:extLst>
                <a:ext uri="{FF2B5EF4-FFF2-40B4-BE49-F238E27FC236}">
                  <a16:creationId xmlns="" xmlns:a16="http://schemas.microsoft.com/office/drawing/2014/main" id="{BB67E49E-7153-46DA-94AF-FEFA4F6BADED}"/>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22" name="Number: 2">
              <a:extLst>
                <a:ext uri="{FF2B5EF4-FFF2-40B4-BE49-F238E27FC236}">
                  <a16:creationId xmlns="" xmlns:a16="http://schemas.microsoft.com/office/drawing/2014/main" id="{B72EB50E-61E7-475F-BA58-0718A78C2034}"/>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124" name="ninja (swipe) (lukesharples CCBY3.0).mp3">
            <a:hlinkClick r:id="" action="ppaction://media"/>
            <a:extLst>
              <a:ext uri="{FF2B5EF4-FFF2-40B4-BE49-F238E27FC236}">
                <a16:creationId xmlns="" xmlns:a16="http://schemas.microsoft.com/office/drawing/2014/main" id="{EAFB4B21-7D28-4354-828F-770096821EC5}"/>
              </a:ext>
            </a:extLst>
          </p:cNvPr>
          <p:cNvPicPr>
            <a:picLocks noChangeAspect="1"/>
          </p:cNvPicPr>
          <p:nvPr>
            <a:audioFile r:link="rId14"/>
            <p:extLst>
              <p:ext uri="{DAA4B4D4-6D71-4841-9C94-3DE7FCFB9230}">
                <p14:media xmlns:p14="http://schemas.microsoft.com/office/powerpoint/2010/main" r:embed="rId13"/>
              </p:ext>
            </p:extLst>
          </p:nvPr>
        </p:nvPicPr>
        <p:blipFill>
          <a:blip r:embed="rId20"/>
          <a:stretch>
            <a:fillRect/>
          </a:stretch>
        </p:blipFill>
        <p:spPr>
          <a:xfrm>
            <a:off x="16579705" y="4024816"/>
            <a:ext cx="487363" cy="487363"/>
          </a:xfrm>
          <a:prstGeom prst="rect">
            <a:avLst/>
          </a:prstGeom>
        </p:spPr>
      </p:pic>
      <p:sp>
        <p:nvSpPr>
          <p:cNvPr id="125" name="Ninja Reward Shade">
            <a:extLst>
              <a:ext uri="{FF2B5EF4-FFF2-40B4-BE49-F238E27FC236}">
                <a16:creationId xmlns="" xmlns:a16="http://schemas.microsoft.com/office/drawing/2014/main" id="{447B9DC5-F646-4E91-A7A9-0831B27DE9C7}"/>
              </a:ext>
            </a:extLst>
          </p:cNvPr>
          <p:cNvSpPr/>
          <p:nvPr/>
        </p:nvSpPr>
        <p:spPr>
          <a:xfrm>
            <a:off x="7315200" y="41201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Hero Shield 3">
            <a:extLst>
              <a:ext uri="{FF2B5EF4-FFF2-40B4-BE49-F238E27FC236}">
                <a16:creationId xmlns="" xmlns:a16="http://schemas.microsoft.com/office/drawing/2014/main" id="{05D71550-3F9B-47D5-AA48-55391AA71A85}"/>
              </a:ext>
            </a:extLst>
          </p:cNvPr>
          <p:cNvGrpSpPr/>
          <p:nvPr/>
        </p:nvGrpSpPr>
        <p:grpSpPr>
          <a:xfrm>
            <a:off x="8240789" y="4257844"/>
            <a:ext cx="1484174" cy="1807336"/>
            <a:chOff x="4072128" y="5007992"/>
            <a:chExt cx="1484174" cy="1807336"/>
          </a:xfrm>
        </p:grpSpPr>
        <p:pic>
          <p:nvPicPr>
            <p:cNvPr id="127" name="Shield- Silver">
              <a:extLst>
                <a:ext uri="{FF2B5EF4-FFF2-40B4-BE49-F238E27FC236}">
                  <a16:creationId xmlns="" xmlns:a16="http://schemas.microsoft.com/office/drawing/2014/main" id="{EDB24131-AF4F-48DC-B403-19EC932CBD77}"/>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128" name="Number: 3">
              <a:extLst>
                <a:ext uri="{FF2B5EF4-FFF2-40B4-BE49-F238E27FC236}">
                  <a16:creationId xmlns="" xmlns:a16="http://schemas.microsoft.com/office/drawing/2014/main" id="{0EF3372D-C8CB-41D8-B0B5-F0FE66E7C3CD}"/>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130" name="wizard (dark magic) (eminyildirim CCBY3.0).mp3">
            <a:hlinkClick r:id="" action="ppaction://media"/>
            <a:extLst>
              <a:ext uri="{FF2B5EF4-FFF2-40B4-BE49-F238E27FC236}">
                <a16:creationId xmlns="" xmlns:a16="http://schemas.microsoft.com/office/drawing/2014/main" id="{99E815BF-AFFF-4AB8-9818-FA7D0FD36D6F}"/>
              </a:ext>
            </a:extLst>
          </p:cNvPr>
          <p:cNvPicPr>
            <a:picLocks noChangeAspect="1"/>
          </p:cNvPicPr>
          <p:nvPr>
            <a:audioFile r:link="rId16"/>
            <p:extLst>
              <p:ext uri="{DAA4B4D4-6D71-4841-9C94-3DE7FCFB9230}">
                <p14:media xmlns:p14="http://schemas.microsoft.com/office/powerpoint/2010/main" r:embed="rId15"/>
              </p:ext>
            </p:extLst>
          </p:nvPr>
        </p:nvPicPr>
        <p:blipFill>
          <a:blip r:embed="rId20"/>
          <a:stretch>
            <a:fillRect/>
          </a:stretch>
        </p:blipFill>
        <p:spPr>
          <a:xfrm>
            <a:off x="-2105260" y="40749"/>
            <a:ext cx="487363" cy="487363"/>
          </a:xfrm>
          <a:prstGeom prst="rect">
            <a:avLst/>
          </a:prstGeom>
        </p:spPr>
      </p:pic>
      <p:sp>
        <p:nvSpPr>
          <p:cNvPr id="131" name="Wizard Reward Shade">
            <a:extLst>
              <a:ext uri="{FF2B5EF4-FFF2-40B4-BE49-F238E27FC236}">
                <a16:creationId xmlns="" xmlns:a16="http://schemas.microsoft.com/office/drawing/2014/main" id="{CFFE60BE-22BC-48DB-9BDC-1492D54F61A9}"/>
              </a:ext>
            </a:extLst>
          </p:cNvPr>
          <p:cNvSpPr/>
          <p:nvPr/>
        </p:nvSpPr>
        <p:spPr>
          <a:xfrm>
            <a:off x="-5095" y="-53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2" name="Hero Shield 3">
            <a:extLst>
              <a:ext uri="{FF2B5EF4-FFF2-40B4-BE49-F238E27FC236}">
                <a16:creationId xmlns="" xmlns:a16="http://schemas.microsoft.com/office/drawing/2014/main" id="{C50A461B-9887-4307-A921-03C4E16B78CB}"/>
              </a:ext>
            </a:extLst>
          </p:cNvPr>
          <p:cNvGrpSpPr/>
          <p:nvPr/>
        </p:nvGrpSpPr>
        <p:grpSpPr>
          <a:xfrm>
            <a:off x="4904883" y="138540"/>
            <a:ext cx="1484174" cy="1807336"/>
            <a:chOff x="4072128" y="5007992"/>
            <a:chExt cx="1484174" cy="1807336"/>
          </a:xfrm>
        </p:grpSpPr>
        <p:pic>
          <p:nvPicPr>
            <p:cNvPr id="133" name="Shield- Silver">
              <a:extLst>
                <a:ext uri="{FF2B5EF4-FFF2-40B4-BE49-F238E27FC236}">
                  <a16:creationId xmlns="" xmlns:a16="http://schemas.microsoft.com/office/drawing/2014/main" id="{8E45EC3A-AA71-4136-867C-5D47E611F250}"/>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134" name="Number: 3">
              <a:extLst>
                <a:ext uri="{FF2B5EF4-FFF2-40B4-BE49-F238E27FC236}">
                  <a16:creationId xmlns="" xmlns:a16="http://schemas.microsoft.com/office/drawing/2014/main" id="{1533E94A-3870-4405-880D-28D58A33E120}"/>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3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pic>
        <p:nvPicPr>
          <p:cNvPr id="95" name="4- Paladin gif">
            <a:extLst>
              <a:ext uri="{FF2B5EF4-FFF2-40B4-BE49-F238E27FC236}">
                <a16:creationId xmlns="" xmlns:a16="http://schemas.microsoft.com/office/drawing/2014/main" id="{D2CAD28B-607F-426A-B8EA-5723A5DDF80E}"/>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flipH="1">
            <a:off x="14653335" y="-990552"/>
            <a:ext cx="4340104" cy="3225752"/>
          </a:xfrm>
          <a:prstGeom prst="rect">
            <a:avLst/>
          </a:prstGeom>
        </p:spPr>
      </p:pic>
      <p:pic>
        <p:nvPicPr>
          <p:cNvPr id="107" name="2- Knight (Right) gif">
            <a:extLst>
              <a:ext uri="{FF2B5EF4-FFF2-40B4-BE49-F238E27FC236}">
                <a16:creationId xmlns="" xmlns:a16="http://schemas.microsoft.com/office/drawing/2014/main" id="{5719FD4E-BC83-4D0E-B579-B0B41A1F0B43}"/>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flipH="1">
            <a:off x="14713724" y="6053886"/>
            <a:ext cx="1801859" cy="2109493"/>
          </a:xfrm>
          <a:prstGeom prst="rect">
            <a:avLst/>
          </a:prstGeom>
        </p:spPr>
      </p:pic>
      <p:pic>
        <p:nvPicPr>
          <p:cNvPr id="112" name="2- Knight (Left) gif">
            <a:extLst>
              <a:ext uri="{FF2B5EF4-FFF2-40B4-BE49-F238E27FC236}">
                <a16:creationId xmlns="" xmlns:a16="http://schemas.microsoft.com/office/drawing/2014/main" id="{DD73EE7C-508C-48D9-BE12-48721F0BC037}"/>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995461" y="1959878"/>
            <a:ext cx="1801859" cy="2109493"/>
          </a:xfrm>
          <a:prstGeom prst="rect">
            <a:avLst/>
          </a:prstGeom>
        </p:spPr>
      </p:pic>
      <p:pic>
        <p:nvPicPr>
          <p:cNvPr id="118" name="2- Archer (Left) gif">
            <a:extLst>
              <a:ext uri="{FF2B5EF4-FFF2-40B4-BE49-F238E27FC236}">
                <a16:creationId xmlns="" xmlns:a16="http://schemas.microsoft.com/office/drawing/2014/main" id="{1CEAF822-9078-4B2B-94C3-7F7580ED9719}"/>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a:off x="-1977149" y="4123981"/>
            <a:ext cx="1938528" cy="1938528"/>
          </a:xfrm>
          <a:prstGeom prst="rect">
            <a:avLst/>
          </a:prstGeom>
        </p:spPr>
      </p:pic>
      <p:pic>
        <p:nvPicPr>
          <p:cNvPr id="123" name="2- Archer (Right) gif">
            <a:extLst>
              <a:ext uri="{FF2B5EF4-FFF2-40B4-BE49-F238E27FC236}">
                <a16:creationId xmlns="" xmlns:a16="http://schemas.microsoft.com/office/drawing/2014/main" id="{8C24D2E1-E9F8-40B3-B95C-8B00ACF49489}"/>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flipH="1">
            <a:off x="14692464" y="2059104"/>
            <a:ext cx="1938528" cy="1938528"/>
          </a:xfrm>
          <a:prstGeom prst="rect">
            <a:avLst/>
          </a:prstGeom>
        </p:spPr>
      </p:pic>
      <p:pic>
        <p:nvPicPr>
          <p:cNvPr id="129" name="3- Ninja gif">
            <a:extLst>
              <a:ext uri="{FF2B5EF4-FFF2-40B4-BE49-F238E27FC236}">
                <a16:creationId xmlns="" xmlns:a16="http://schemas.microsoft.com/office/drawing/2014/main" id="{834FAD75-E219-4681-AC54-8F380860AE1B}"/>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692464" y="4196317"/>
            <a:ext cx="1775604" cy="2091267"/>
          </a:xfrm>
          <a:prstGeom prst="rect">
            <a:avLst/>
          </a:prstGeom>
        </p:spPr>
      </p:pic>
      <p:pic>
        <p:nvPicPr>
          <p:cNvPr id="135" name="3- Wizard gif">
            <a:extLst>
              <a:ext uri="{FF2B5EF4-FFF2-40B4-BE49-F238E27FC236}">
                <a16:creationId xmlns="" xmlns:a16="http://schemas.microsoft.com/office/drawing/2014/main" id="{DB48C192-B533-494E-8D7F-3162A8F22CB7}"/>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861578" y="-70553"/>
            <a:ext cx="1794419" cy="2039112"/>
          </a:xfrm>
          <a:prstGeom prst="rect">
            <a:avLst/>
          </a:prstGeom>
        </p:spPr>
      </p:pic>
      <p:pic>
        <p:nvPicPr>
          <p:cNvPr id="101" name="4- Angel gif">
            <a:extLst>
              <a:ext uri="{FF2B5EF4-FFF2-40B4-BE49-F238E27FC236}">
                <a16:creationId xmlns="" xmlns:a16="http://schemas.microsoft.com/office/drawing/2014/main" id="{28DFC2B6-B908-41A5-B29C-AF9A28FC1C70}"/>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t="6109" b="8325"/>
          <a:stretch/>
        </p:blipFill>
        <p:spPr>
          <a:xfrm flipH="1">
            <a:off x="-1958140" y="5775325"/>
            <a:ext cx="1778018" cy="2451100"/>
          </a:xfrm>
          <a:prstGeom prst="rect">
            <a:avLst/>
          </a:prstGeom>
        </p:spPr>
      </p:pic>
    </p:spTree>
    <p:extLst>
      <p:ext uri="{BB962C8B-B14F-4D97-AF65-F5344CB8AC3E}">
        <p14:creationId xmlns:p14="http://schemas.microsoft.com/office/powerpoint/2010/main" val="291869212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50"/>
                                </p:stCondLst>
                                <p:childTnLst>
                                  <p:par>
                                    <p:cTn id="76" presetID="1" presetClass="exit" presetSubtype="0" fill="hold" nodeType="afterEffect">
                                      <p:stCondLst>
                                        <p:cond delay="0"/>
                                      </p:stCondLst>
                                      <p:childTnLst>
                                        <p:set>
                                          <p:cBhvr>
                                            <p:cTn id="77" dur="1" fill="hold">
                                              <p:stCondLst>
                                                <p:cond delay="0"/>
                                              </p:stCondLst>
                                            </p:cTn>
                                            <p:tgtEl>
                                              <p:spTgt spid="135"/>
                                            </p:tgtEl>
                                            <p:attrNameLst>
                                              <p:attrName>style.visibility</p:attrName>
                                            </p:attrNameLst>
                                          </p:cBhvr>
                                          <p:to>
                                            <p:strVal val="hidden"/>
                                          </p:to>
                                        </p:set>
                                      </p:childTnLst>
                                    </p:cTn>
                                  </p:par>
                                </p:childTnLst>
                              </p:cTn>
                            </p:par>
                            <p:par>
                              <p:cTn id="78" fill="hold">
                                <p:stCondLst>
                                  <p:cond delay="350"/>
                                </p:stCondLst>
                                <p:childTnLst>
                                  <p:par>
                                    <p:cTn id="79" presetID="42" presetClass="path" presetSubtype="0" accel="50000" decel="50000" fill="hold" nodeType="afterEffect">
                                      <p:stCondLst>
                                        <p:cond delay="0"/>
                                      </p:stCondLst>
                                      <p:childTnLst>
                                        <p:animMotion origin="layout" path="M 3.71528E-6 -4.93827E-6 L 0.21658 0.00136 " pathEditMode="relative" rAng="0" ptsTypes="AA">
                                          <p:cBhvr>
                                            <p:cTn id="80" dur="10" fill="hold"/>
                                            <p:tgtEl>
                                              <p:spTgt spid="135"/>
                                            </p:tgtEl>
                                            <p:attrNameLst>
                                              <p:attrName>ppt_x</p:attrName>
                                              <p:attrName>ppt_y</p:attrName>
                                            </p:attrNameLst>
                                          </p:cBhvr>
                                          <p:rCtr x="10829" y="58"/>
                                        </p:animMotion>
                                      </p:childTnLst>
                                    </p:cTn>
                                  </p:par>
                                </p:childTnLst>
                              </p:cTn>
                            </p:par>
                            <p:par>
                              <p:cTn id="81" fill="hold">
                                <p:stCondLst>
                                  <p:cond delay="360"/>
                                </p:stCondLst>
                                <p:childTnLst>
                                  <p:par>
                                    <p:cTn id="82" presetID="14" presetClass="entr" presetSubtype="10" fill="hold" nodeType="afterEffect">
                                      <p:stCondLst>
                                        <p:cond delay="0"/>
                                      </p:stCondLst>
                                      <p:childTnLst>
                                        <p:set>
                                          <p:cBhvr>
                                            <p:cTn id="83" dur="1" fill="hold">
                                              <p:stCondLst>
                                                <p:cond delay="0"/>
                                              </p:stCondLst>
                                            </p:cTn>
                                            <p:tgtEl>
                                              <p:spTgt spid="135"/>
                                            </p:tgtEl>
                                            <p:attrNameLst>
                                              <p:attrName>style.visibility</p:attrName>
                                            </p:attrNameLst>
                                          </p:cBhvr>
                                          <p:to>
                                            <p:strVal val="visible"/>
                                          </p:to>
                                        </p:set>
                                        <p:animEffect transition="in" filter="randombar(horizontal)">
                                          <p:cBhvr>
                                            <p:cTn id="84" dur="1000"/>
                                            <p:tgtEl>
                                              <p:spTgt spid="135"/>
                                            </p:tgtEl>
                                          </p:cBhvr>
                                        </p:animEffect>
                                      </p:childTnLst>
                                    </p:cTn>
                                  </p:par>
                                  <p:par>
                                    <p:cTn id="85" presetID="1" presetClass="mediacall" presetSubtype="0" fill="hold" nodeType="withEffect">
                                      <p:stCondLst>
                                        <p:cond delay="0"/>
                                      </p:stCondLst>
                                      <p:childTnLst>
                                        <p:cmd type="call" cmd="playFrom(0.0)">
                                          <p:cBhvr>
                                            <p:cTn id="86" dur="2351" fill="hold"/>
                                            <p:tgtEl>
                                              <p:spTgt spid="130"/>
                                            </p:tgtEl>
                                          </p:cBhvr>
                                        </p:cmd>
                                      </p:childTnLst>
                                    </p:cTn>
                                  </p:par>
                                  <p:par>
                                    <p:cTn id="87" presetID="10" presetClass="entr" presetSubtype="0" fill="hold" grpId="0" nodeType="withEffect">
                                      <p:stCondLst>
                                        <p:cond delay="0"/>
                                      </p:stCondLst>
                                      <p:childTnLst>
                                        <p:set>
                                          <p:cBhvr>
                                            <p:cTn id="88" dur="1" fill="hold">
                                              <p:stCondLst>
                                                <p:cond delay="0"/>
                                              </p:stCondLst>
                                            </p:cTn>
                                            <p:tgtEl>
                                              <p:spTgt spid="131"/>
                                            </p:tgtEl>
                                            <p:attrNameLst>
                                              <p:attrName>style.visibility</p:attrName>
                                            </p:attrNameLst>
                                          </p:cBhvr>
                                          <p:to>
                                            <p:strVal val="visible"/>
                                          </p:to>
                                        </p:set>
                                        <p:animEffect transition="in" filter="fade">
                                          <p:cBhvr>
                                            <p:cTn id="89" dur="500"/>
                                            <p:tgtEl>
                                              <p:spTgt spid="131"/>
                                            </p:tgtEl>
                                          </p:cBhvr>
                                        </p:animEffect>
                                      </p:childTnLst>
                                    </p:cTn>
                                  </p:par>
                                  <p:par>
                                    <p:cTn id="90" presetID="10" presetClass="entr" presetSubtype="0" fill="hold" nodeType="withEffect">
                                      <p:stCondLst>
                                        <p:cond delay="500"/>
                                      </p:stCondLst>
                                      <p:childTnLst>
                                        <p:set>
                                          <p:cBhvr>
                                            <p:cTn id="91" dur="1" fill="hold">
                                              <p:stCondLst>
                                                <p:cond delay="0"/>
                                              </p:stCondLst>
                                            </p:cTn>
                                            <p:tgtEl>
                                              <p:spTgt spid="132"/>
                                            </p:tgtEl>
                                            <p:attrNameLst>
                                              <p:attrName>style.visibility</p:attrName>
                                            </p:attrNameLst>
                                          </p:cBhvr>
                                          <p:to>
                                            <p:strVal val="visible"/>
                                          </p:to>
                                        </p:set>
                                        <p:animEffect transition="in" filter="fade">
                                          <p:cBhvr>
                                            <p:cTn id="92" dur="500"/>
                                            <p:tgtEl>
                                              <p:spTgt spid="132"/>
                                            </p:tgtEl>
                                          </p:cBhvr>
                                        </p:animEffect>
                                      </p:childTnLst>
                                    </p:cTn>
                                  </p:par>
                                </p:childTnLst>
                              </p:cTn>
                            </p:par>
                            <p:par>
                              <p:cTn id="93" fill="hold">
                                <p:stCondLst>
                                  <p:cond delay="2711"/>
                                </p:stCondLst>
                                <p:childTnLst>
                                  <p:par>
                                    <p:cTn id="94" presetID="10" presetClass="exit" presetSubtype="0" fill="hold" nodeType="afterEffect">
                                      <p:stCondLst>
                                        <p:cond delay="5000"/>
                                      </p:stCondLst>
                                      <p:childTnLst>
                                        <p:animEffect transition="out" filter="fade">
                                          <p:cBhvr>
                                            <p:cTn id="95" dur="1000"/>
                                            <p:tgtEl>
                                              <p:spTgt spid="135"/>
                                            </p:tgtEl>
                                          </p:cBhvr>
                                        </p:animEffect>
                                        <p:set>
                                          <p:cBhvr>
                                            <p:cTn id="96" dur="1" fill="hold">
                                              <p:stCondLst>
                                                <p:cond delay="999"/>
                                              </p:stCondLst>
                                            </p:cTn>
                                            <p:tgtEl>
                                              <p:spTgt spid="135"/>
                                            </p:tgtEl>
                                            <p:attrNameLst>
                                              <p:attrName>style.visibility</p:attrName>
                                            </p:attrNameLst>
                                          </p:cBhvr>
                                          <p:to>
                                            <p:strVal val="hidden"/>
                                          </p:to>
                                        </p:set>
                                      </p:childTnLst>
                                    </p:cTn>
                                  </p:par>
                                  <p:par>
                                    <p:cTn id="97" presetID="10" presetClass="exit" presetSubtype="0" fill="hold" nodeType="withEffect">
                                      <p:stCondLst>
                                        <p:cond delay="5000"/>
                                      </p:stCondLst>
                                      <p:childTnLst>
                                        <p:animEffect transition="out" filter="fade">
                                          <p:cBhvr>
                                            <p:cTn id="98" dur="1000"/>
                                            <p:tgtEl>
                                              <p:spTgt spid="132"/>
                                            </p:tgtEl>
                                          </p:cBhvr>
                                        </p:animEffect>
                                        <p:set>
                                          <p:cBhvr>
                                            <p:cTn id="99" dur="1" fill="hold">
                                              <p:stCondLst>
                                                <p:cond delay="999"/>
                                              </p:stCondLst>
                                            </p:cTn>
                                            <p:tgtEl>
                                              <p:spTgt spid="132"/>
                                            </p:tgtEl>
                                            <p:attrNameLst>
                                              <p:attrName>style.visibility</p:attrName>
                                            </p:attrNameLst>
                                          </p:cBhvr>
                                          <p:to>
                                            <p:strVal val="hidden"/>
                                          </p:to>
                                        </p:set>
                                      </p:childTnLst>
                                    </p:cTn>
                                  </p:par>
                                  <p:par>
                                    <p:cTn id="100" presetID="10" presetClass="exit" presetSubtype="0" fill="hold" grpId="1" nodeType="withEffect">
                                      <p:stCondLst>
                                        <p:cond delay="5000"/>
                                      </p:stCondLst>
                                      <p:childTnLst>
                                        <p:animEffect transition="out" filter="fade">
                                          <p:cBhvr>
                                            <p:cTn id="101" dur="1000"/>
                                            <p:tgtEl>
                                              <p:spTgt spid="131"/>
                                            </p:tgtEl>
                                          </p:cBhvr>
                                        </p:animEffect>
                                        <p:set>
                                          <p:cBhvr>
                                            <p:cTn id="102" dur="1" fill="hold">
                                              <p:stCondLst>
                                                <p:cond delay="999"/>
                                              </p:stCondLst>
                                            </p:cTn>
                                            <p:tgtEl>
                                              <p:spTgt spid="131"/>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3" restart="whenNotActive" fill="hold" evtFilter="cancelBubble" nodeType="interactiveSeq">
                    <p:stCondLst>
                      <p:cond evt="onClick" delay="0">
                        <p:tgtEl>
                          <p:spTgt spid="20"/>
                        </p:tgtEl>
                      </p:cond>
                    </p:stCondLst>
                    <p:endSync evt="end" delay="0">
                      <p:rtn val="all"/>
                    </p:endSync>
                    <p:childTnLst>
                      <p:par>
                        <p:cTn id="104" fill="hold">
                          <p:stCondLst>
                            <p:cond delay="0"/>
                          </p:stCondLst>
                          <p:childTnLst>
                            <p:par>
                              <p:cTn id="105" fill="hold">
                                <p:stCondLst>
                                  <p:cond delay="0"/>
                                </p:stCondLst>
                                <p:childTnLst>
                                  <p:par>
                                    <p:cTn id="106" presetID="2" presetClass="exit" presetSubtype="3" fill="hold" grpId="1" nodeType="clickEffect">
                                      <p:stCondLst>
                                        <p:cond delay="0"/>
                                      </p:stCondLst>
                                      <p:childTnLst>
                                        <p:anim calcmode="lin" valueType="num">
                                          <p:cBhvr additive="base">
                                            <p:cTn id="107" dur="350"/>
                                            <p:tgtEl>
                                              <p:spTgt spid="20"/>
                                            </p:tgtEl>
                                            <p:attrNameLst>
                                              <p:attrName>ppt_x</p:attrName>
                                            </p:attrNameLst>
                                          </p:cBhvr>
                                          <p:tavLst>
                                            <p:tav tm="0">
                                              <p:val>
                                                <p:strVal val="ppt_x"/>
                                              </p:val>
                                            </p:tav>
                                            <p:tav tm="100000">
                                              <p:val>
                                                <p:strVal val="1+ppt_w/2"/>
                                              </p:val>
                                            </p:tav>
                                          </p:tavLst>
                                        </p:anim>
                                        <p:anim calcmode="lin" valueType="num">
                                          <p:cBhvr additive="base">
                                            <p:cTn id="108" dur="350"/>
                                            <p:tgtEl>
                                              <p:spTgt spid="20"/>
                                            </p:tgtEl>
                                            <p:attrNameLst>
                                              <p:attrName>ppt_y</p:attrName>
                                            </p:attrNameLst>
                                          </p:cBhvr>
                                          <p:tavLst>
                                            <p:tav tm="0">
                                              <p:val>
                                                <p:strVal val="ppt_y"/>
                                              </p:val>
                                            </p:tav>
                                            <p:tav tm="100000">
                                              <p:val>
                                                <p:strVal val="0-ppt_h/2"/>
                                              </p:val>
                                            </p:tav>
                                          </p:tavLst>
                                        </p:anim>
                                        <p:set>
                                          <p:cBhvr>
                                            <p:cTn id="109" dur="1" fill="hold">
                                              <p:stCondLst>
                                                <p:cond delay="34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100"/>
                                            <p:tgtEl>
                                              <p:spTgt spid="52"/>
                                            </p:tgtEl>
                                          </p:cBhvr>
                                        </p:animEffect>
                                        <p:set>
                                          <p:cBhvr>
                                            <p:cTn id="112" dur="1" fill="hold">
                                              <p:stCondLst>
                                                <p:cond delay="99"/>
                                              </p:stCondLst>
                                            </p:cTn>
                                            <p:tgtEl>
                                              <p:spTgt spid="52"/>
                                            </p:tgtEl>
                                            <p:attrNameLst>
                                              <p:attrName>style.visibility</p:attrName>
                                            </p:attrNameLst>
                                          </p:cBhvr>
                                          <p:to>
                                            <p:strVal val="hidden"/>
                                          </p:to>
                                        </p:set>
                                      </p:childTnLst>
                                    </p:cTn>
                                  </p:par>
                                  <p:par>
                                    <p:cTn id="113" presetID="1" presetClass="mediacall" presetSubtype="0" fill="hold" nodeType="withEffect">
                                      <p:stCondLst>
                                        <p:cond delay="0"/>
                                      </p:stCondLst>
                                      <p:childTnLst>
                                        <p:cmd type="call" cmd="playFrom(0.0)">
                                          <p:cBhvr>
                                            <p:cTn id="114" dur="339" fill="hold"/>
                                            <p:tgtEl>
                                              <p:spTgt spid="9"/>
                                            </p:tgtEl>
                                          </p:cBhvr>
                                        </p:cmd>
                                      </p:childTnLst>
                                    </p:cTn>
                                  </p:par>
                                  <p:par>
                                    <p:cTn id="115" presetID="1" presetClass="entr" presetSubtype="0" fill="hold" nodeType="withEffect">
                                      <p:stCondLst>
                                        <p:cond delay="0"/>
                                      </p:stCondLst>
                                      <p:childTnLst>
                                        <p:set>
                                          <p:cBhvr>
                                            <p:cTn id="116" dur="1" fill="hold">
                                              <p:stCondLst>
                                                <p:cond delay="0"/>
                                              </p:stCondLst>
                                            </p:cTn>
                                            <p:tgtEl>
                                              <p:spTgt spid="95"/>
                                            </p:tgtEl>
                                            <p:attrNameLst>
                                              <p:attrName>style.visibility</p:attrName>
                                            </p:attrNameLst>
                                          </p:cBhvr>
                                          <p:to>
                                            <p:strVal val="visible"/>
                                          </p:to>
                                        </p:set>
                                      </p:childTnLst>
                                    </p:cTn>
                                  </p:par>
                                </p:childTnLst>
                              </p:cTn>
                            </p:par>
                            <p:par>
                              <p:cTn id="117" fill="hold">
                                <p:stCondLst>
                                  <p:cond delay="350"/>
                                </p:stCondLst>
                                <p:childTnLst>
                                  <p:par>
                                    <p:cTn id="118" presetID="42" presetClass="path" presetSubtype="0" accel="50000" decel="50000" fill="hold" nodeType="afterEffect">
                                      <p:stCondLst>
                                        <p:cond delay="0"/>
                                      </p:stCondLst>
                                      <p:childTnLst>
                                        <p:animMotion origin="layout" path="M 1.90972E-6 2.71605E-6 L -0.34777 0.00771 " pathEditMode="relative" rAng="0" ptsTypes="AA">
                                          <p:cBhvr>
                                            <p:cTn id="119" dur="1500" fill="hold"/>
                                            <p:tgtEl>
                                              <p:spTgt spid="95"/>
                                            </p:tgtEl>
                                            <p:attrNameLst>
                                              <p:attrName>ppt_x</p:attrName>
                                              <p:attrName>ppt_y</p:attrName>
                                            </p:attrNameLst>
                                          </p:cBhvr>
                                          <p:rCtr x="-17394" y="386"/>
                                        </p:animMotion>
                                      </p:childTnLst>
                                    </p:cTn>
                                  </p:par>
                                  <p:par>
                                    <p:cTn id="120" presetID="1" presetClass="mediacall" presetSubtype="0" fill="hold" nodeType="withEffect">
                                      <p:stCondLst>
                                        <p:cond delay="500"/>
                                      </p:stCondLst>
                                      <p:childTnLst>
                                        <p:cmd type="call" cmd="playFrom(0.0)">
                                          <p:cBhvr>
                                            <p:cTn id="121" dur="1933" fill="hold"/>
                                            <p:tgtEl>
                                              <p:spTgt spid="79"/>
                                            </p:tgtEl>
                                          </p:cBhvr>
                                        </p:cmd>
                                      </p:childTnLst>
                                    </p:cTn>
                                  </p:par>
                                  <p:par>
                                    <p:cTn id="122" presetID="10" presetClass="entr" presetSubtype="0" fill="hold" grpId="0" nodeType="withEffect">
                                      <p:stCondLst>
                                        <p:cond delay="500"/>
                                      </p:stCondLst>
                                      <p:childTnLst>
                                        <p:set>
                                          <p:cBhvr>
                                            <p:cTn id="123" dur="1" fill="hold">
                                              <p:stCondLst>
                                                <p:cond delay="0"/>
                                              </p:stCondLst>
                                            </p:cTn>
                                            <p:tgtEl>
                                              <p:spTgt spid="87"/>
                                            </p:tgtEl>
                                            <p:attrNameLst>
                                              <p:attrName>style.visibility</p:attrName>
                                            </p:attrNameLst>
                                          </p:cBhvr>
                                          <p:to>
                                            <p:strVal val="visible"/>
                                          </p:to>
                                        </p:set>
                                        <p:animEffect transition="in" filter="fade">
                                          <p:cBhvr>
                                            <p:cTn id="124" dur="500"/>
                                            <p:tgtEl>
                                              <p:spTgt spid="87"/>
                                            </p:tgtEl>
                                          </p:cBhvr>
                                        </p:animEffect>
                                      </p:childTnLst>
                                    </p:cTn>
                                  </p:par>
                                  <p:par>
                                    <p:cTn id="125" presetID="10" presetClass="entr" presetSubtype="0" fill="hold" nodeType="withEffect">
                                      <p:stCondLst>
                                        <p:cond delay="1000"/>
                                      </p:stCondLst>
                                      <p:childTnLst>
                                        <p:set>
                                          <p:cBhvr>
                                            <p:cTn id="126" dur="1" fill="hold">
                                              <p:stCondLst>
                                                <p:cond delay="0"/>
                                              </p:stCondLst>
                                            </p:cTn>
                                            <p:tgtEl>
                                              <p:spTgt spid="92"/>
                                            </p:tgtEl>
                                            <p:attrNameLst>
                                              <p:attrName>style.visibility</p:attrName>
                                            </p:attrNameLst>
                                          </p:cBhvr>
                                          <p:to>
                                            <p:strVal val="visible"/>
                                          </p:to>
                                        </p:set>
                                        <p:animEffect transition="in" filter="fade">
                                          <p:cBhvr>
                                            <p:cTn id="127" dur="500"/>
                                            <p:tgtEl>
                                              <p:spTgt spid="92"/>
                                            </p:tgtEl>
                                          </p:cBhvr>
                                        </p:animEffect>
                                      </p:childTnLst>
                                    </p:cTn>
                                  </p:par>
                                </p:childTnLst>
                              </p:cTn>
                            </p:par>
                            <p:par>
                              <p:cTn id="128" fill="hold">
                                <p:stCondLst>
                                  <p:cond delay="2783"/>
                                </p:stCondLst>
                                <p:childTnLst>
                                  <p:par>
                                    <p:cTn id="129" presetID="10" presetClass="exit" presetSubtype="0" fill="hold" nodeType="afterEffect">
                                      <p:stCondLst>
                                        <p:cond delay="5000"/>
                                      </p:stCondLst>
                                      <p:childTnLst>
                                        <p:animEffect transition="out" filter="fade">
                                          <p:cBhvr>
                                            <p:cTn id="130" dur="1000"/>
                                            <p:tgtEl>
                                              <p:spTgt spid="95"/>
                                            </p:tgtEl>
                                          </p:cBhvr>
                                        </p:animEffect>
                                        <p:set>
                                          <p:cBhvr>
                                            <p:cTn id="131" dur="1" fill="hold">
                                              <p:stCondLst>
                                                <p:cond delay="999"/>
                                              </p:stCondLst>
                                            </p:cTn>
                                            <p:tgtEl>
                                              <p:spTgt spid="95"/>
                                            </p:tgtEl>
                                            <p:attrNameLst>
                                              <p:attrName>style.visibility</p:attrName>
                                            </p:attrNameLst>
                                          </p:cBhvr>
                                          <p:to>
                                            <p:strVal val="hidden"/>
                                          </p:to>
                                        </p:set>
                                      </p:childTnLst>
                                    </p:cTn>
                                  </p:par>
                                  <p:par>
                                    <p:cTn id="132" presetID="10" presetClass="exit" presetSubtype="0" fill="hold" nodeType="withEffect">
                                      <p:stCondLst>
                                        <p:cond delay="5000"/>
                                      </p:stCondLst>
                                      <p:childTnLst>
                                        <p:animEffect transition="out" filter="fade">
                                          <p:cBhvr>
                                            <p:cTn id="133" dur="1000"/>
                                            <p:tgtEl>
                                              <p:spTgt spid="92"/>
                                            </p:tgtEl>
                                          </p:cBhvr>
                                        </p:animEffect>
                                        <p:set>
                                          <p:cBhvr>
                                            <p:cTn id="134" dur="1" fill="hold">
                                              <p:stCondLst>
                                                <p:cond delay="999"/>
                                              </p:stCondLst>
                                            </p:cTn>
                                            <p:tgtEl>
                                              <p:spTgt spid="92"/>
                                            </p:tgtEl>
                                            <p:attrNameLst>
                                              <p:attrName>style.visibility</p:attrName>
                                            </p:attrNameLst>
                                          </p:cBhvr>
                                          <p:to>
                                            <p:strVal val="hidden"/>
                                          </p:to>
                                        </p:set>
                                      </p:childTnLst>
                                    </p:cTn>
                                  </p:par>
                                  <p:par>
                                    <p:cTn id="135" presetID="10" presetClass="exit" presetSubtype="0" fill="hold" grpId="1" nodeType="withEffect">
                                      <p:stCondLst>
                                        <p:cond delay="5000"/>
                                      </p:stCondLst>
                                      <p:childTnLst>
                                        <p:animEffect transition="out" filter="fade">
                                          <p:cBhvr>
                                            <p:cTn id="136" dur="1000"/>
                                            <p:tgtEl>
                                              <p:spTgt spid="87"/>
                                            </p:tgtEl>
                                          </p:cBhvr>
                                        </p:animEffect>
                                        <p:set>
                                          <p:cBhvr>
                                            <p:cTn id="137" dur="1" fill="hold">
                                              <p:stCondLst>
                                                <p:cond delay="9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8" restart="whenNotActive" fill="hold" evtFilter="cancelBubble" nodeType="interactiveSeq">
                    <p:stCondLst>
                      <p:cond evt="onClick" delay="0">
                        <p:tgtEl>
                          <p:spTgt spid="21"/>
                        </p:tgtEl>
                      </p:cond>
                    </p:stCondLst>
                    <p:endSync evt="end" delay="0">
                      <p:rtn val="all"/>
                    </p:endSync>
                    <p:childTnLst>
                      <p:par>
                        <p:cTn id="139" fill="hold">
                          <p:stCondLst>
                            <p:cond delay="0"/>
                          </p:stCondLst>
                          <p:childTnLst>
                            <p:par>
                              <p:cTn id="140" fill="hold">
                                <p:stCondLst>
                                  <p:cond delay="0"/>
                                </p:stCondLst>
                                <p:childTnLst>
                                  <p:par>
                                    <p:cTn id="141" presetID="2" presetClass="exit" presetSubtype="8" fill="hold" grpId="1" nodeType="clickEffect">
                                      <p:stCondLst>
                                        <p:cond delay="0"/>
                                      </p:stCondLst>
                                      <p:childTnLst>
                                        <p:anim calcmode="lin" valueType="num">
                                          <p:cBhvr additive="base">
                                            <p:cTn id="142" dur="350"/>
                                            <p:tgtEl>
                                              <p:spTgt spid="21"/>
                                            </p:tgtEl>
                                            <p:attrNameLst>
                                              <p:attrName>ppt_x</p:attrName>
                                            </p:attrNameLst>
                                          </p:cBhvr>
                                          <p:tavLst>
                                            <p:tav tm="0">
                                              <p:val>
                                                <p:strVal val="ppt_x"/>
                                              </p:val>
                                            </p:tav>
                                            <p:tav tm="100000">
                                              <p:val>
                                                <p:strVal val="0-ppt_w/2"/>
                                              </p:val>
                                            </p:tav>
                                          </p:tavLst>
                                        </p:anim>
                                        <p:anim calcmode="lin" valueType="num">
                                          <p:cBhvr additive="base">
                                            <p:cTn id="143" dur="350"/>
                                            <p:tgtEl>
                                              <p:spTgt spid="21"/>
                                            </p:tgtEl>
                                            <p:attrNameLst>
                                              <p:attrName>ppt_y</p:attrName>
                                            </p:attrNameLst>
                                          </p:cBhvr>
                                          <p:tavLst>
                                            <p:tav tm="0">
                                              <p:val>
                                                <p:strVal val="ppt_y"/>
                                              </p:val>
                                            </p:tav>
                                            <p:tav tm="100000">
                                              <p:val>
                                                <p:strVal val="ppt_y"/>
                                              </p:val>
                                            </p:tav>
                                          </p:tavLst>
                                        </p:anim>
                                        <p:set>
                                          <p:cBhvr>
                                            <p:cTn id="144" dur="1" fill="hold">
                                              <p:stCondLst>
                                                <p:cond delay="349"/>
                                              </p:stCondLst>
                                            </p:cTn>
                                            <p:tgtEl>
                                              <p:spTgt spid="21"/>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100"/>
                                            <p:tgtEl>
                                              <p:spTgt spid="51"/>
                                            </p:tgtEl>
                                          </p:cBhvr>
                                        </p:animEffect>
                                        <p:set>
                                          <p:cBhvr>
                                            <p:cTn id="147" dur="1" fill="hold">
                                              <p:stCondLst>
                                                <p:cond delay="99"/>
                                              </p:stCondLst>
                                            </p:cTn>
                                            <p:tgtEl>
                                              <p:spTgt spid="51"/>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339" fill="hold"/>
                                            <p:tgtEl>
                                              <p:spTgt spid="9"/>
                                            </p:tgtEl>
                                          </p:cBhvr>
                                        </p:cmd>
                                      </p:childTnLst>
                                    </p:cTn>
                                  </p:par>
                                  <p:par>
                                    <p:cTn id="150" presetID="1" presetClass="entr" presetSubtype="0" fill="hold" nodeType="withEffect">
                                      <p:stCondLst>
                                        <p:cond delay="0"/>
                                      </p:stCondLst>
                                      <p:childTnLst>
                                        <p:set>
                                          <p:cBhvr>
                                            <p:cTn id="151" dur="1" fill="hold">
                                              <p:stCondLst>
                                                <p:cond delay="0"/>
                                              </p:stCondLst>
                                            </p:cTn>
                                            <p:tgtEl>
                                              <p:spTgt spid="112"/>
                                            </p:tgtEl>
                                            <p:attrNameLst>
                                              <p:attrName>style.visibility</p:attrName>
                                            </p:attrNameLst>
                                          </p:cBhvr>
                                          <p:to>
                                            <p:strVal val="visible"/>
                                          </p:to>
                                        </p:set>
                                      </p:childTnLst>
                                    </p:cTn>
                                  </p:par>
                                </p:childTnLst>
                              </p:cTn>
                            </p:par>
                            <p:par>
                              <p:cTn id="152" fill="hold">
                                <p:stCondLst>
                                  <p:cond delay="350"/>
                                </p:stCondLst>
                                <p:childTnLst>
                                  <p:par>
                                    <p:cTn id="153" presetID="42" presetClass="path" presetSubtype="0" accel="50000" decel="50000" fill="hold" nodeType="afterEffect">
                                      <p:stCondLst>
                                        <p:cond delay="0"/>
                                      </p:stCondLst>
                                      <p:childTnLst>
                                        <p:animMotion origin="layout" path="M 1.28472E-6 5.55556E-7 L 0.22407 0.00251 " pathEditMode="relative" rAng="0" ptsTypes="AA">
                                          <p:cBhvr>
                                            <p:cTn id="154" dur="1500" fill="hold"/>
                                            <p:tgtEl>
                                              <p:spTgt spid="112"/>
                                            </p:tgtEl>
                                            <p:attrNameLst>
                                              <p:attrName>ppt_x</p:attrName>
                                              <p:attrName>ppt_y</p:attrName>
                                            </p:attrNameLst>
                                          </p:cBhvr>
                                          <p:rCtr x="11198" y="116"/>
                                        </p:animMotion>
                                      </p:childTnLst>
                                    </p:cTn>
                                  </p:par>
                                  <p:par>
                                    <p:cTn id="155" presetID="1" presetClass="mediacall" presetSubtype="0" fill="hold" nodeType="withEffect">
                                      <p:stCondLst>
                                        <p:cond delay="250"/>
                                      </p:stCondLst>
                                      <p:childTnLst>
                                        <p:cmd type="call" cmd="playFrom(0.0)">
                                          <p:cBhvr>
                                            <p:cTn id="156" dur="705" fill="hold"/>
                                            <p:tgtEl>
                                              <p:spTgt spid="102"/>
                                            </p:tgtEl>
                                          </p:cBhvr>
                                        </p:cmd>
                                      </p:childTnLst>
                                    </p:cTn>
                                  </p:par>
                                  <p:par>
                                    <p:cTn id="157" presetID="10" presetClass="entr" presetSubtype="0" fill="hold" grpId="0" nodeType="withEffect">
                                      <p:stCondLst>
                                        <p:cond delay="500"/>
                                      </p:stCondLst>
                                      <p:childTnLst>
                                        <p:set>
                                          <p:cBhvr>
                                            <p:cTn id="158" dur="1" fill="hold">
                                              <p:stCondLst>
                                                <p:cond delay="0"/>
                                              </p:stCondLst>
                                            </p:cTn>
                                            <p:tgtEl>
                                              <p:spTgt spid="108"/>
                                            </p:tgtEl>
                                            <p:attrNameLst>
                                              <p:attrName>style.visibility</p:attrName>
                                            </p:attrNameLst>
                                          </p:cBhvr>
                                          <p:to>
                                            <p:strVal val="visible"/>
                                          </p:to>
                                        </p:set>
                                        <p:animEffect transition="in" filter="fade">
                                          <p:cBhvr>
                                            <p:cTn id="159" dur="500"/>
                                            <p:tgtEl>
                                              <p:spTgt spid="108"/>
                                            </p:tgtEl>
                                          </p:cBhvr>
                                        </p:animEffect>
                                      </p:childTnLst>
                                    </p:cTn>
                                  </p:par>
                                  <p:par>
                                    <p:cTn id="160" presetID="10" presetClass="entr" presetSubtype="0" fill="hold" nodeType="withEffect">
                                      <p:stCondLst>
                                        <p:cond delay="1000"/>
                                      </p:stCondLst>
                                      <p:childTnLst>
                                        <p:set>
                                          <p:cBhvr>
                                            <p:cTn id="161" dur="1" fill="hold">
                                              <p:stCondLst>
                                                <p:cond delay="0"/>
                                              </p:stCondLst>
                                            </p:cTn>
                                            <p:tgtEl>
                                              <p:spTgt spid="109"/>
                                            </p:tgtEl>
                                            <p:attrNameLst>
                                              <p:attrName>style.visibility</p:attrName>
                                            </p:attrNameLst>
                                          </p:cBhvr>
                                          <p:to>
                                            <p:strVal val="visible"/>
                                          </p:to>
                                        </p:set>
                                        <p:animEffect transition="in" filter="fade">
                                          <p:cBhvr>
                                            <p:cTn id="162" dur="500"/>
                                            <p:tgtEl>
                                              <p:spTgt spid="109"/>
                                            </p:tgtEl>
                                          </p:cBhvr>
                                        </p:animEffect>
                                      </p:childTnLst>
                                    </p:cTn>
                                  </p:par>
                                </p:childTnLst>
                              </p:cTn>
                            </p:par>
                            <p:par>
                              <p:cTn id="163" fill="hold">
                                <p:stCondLst>
                                  <p:cond delay="1850"/>
                                </p:stCondLst>
                                <p:childTnLst>
                                  <p:par>
                                    <p:cTn id="164" presetID="10" presetClass="exit" presetSubtype="0" fill="hold" nodeType="afterEffect">
                                      <p:stCondLst>
                                        <p:cond delay="5000"/>
                                      </p:stCondLst>
                                      <p:childTnLst>
                                        <p:animEffect transition="out" filter="fade">
                                          <p:cBhvr>
                                            <p:cTn id="165" dur="1000"/>
                                            <p:tgtEl>
                                              <p:spTgt spid="112"/>
                                            </p:tgtEl>
                                          </p:cBhvr>
                                        </p:animEffect>
                                        <p:set>
                                          <p:cBhvr>
                                            <p:cTn id="166" dur="1" fill="hold">
                                              <p:stCondLst>
                                                <p:cond delay="999"/>
                                              </p:stCondLst>
                                            </p:cTn>
                                            <p:tgtEl>
                                              <p:spTgt spid="112"/>
                                            </p:tgtEl>
                                            <p:attrNameLst>
                                              <p:attrName>style.visibility</p:attrName>
                                            </p:attrNameLst>
                                          </p:cBhvr>
                                          <p:to>
                                            <p:strVal val="hidden"/>
                                          </p:to>
                                        </p:set>
                                      </p:childTnLst>
                                    </p:cTn>
                                  </p:par>
                                  <p:par>
                                    <p:cTn id="167" presetID="10" presetClass="exit" presetSubtype="0" fill="hold" nodeType="withEffect">
                                      <p:stCondLst>
                                        <p:cond delay="5000"/>
                                      </p:stCondLst>
                                      <p:childTnLst>
                                        <p:animEffect transition="out" filter="fade">
                                          <p:cBhvr>
                                            <p:cTn id="168" dur="1000"/>
                                            <p:tgtEl>
                                              <p:spTgt spid="109"/>
                                            </p:tgtEl>
                                          </p:cBhvr>
                                        </p:animEffect>
                                        <p:set>
                                          <p:cBhvr>
                                            <p:cTn id="169" dur="1" fill="hold">
                                              <p:stCondLst>
                                                <p:cond delay="999"/>
                                              </p:stCondLst>
                                            </p:cTn>
                                            <p:tgtEl>
                                              <p:spTgt spid="109"/>
                                            </p:tgtEl>
                                            <p:attrNameLst>
                                              <p:attrName>style.visibility</p:attrName>
                                            </p:attrNameLst>
                                          </p:cBhvr>
                                          <p:to>
                                            <p:strVal val="hidden"/>
                                          </p:to>
                                        </p:set>
                                      </p:childTnLst>
                                    </p:cTn>
                                  </p:par>
                                  <p:par>
                                    <p:cTn id="170" presetID="10" presetClass="exit" presetSubtype="0" fill="hold" grpId="1" nodeType="withEffect">
                                      <p:stCondLst>
                                        <p:cond delay="5000"/>
                                      </p:stCondLst>
                                      <p:childTnLst>
                                        <p:animEffect transition="out" filter="fade">
                                          <p:cBhvr>
                                            <p:cTn id="171" dur="1000"/>
                                            <p:tgtEl>
                                              <p:spTgt spid="108"/>
                                            </p:tgtEl>
                                          </p:cBhvr>
                                        </p:animEffect>
                                        <p:set>
                                          <p:cBhvr>
                                            <p:cTn id="172" dur="1" fill="hold">
                                              <p:stCondLst>
                                                <p:cond delay="999"/>
                                              </p:stCondLst>
                                            </p:cTn>
                                            <p:tgtEl>
                                              <p:spTgt spid="10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3" restart="whenNotActive" fill="hold" evtFilter="cancelBubble" nodeType="interactiveSeq">
                    <p:stCondLst>
                      <p:cond evt="onClick" delay="0">
                        <p:tgtEl>
                          <p:spTgt spid="22"/>
                        </p:tgtEl>
                      </p:cond>
                    </p:stCondLst>
                    <p:endSync evt="end" delay="0">
                      <p:rtn val="all"/>
                    </p:endSync>
                    <p:childTnLst>
                      <p:par>
                        <p:cTn id="174" fill="hold">
                          <p:stCondLst>
                            <p:cond delay="0"/>
                          </p:stCondLst>
                          <p:childTnLst>
                            <p:par>
                              <p:cTn id="175" fill="hold">
                                <p:stCondLst>
                                  <p:cond delay="0"/>
                                </p:stCondLst>
                                <p:childTnLst>
                                  <p:par>
                                    <p:cTn id="176" presetID="2" presetClass="exit" presetSubtype="2" fill="hold" grpId="1" nodeType="clickEffect">
                                      <p:stCondLst>
                                        <p:cond delay="0"/>
                                      </p:stCondLst>
                                      <p:childTnLst>
                                        <p:anim calcmode="lin" valueType="num">
                                          <p:cBhvr additive="base">
                                            <p:cTn id="177" dur="350"/>
                                            <p:tgtEl>
                                              <p:spTgt spid="22"/>
                                            </p:tgtEl>
                                            <p:attrNameLst>
                                              <p:attrName>ppt_x</p:attrName>
                                            </p:attrNameLst>
                                          </p:cBhvr>
                                          <p:tavLst>
                                            <p:tav tm="0">
                                              <p:val>
                                                <p:strVal val="ppt_x"/>
                                              </p:val>
                                            </p:tav>
                                            <p:tav tm="100000">
                                              <p:val>
                                                <p:strVal val="1+ppt_w/2"/>
                                              </p:val>
                                            </p:tav>
                                          </p:tavLst>
                                        </p:anim>
                                        <p:anim calcmode="lin" valueType="num">
                                          <p:cBhvr additive="base">
                                            <p:cTn id="178" dur="350"/>
                                            <p:tgtEl>
                                              <p:spTgt spid="22"/>
                                            </p:tgtEl>
                                            <p:attrNameLst>
                                              <p:attrName>ppt_y</p:attrName>
                                            </p:attrNameLst>
                                          </p:cBhvr>
                                          <p:tavLst>
                                            <p:tav tm="0">
                                              <p:val>
                                                <p:strVal val="ppt_y"/>
                                              </p:val>
                                            </p:tav>
                                            <p:tav tm="100000">
                                              <p:val>
                                                <p:strVal val="ppt_y"/>
                                              </p:val>
                                            </p:tav>
                                          </p:tavLst>
                                        </p:anim>
                                        <p:set>
                                          <p:cBhvr>
                                            <p:cTn id="179" dur="1" fill="hold">
                                              <p:stCondLst>
                                                <p:cond delay="349"/>
                                              </p:stCondLst>
                                            </p:cTn>
                                            <p:tgtEl>
                                              <p:spTgt spid="22"/>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100"/>
                                            <p:tgtEl>
                                              <p:spTgt spid="50"/>
                                            </p:tgtEl>
                                          </p:cBhvr>
                                        </p:animEffect>
                                        <p:set>
                                          <p:cBhvr>
                                            <p:cTn id="182" dur="1" fill="hold">
                                              <p:stCondLst>
                                                <p:cond delay="99"/>
                                              </p:stCondLst>
                                            </p:cTn>
                                            <p:tgtEl>
                                              <p:spTgt spid="50"/>
                                            </p:tgtEl>
                                            <p:attrNameLst>
                                              <p:attrName>style.visibility</p:attrName>
                                            </p:attrNameLst>
                                          </p:cBhvr>
                                          <p:to>
                                            <p:strVal val="hidden"/>
                                          </p:to>
                                        </p:set>
                                      </p:childTnLst>
                                    </p:cTn>
                                  </p:par>
                                  <p:par>
                                    <p:cTn id="183" presetID="1" presetClass="mediacall" presetSubtype="0" fill="hold" nodeType="withEffect">
                                      <p:stCondLst>
                                        <p:cond delay="0"/>
                                      </p:stCondLst>
                                      <p:childTnLst>
                                        <p:cmd type="call" cmd="playFrom(0.0)">
                                          <p:cBhvr>
                                            <p:cTn id="184" dur="339" fill="hold"/>
                                            <p:tgtEl>
                                              <p:spTgt spid="9"/>
                                            </p:tgtEl>
                                          </p:cBhvr>
                                        </p:cmd>
                                      </p:childTnLst>
                                    </p:cTn>
                                  </p:par>
                                  <p:par>
                                    <p:cTn id="185" presetID="1" presetClass="entr" presetSubtype="0" fill="hold" nodeType="withEffect">
                                      <p:stCondLst>
                                        <p:cond delay="0"/>
                                      </p:stCondLst>
                                      <p:childTnLst>
                                        <p:set>
                                          <p:cBhvr>
                                            <p:cTn id="186" dur="1" fill="hold">
                                              <p:stCondLst>
                                                <p:cond delay="0"/>
                                              </p:stCondLst>
                                            </p:cTn>
                                            <p:tgtEl>
                                              <p:spTgt spid="123"/>
                                            </p:tgtEl>
                                            <p:attrNameLst>
                                              <p:attrName>style.visibility</p:attrName>
                                            </p:attrNameLst>
                                          </p:cBhvr>
                                          <p:to>
                                            <p:strVal val="visible"/>
                                          </p:to>
                                        </p:set>
                                      </p:childTnLst>
                                    </p:cTn>
                                  </p:par>
                                </p:childTnLst>
                              </p:cTn>
                            </p:par>
                            <p:par>
                              <p:cTn id="187" fill="hold">
                                <p:stCondLst>
                                  <p:cond delay="350"/>
                                </p:stCondLst>
                                <p:childTnLst>
                                  <p:par>
                                    <p:cTn id="188" presetID="42" presetClass="path" presetSubtype="0" accel="50000" decel="50000" fill="hold" nodeType="afterEffect">
                                      <p:stCondLst>
                                        <p:cond delay="0"/>
                                      </p:stCondLst>
                                      <p:childTnLst>
                                        <p:animMotion origin="layout" path="M -1.00694E-6 -2.65432E-6 L -0.23101 -0.00521 " pathEditMode="relative" rAng="0" ptsTypes="AA">
                                          <p:cBhvr>
                                            <p:cTn id="189" dur="1500" fill="hold"/>
                                            <p:tgtEl>
                                              <p:spTgt spid="123"/>
                                            </p:tgtEl>
                                            <p:attrNameLst>
                                              <p:attrName>ppt_x</p:attrName>
                                              <p:attrName>ppt_y</p:attrName>
                                            </p:attrNameLst>
                                          </p:cBhvr>
                                          <p:rCtr x="-11556" y="-270"/>
                                        </p:animMotion>
                                      </p:childTnLst>
                                    </p:cTn>
                                  </p:par>
                                  <p:par>
                                    <p:cTn id="190" presetID="1" presetClass="mediacall" presetSubtype="0" fill="hold" nodeType="withEffect">
                                      <p:stCondLst>
                                        <p:cond delay="250"/>
                                      </p:stCondLst>
                                      <p:childTnLst>
                                        <p:cmd type="call" cmd="playFrom(0.0)">
                                          <p:cBhvr>
                                            <p:cTn id="191" dur="1080" fill="hold"/>
                                            <p:tgtEl>
                                              <p:spTgt spid="113"/>
                                            </p:tgtEl>
                                          </p:cBhvr>
                                        </p:cmd>
                                      </p:childTnLst>
                                    </p:cTn>
                                  </p:par>
                                  <p:par>
                                    <p:cTn id="192" presetID="10" presetClass="entr" presetSubtype="0" fill="hold" grpId="0" nodeType="withEffect">
                                      <p:stCondLst>
                                        <p:cond delay="500"/>
                                      </p:stCondLst>
                                      <p:childTnLst>
                                        <p:set>
                                          <p:cBhvr>
                                            <p:cTn id="193" dur="1" fill="hold">
                                              <p:stCondLst>
                                                <p:cond delay="0"/>
                                              </p:stCondLst>
                                            </p:cTn>
                                            <p:tgtEl>
                                              <p:spTgt spid="119"/>
                                            </p:tgtEl>
                                            <p:attrNameLst>
                                              <p:attrName>style.visibility</p:attrName>
                                            </p:attrNameLst>
                                          </p:cBhvr>
                                          <p:to>
                                            <p:strVal val="visible"/>
                                          </p:to>
                                        </p:set>
                                        <p:animEffect transition="in" filter="fade">
                                          <p:cBhvr>
                                            <p:cTn id="194" dur="500"/>
                                            <p:tgtEl>
                                              <p:spTgt spid="119"/>
                                            </p:tgtEl>
                                          </p:cBhvr>
                                        </p:animEffect>
                                      </p:childTnLst>
                                    </p:cTn>
                                  </p:par>
                                  <p:par>
                                    <p:cTn id="195" presetID="10" presetClass="entr" presetSubtype="0" fill="hold" nodeType="withEffect">
                                      <p:stCondLst>
                                        <p:cond delay="1500"/>
                                      </p:stCondLst>
                                      <p:childTnLst>
                                        <p:set>
                                          <p:cBhvr>
                                            <p:cTn id="196" dur="1" fill="hold">
                                              <p:stCondLst>
                                                <p:cond delay="0"/>
                                              </p:stCondLst>
                                            </p:cTn>
                                            <p:tgtEl>
                                              <p:spTgt spid="120"/>
                                            </p:tgtEl>
                                            <p:attrNameLst>
                                              <p:attrName>style.visibility</p:attrName>
                                            </p:attrNameLst>
                                          </p:cBhvr>
                                          <p:to>
                                            <p:strVal val="visible"/>
                                          </p:to>
                                        </p:set>
                                        <p:animEffect transition="in" filter="fade">
                                          <p:cBhvr>
                                            <p:cTn id="197" dur="500"/>
                                            <p:tgtEl>
                                              <p:spTgt spid="120"/>
                                            </p:tgtEl>
                                          </p:cBhvr>
                                        </p:animEffect>
                                      </p:childTnLst>
                                    </p:cTn>
                                  </p:par>
                                </p:childTnLst>
                              </p:cTn>
                            </p:par>
                            <p:par>
                              <p:cTn id="198" fill="hold">
                                <p:stCondLst>
                                  <p:cond delay="2350"/>
                                </p:stCondLst>
                                <p:childTnLst>
                                  <p:par>
                                    <p:cTn id="199" presetID="10" presetClass="exit" presetSubtype="0" fill="hold" nodeType="afterEffect">
                                      <p:stCondLst>
                                        <p:cond delay="5000"/>
                                      </p:stCondLst>
                                      <p:childTnLst>
                                        <p:animEffect transition="out" filter="fade">
                                          <p:cBhvr>
                                            <p:cTn id="200" dur="1000"/>
                                            <p:tgtEl>
                                              <p:spTgt spid="123"/>
                                            </p:tgtEl>
                                          </p:cBhvr>
                                        </p:animEffect>
                                        <p:set>
                                          <p:cBhvr>
                                            <p:cTn id="201" dur="1" fill="hold">
                                              <p:stCondLst>
                                                <p:cond delay="999"/>
                                              </p:stCondLst>
                                            </p:cTn>
                                            <p:tgtEl>
                                              <p:spTgt spid="123"/>
                                            </p:tgtEl>
                                            <p:attrNameLst>
                                              <p:attrName>style.visibility</p:attrName>
                                            </p:attrNameLst>
                                          </p:cBhvr>
                                          <p:to>
                                            <p:strVal val="hidden"/>
                                          </p:to>
                                        </p:set>
                                      </p:childTnLst>
                                    </p:cTn>
                                  </p:par>
                                  <p:par>
                                    <p:cTn id="202" presetID="10" presetClass="exit" presetSubtype="0" fill="hold" nodeType="withEffect">
                                      <p:stCondLst>
                                        <p:cond delay="5000"/>
                                      </p:stCondLst>
                                      <p:childTnLst>
                                        <p:animEffect transition="out" filter="fade">
                                          <p:cBhvr>
                                            <p:cTn id="203" dur="1000"/>
                                            <p:tgtEl>
                                              <p:spTgt spid="120"/>
                                            </p:tgtEl>
                                          </p:cBhvr>
                                        </p:animEffect>
                                        <p:set>
                                          <p:cBhvr>
                                            <p:cTn id="204" dur="1" fill="hold">
                                              <p:stCondLst>
                                                <p:cond delay="999"/>
                                              </p:stCondLst>
                                            </p:cTn>
                                            <p:tgtEl>
                                              <p:spTgt spid="120"/>
                                            </p:tgtEl>
                                            <p:attrNameLst>
                                              <p:attrName>style.visibility</p:attrName>
                                            </p:attrNameLst>
                                          </p:cBhvr>
                                          <p:to>
                                            <p:strVal val="hidden"/>
                                          </p:to>
                                        </p:set>
                                      </p:childTnLst>
                                    </p:cTn>
                                  </p:par>
                                  <p:par>
                                    <p:cTn id="205" presetID="10" presetClass="exit" presetSubtype="0" fill="hold" grpId="1" nodeType="withEffect">
                                      <p:stCondLst>
                                        <p:cond delay="5000"/>
                                      </p:stCondLst>
                                      <p:childTnLst>
                                        <p:animEffect transition="out" filter="fade">
                                          <p:cBhvr>
                                            <p:cTn id="206" dur="1000"/>
                                            <p:tgtEl>
                                              <p:spTgt spid="119"/>
                                            </p:tgtEl>
                                          </p:cBhvr>
                                        </p:animEffect>
                                        <p:set>
                                          <p:cBhvr>
                                            <p:cTn id="207" dur="1" fill="hold">
                                              <p:stCondLst>
                                                <p:cond delay="9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8" restart="whenNotActive" fill="hold" evtFilter="cancelBubble" nodeType="interactiveSeq">
                    <p:stCondLst>
                      <p:cond evt="onClick" delay="0">
                        <p:tgtEl>
                          <p:spTgt spid="24"/>
                        </p:tgtEl>
                      </p:cond>
                    </p:stCondLst>
                    <p:endSync evt="end" delay="0">
                      <p:rtn val="all"/>
                    </p:endSync>
                    <p:childTnLst>
                      <p:par>
                        <p:cTn id="209" fill="hold">
                          <p:stCondLst>
                            <p:cond delay="0"/>
                          </p:stCondLst>
                          <p:childTnLst>
                            <p:par>
                              <p:cTn id="210" fill="hold">
                                <p:stCondLst>
                                  <p:cond delay="0"/>
                                </p:stCondLst>
                                <p:childTnLst>
                                  <p:par>
                                    <p:cTn id="211" presetID="2" presetClass="exit" presetSubtype="8" fill="hold" grpId="1" nodeType="clickEffect">
                                      <p:stCondLst>
                                        <p:cond delay="0"/>
                                      </p:stCondLst>
                                      <p:childTnLst>
                                        <p:anim calcmode="lin" valueType="num">
                                          <p:cBhvr additive="base">
                                            <p:cTn id="212" dur="350"/>
                                            <p:tgtEl>
                                              <p:spTgt spid="24"/>
                                            </p:tgtEl>
                                            <p:attrNameLst>
                                              <p:attrName>ppt_x</p:attrName>
                                            </p:attrNameLst>
                                          </p:cBhvr>
                                          <p:tavLst>
                                            <p:tav tm="0">
                                              <p:val>
                                                <p:strVal val="ppt_x"/>
                                              </p:val>
                                            </p:tav>
                                            <p:tav tm="100000">
                                              <p:val>
                                                <p:strVal val="0-ppt_w/2"/>
                                              </p:val>
                                            </p:tav>
                                          </p:tavLst>
                                        </p:anim>
                                        <p:anim calcmode="lin" valueType="num">
                                          <p:cBhvr additive="base">
                                            <p:cTn id="213" dur="350"/>
                                            <p:tgtEl>
                                              <p:spTgt spid="24"/>
                                            </p:tgtEl>
                                            <p:attrNameLst>
                                              <p:attrName>ppt_y</p:attrName>
                                            </p:attrNameLst>
                                          </p:cBhvr>
                                          <p:tavLst>
                                            <p:tav tm="0">
                                              <p:val>
                                                <p:strVal val="ppt_y"/>
                                              </p:val>
                                            </p:tav>
                                            <p:tav tm="100000">
                                              <p:val>
                                                <p:strVal val="ppt_y"/>
                                              </p:val>
                                            </p:tav>
                                          </p:tavLst>
                                        </p:anim>
                                        <p:set>
                                          <p:cBhvr>
                                            <p:cTn id="214" dur="1" fill="hold">
                                              <p:stCondLst>
                                                <p:cond delay="349"/>
                                              </p:stCondLst>
                                            </p:cTn>
                                            <p:tgtEl>
                                              <p:spTgt spid="24"/>
                                            </p:tgtEl>
                                            <p:attrNameLst>
                                              <p:attrName>style.visibility</p:attrName>
                                            </p:attrNameLst>
                                          </p:cBhvr>
                                          <p:to>
                                            <p:strVal val="hidden"/>
                                          </p:to>
                                        </p:set>
                                      </p:childTnLst>
                                    </p:cTn>
                                  </p:par>
                                  <p:par>
                                    <p:cTn id="215" presetID="10" presetClass="exit" presetSubtype="0" fill="hold" grpId="1" nodeType="withEffect">
                                      <p:stCondLst>
                                        <p:cond delay="0"/>
                                      </p:stCondLst>
                                      <p:childTnLst>
                                        <p:animEffect transition="out" filter="fade">
                                          <p:cBhvr>
                                            <p:cTn id="216" dur="100"/>
                                            <p:tgtEl>
                                              <p:spTgt spid="49"/>
                                            </p:tgtEl>
                                          </p:cBhvr>
                                        </p:animEffect>
                                        <p:set>
                                          <p:cBhvr>
                                            <p:cTn id="217" dur="1" fill="hold">
                                              <p:stCondLst>
                                                <p:cond delay="99"/>
                                              </p:stCondLst>
                                            </p:cTn>
                                            <p:tgtEl>
                                              <p:spTgt spid="49"/>
                                            </p:tgtEl>
                                            <p:attrNameLst>
                                              <p:attrName>style.visibility</p:attrName>
                                            </p:attrNameLst>
                                          </p:cBhvr>
                                          <p:to>
                                            <p:strVal val="hidden"/>
                                          </p:to>
                                        </p:set>
                                      </p:childTnLst>
                                    </p:cTn>
                                  </p:par>
                                  <p:par>
                                    <p:cTn id="218" presetID="1" presetClass="mediacall" presetSubtype="0" fill="hold" nodeType="withEffect">
                                      <p:stCondLst>
                                        <p:cond delay="0"/>
                                      </p:stCondLst>
                                      <p:childTnLst>
                                        <p:cmd type="call" cmd="playFrom(0.0)">
                                          <p:cBhvr>
                                            <p:cTn id="219" dur="339" fill="hold"/>
                                            <p:tgtEl>
                                              <p:spTgt spid="9"/>
                                            </p:tgtEl>
                                          </p:cBhvr>
                                        </p:cmd>
                                      </p:childTnLst>
                                    </p:cTn>
                                  </p:par>
                                  <p:par>
                                    <p:cTn id="220" presetID="1" presetClass="entr" presetSubtype="0" fill="hold" nodeType="withEffect">
                                      <p:stCondLst>
                                        <p:cond delay="0"/>
                                      </p:stCondLst>
                                      <p:childTnLst>
                                        <p:set>
                                          <p:cBhvr>
                                            <p:cTn id="221" dur="1" fill="hold">
                                              <p:stCondLst>
                                                <p:cond delay="0"/>
                                              </p:stCondLst>
                                            </p:cTn>
                                            <p:tgtEl>
                                              <p:spTgt spid="118"/>
                                            </p:tgtEl>
                                            <p:attrNameLst>
                                              <p:attrName>style.visibility</p:attrName>
                                            </p:attrNameLst>
                                          </p:cBhvr>
                                          <p:to>
                                            <p:strVal val="visible"/>
                                          </p:to>
                                        </p:set>
                                      </p:childTnLst>
                                    </p:cTn>
                                  </p:par>
                                </p:childTnLst>
                              </p:cTn>
                            </p:par>
                            <p:par>
                              <p:cTn id="222" fill="hold">
                                <p:stCondLst>
                                  <p:cond delay="350"/>
                                </p:stCondLst>
                                <p:childTnLst>
                                  <p:par>
                                    <p:cTn id="223" presetID="42" presetClass="path" presetSubtype="0" accel="50000" decel="50000" fill="hold" nodeType="afterEffect">
                                      <p:stCondLst>
                                        <p:cond delay="0"/>
                                      </p:stCondLst>
                                      <p:childTnLst>
                                        <p:animMotion origin="layout" path="M 3.40278E-6 2.83951E-6 L 0.22157 0.00308 " pathEditMode="relative" rAng="0" ptsTypes="AA">
                                          <p:cBhvr>
                                            <p:cTn id="224" dur="1500" fill="hold"/>
                                            <p:tgtEl>
                                              <p:spTgt spid="118"/>
                                            </p:tgtEl>
                                            <p:attrNameLst>
                                              <p:attrName>ppt_x</p:attrName>
                                              <p:attrName>ppt_y</p:attrName>
                                            </p:attrNameLst>
                                          </p:cBhvr>
                                          <p:rCtr x="11079" y="154"/>
                                        </p:animMotion>
                                      </p:childTnLst>
                                    </p:cTn>
                                  </p:par>
                                  <p:par>
                                    <p:cTn id="225" presetID="1" presetClass="mediacall" presetSubtype="0" fill="hold" nodeType="withEffect">
                                      <p:stCondLst>
                                        <p:cond delay="250"/>
                                      </p:stCondLst>
                                      <p:childTnLst>
                                        <p:cmd type="call" cmd="playFrom(0.0)">
                                          <p:cBhvr>
                                            <p:cTn id="226" dur="1080" fill="hold"/>
                                            <p:tgtEl>
                                              <p:spTgt spid="113"/>
                                            </p:tgtEl>
                                          </p:cBhvr>
                                        </p:cmd>
                                      </p:childTnLst>
                                    </p:cTn>
                                  </p:par>
                                  <p:par>
                                    <p:cTn id="227" presetID="10" presetClass="entr" presetSubtype="0" fill="hold" grpId="0" nodeType="withEffect">
                                      <p:stCondLst>
                                        <p:cond delay="500"/>
                                      </p:stCondLst>
                                      <p:childTnLst>
                                        <p:set>
                                          <p:cBhvr>
                                            <p:cTn id="228" dur="1" fill="hold">
                                              <p:stCondLst>
                                                <p:cond delay="0"/>
                                              </p:stCondLst>
                                            </p:cTn>
                                            <p:tgtEl>
                                              <p:spTgt spid="114"/>
                                            </p:tgtEl>
                                            <p:attrNameLst>
                                              <p:attrName>style.visibility</p:attrName>
                                            </p:attrNameLst>
                                          </p:cBhvr>
                                          <p:to>
                                            <p:strVal val="visible"/>
                                          </p:to>
                                        </p:set>
                                        <p:animEffect transition="in" filter="fade">
                                          <p:cBhvr>
                                            <p:cTn id="229" dur="500"/>
                                            <p:tgtEl>
                                              <p:spTgt spid="114"/>
                                            </p:tgtEl>
                                          </p:cBhvr>
                                        </p:animEffect>
                                      </p:childTnLst>
                                    </p:cTn>
                                  </p:par>
                                  <p:par>
                                    <p:cTn id="230" presetID="10" presetClass="entr" presetSubtype="0" fill="hold" nodeType="withEffect">
                                      <p:stCondLst>
                                        <p:cond delay="1000"/>
                                      </p:stCondLst>
                                      <p:childTnLst>
                                        <p:set>
                                          <p:cBhvr>
                                            <p:cTn id="231" dur="1" fill="hold">
                                              <p:stCondLst>
                                                <p:cond delay="0"/>
                                              </p:stCondLst>
                                            </p:cTn>
                                            <p:tgtEl>
                                              <p:spTgt spid="115"/>
                                            </p:tgtEl>
                                            <p:attrNameLst>
                                              <p:attrName>style.visibility</p:attrName>
                                            </p:attrNameLst>
                                          </p:cBhvr>
                                          <p:to>
                                            <p:strVal val="visible"/>
                                          </p:to>
                                        </p:set>
                                        <p:animEffect transition="in" filter="fade">
                                          <p:cBhvr>
                                            <p:cTn id="232" dur="500"/>
                                            <p:tgtEl>
                                              <p:spTgt spid="115"/>
                                            </p:tgtEl>
                                          </p:cBhvr>
                                        </p:animEffect>
                                      </p:childTnLst>
                                    </p:cTn>
                                  </p:par>
                                </p:childTnLst>
                              </p:cTn>
                            </p:par>
                            <p:par>
                              <p:cTn id="233" fill="hold">
                                <p:stCondLst>
                                  <p:cond delay="1850"/>
                                </p:stCondLst>
                                <p:childTnLst>
                                  <p:par>
                                    <p:cTn id="234" presetID="10" presetClass="exit" presetSubtype="0" fill="hold" nodeType="afterEffect">
                                      <p:stCondLst>
                                        <p:cond delay="5000"/>
                                      </p:stCondLst>
                                      <p:childTnLst>
                                        <p:animEffect transition="out" filter="fade">
                                          <p:cBhvr>
                                            <p:cTn id="235" dur="1000"/>
                                            <p:tgtEl>
                                              <p:spTgt spid="118"/>
                                            </p:tgtEl>
                                          </p:cBhvr>
                                        </p:animEffect>
                                        <p:set>
                                          <p:cBhvr>
                                            <p:cTn id="236" dur="1" fill="hold">
                                              <p:stCondLst>
                                                <p:cond delay="999"/>
                                              </p:stCondLst>
                                            </p:cTn>
                                            <p:tgtEl>
                                              <p:spTgt spid="118"/>
                                            </p:tgtEl>
                                            <p:attrNameLst>
                                              <p:attrName>style.visibility</p:attrName>
                                            </p:attrNameLst>
                                          </p:cBhvr>
                                          <p:to>
                                            <p:strVal val="hidden"/>
                                          </p:to>
                                        </p:set>
                                      </p:childTnLst>
                                    </p:cTn>
                                  </p:par>
                                  <p:par>
                                    <p:cTn id="237" presetID="10" presetClass="exit" presetSubtype="0" fill="hold" nodeType="withEffect">
                                      <p:stCondLst>
                                        <p:cond delay="5000"/>
                                      </p:stCondLst>
                                      <p:childTnLst>
                                        <p:animEffect transition="out" filter="fade">
                                          <p:cBhvr>
                                            <p:cTn id="238" dur="1000"/>
                                            <p:tgtEl>
                                              <p:spTgt spid="115"/>
                                            </p:tgtEl>
                                          </p:cBhvr>
                                        </p:animEffect>
                                        <p:set>
                                          <p:cBhvr>
                                            <p:cTn id="239" dur="1" fill="hold">
                                              <p:stCondLst>
                                                <p:cond delay="999"/>
                                              </p:stCondLst>
                                            </p:cTn>
                                            <p:tgtEl>
                                              <p:spTgt spid="115"/>
                                            </p:tgtEl>
                                            <p:attrNameLst>
                                              <p:attrName>style.visibility</p:attrName>
                                            </p:attrNameLst>
                                          </p:cBhvr>
                                          <p:to>
                                            <p:strVal val="hidden"/>
                                          </p:to>
                                        </p:set>
                                      </p:childTnLst>
                                    </p:cTn>
                                  </p:par>
                                  <p:par>
                                    <p:cTn id="240" presetID="10" presetClass="exit" presetSubtype="0" fill="hold" grpId="1" nodeType="withEffect">
                                      <p:stCondLst>
                                        <p:cond delay="5000"/>
                                      </p:stCondLst>
                                      <p:childTnLst>
                                        <p:animEffect transition="out" filter="fade">
                                          <p:cBhvr>
                                            <p:cTn id="241" dur="1000"/>
                                            <p:tgtEl>
                                              <p:spTgt spid="114"/>
                                            </p:tgtEl>
                                          </p:cBhvr>
                                        </p:animEffect>
                                        <p:set>
                                          <p:cBhvr>
                                            <p:cTn id="242" dur="1" fill="hold">
                                              <p:stCondLst>
                                                <p:cond delay="999"/>
                                              </p:stCondLst>
                                            </p:cTn>
                                            <p:tgtEl>
                                              <p:spTgt spid="11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43" restart="whenNotActive" fill="hold" evtFilter="cancelBubble" nodeType="interactiveSeq">
                    <p:stCondLst>
                      <p:cond evt="onClick" delay="0">
                        <p:tgtEl>
                          <p:spTgt spid="25"/>
                        </p:tgtEl>
                      </p:cond>
                    </p:stCondLst>
                    <p:endSync evt="end" delay="0">
                      <p:rtn val="all"/>
                    </p:endSync>
                    <p:childTnLst>
                      <p:par>
                        <p:cTn id="244" fill="hold">
                          <p:stCondLst>
                            <p:cond delay="0"/>
                          </p:stCondLst>
                          <p:childTnLst>
                            <p:par>
                              <p:cTn id="245" fill="hold">
                                <p:stCondLst>
                                  <p:cond delay="0"/>
                                </p:stCondLst>
                                <p:childTnLst>
                                  <p:par>
                                    <p:cTn id="246" presetID="2" presetClass="exit" presetSubtype="2" fill="hold" grpId="1" nodeType="clickEffect">
                                      <p:stCondLst>
                                        <p:cond delay="0"/>
                                      </p:stCondLst>
                                      <p:childTnLst>
                                        <p:anim calcmode="lin" valueType="num">
                                          <p:cBhvr additive="base">
                                            <p:cTn id="247" dur="350"/>
                                            <p:tgtEl>
                                              <p:spTgt spid="25"/>
                                            </p:tgtEl>
                                            <p:attrNameLst>
                                              <p:attrName>ppt_x</p:attrName>
                                            </p:attrNameLst>
                                          </p:cBhvr>
                                          <p:tavLst>
                                            <p:tav tm="0">
                                              <p:val>
                                                <p:strVal val="ppt_x"/>
                                              </p:val>
                                            </p:tav>
                                            <p:tav tm="100000">
                                              <p:val>
                                                <p:strVal val="1+ppt_w/2"/>
                                              </p:val>
                                            </p:tav>
                                          </p:tavLst>
                                        </p:anim>
                                        <p:anim calcmode="lin" valueType="num">
                                          <p:cBhvr additive="base">
                                            <p:cTn id="248" dur="350"/>
                                            <p:tgtEl>
                                              <p:spTgt spid="25"/>
                                            </p:tgtEl>
                                            <p:attrNameLst>
                                              <p:attrName>ppt_y</p:attrName>
                                            </p:attrNameLst>
                                          </p:cBhvr>
                                          <p:tavLst>
                                            <p:tav tm="0">
                                              <p:val>
                                                <p:strVal val="ppt_y"/>
                                              </p:val>
                                            </p:tav>
                                            <p:tav tm="100000">
                                              <p:val>
                                                <p:strVal val="ppt_y"/>
                                              </p:val>
                                            </p:tav>
                                          </p:tavLst>
                                        </p:anim>
                                        <p:set>
                                          <p:cBhvr>
                                            <p:cTn id="249" dur="1" fill="hold">
                                              <p:stCondLst>
                                                <p:cond delay="349"/>
                                              </p:stCondLst>
                                            </p:cTn>
                                            <p:tgtEl>
                                              <p:spTgt spid="25"/>
                                            </p:tgtEl>
                                            <p:attrNameLst>
                                              <p:attrName>style.visibility</p:attrName>
                                            </p:attrNameLst>
                                          </p:cBhvr>
                                          <p:to>
                                            <p:strVal val="hidden"/>
                                          </p:to>
                                        </p:set>
                                      </p:childTnLst>
                                    </p:cTn>
                                  </p:par>
                                  <p:par>
                                    <p:cTn id="250" presetID="10" presetClass="exit" presetSubtype="0" fill="hold" grpId="1" nodeType="withEffect">
                                      <p:stCondLst>
                                        <p:cond delay="0"/>
                                      </p:stCondLst>
                                      <p:childTnLst>
                                        <p:animEffect transition="out" filter="fade">
                                          <p:cBhvr>
                                            <p:cTn id="251" dur="100"/>
                                            <p:tgtEl>
                                              <p:spTgt spid="48"/>
                                            </p:tgtEl>
                                          </p:cBhvr>
                                        </p:animEffect>
                                        <p:set>
                                          <p:cBhvr>
                                            <p:cTn id="252" dur="1" fill="hold">
                                              <p:stCondLst>
                                                <p:cond delay="99"/>
                                              </p:stCondLst>
                                            </p:cTn>
                                            <p:tgtEl>
                                              <p:spTgt spid="48"/>
                                            </p:tgtEl>
                                            <p:attrNameLst>
                                              <p:attrName>style.visibility</p:attrName>
                                            </p:attrNameLst>
                                          </p:cBhvr>
                                          <p:to>
                                            <p:strVal val="hidden"/>
                                          </p:to>
                                        </p:set>
                                      </p:childTnLst>
                                    </p:cTn>
                                  </p:par>
                                  <p:par>
                                    <p:cTn id="253" presetID="1" presetClass="mediacall" presetSubtype="0" fill="hold" nodeType="withEffect">
                                      <p:stCondLst>
                                        <p:cond delay="0"/>
                                      </p:stCondLst>
                                      <p:childTnLst>
                                        <p:cmd type="call" cmd="playFrom(0.0)">
                                          <p:cBhvr>
                                            <p:cTn id="254" dur="339" fill="hold"/>
                                            <p:tgtEl>
                                              <p:spTgt spid="9"/>
                                            </p:tgtEl>
                                          </p:cBhvr>
                                        </p:cmd>
                                      </p:childTnLst>
                                    </p:cTn>
                                  </p:par>
                                  <p:par>
                                    <p:cTn id="255" presetID="1" presetClass="entr" presetSubtype="0" fill="hold" nodeType="withEffect">
                                      <p:stCondLst>
                                        <p:cond delay="0"/>
                                      </p:stCondLst>
                                      <p:childTnLst>
                                        <p:set>
                                          <p:cBhvr>
                                            <p:cTn id="256" dur="1" fill="hold">
                                              <p:stCondLst>
                                                <p:cond delay="0"/>
                                              </p:stCondLst>
                                            </p:cTn>
                                            <p:tgtEl>
                                              <p:spTgt spid="129"/>
                                            </p:tgtEl>
                                            <p:attrNameLst>
                                              <p:attrName>style.visibility</p:attrName>
                                            </p:attrNameLst>
                                          </p:cBhvr>
                                          <p:to>
                                            <p:strVal val="visible"/>
                                          </p:to>
                                        </p:set>
                                      </p:childTnLst>
                                    </p:cTn>
                                  </p:par>
                                </p:childTnLst>
                              </p:cTn>
                            </p:par>
                            <p:par>
                              <p:cTn id="257" fill="hold">
                                <p:stCondLst>
                                  <p:cond delay="350"/>
                                </p:stCondLst>
                                <p:childTnLst>
                                  <p:par>
                                    <p:cTn id="258"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259" dur="1500" fill="hold"/>
                                            <p:tgtEl>
                                              <p:spTgt spid="129"/>
                                            </p:tgtEl>
                                            <p:attrNameLst>
                                              <p:attrName>ppt_x</p:attrName>
                                              <p:attrName>ppt_y</p:attrName>
                                            </p:attrNameLst>
                                          </p:cBhvr>
                                          <p:rCtr x="-11827" y="-5150"/>
                                        </p:animMotion>
                                      </p:childTnLst>
                                    </p:cTn>
                                  </p:par>
                                  <p:par>
                                    <p:cTn id="260" presetID="1" presetClass="mediacall" presetSubtype="0" fill="hold" nodeType="withEffect">
                                      <p:stCondLst>
                                        <p:cond delay="500"/>
                                      </p:stCondLst>
                                      <p:childTnLst>
                                        <p:cmd type="call" cmd="playFrom(0.0)">
                                          <p:cBhvr>
                                            <p:cTn id="261" dur="235" fill="hold"/>
                                            <p:tgtEl>
                                              <p:spTgt spid="124"/>
                                            </p:tgtEl>
                                          </p:cBhvr>
                                        </p:cmd>
                                      </p:childTnLst>
                                    </p:cTn>
                                  </p:par>
                                  <p:par>
                                    <p:cTn id="262"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263" dur="750" spd="-100000" fill="hold"/>
                                            <p:tgtEl>
                                              <p:spTgt spid="129"/>
                                            </p:tgtEl>
                                            <p:attrNameLst>
                                              <p:attrName>ppt_x</p:attrName>
                                              <p:attrName>ppt_y</p:attrName>
                                            </p:attrNameLst>
                                          </p:cBhvr>
                                          <p:rCtr x="-22" y="2932"/>
                                        </p:animMotion>
                                      </p:childTnLst>
                                    </p:cTn>
                                  </p:par>
                                  <p:par>
                                    <p:cTn id="264" presetID="10" presetClass="entr" presetSubtype="0" fill="hold" grpId="0" nodeType="withEffect">
                                      <p:stCondLst>
                                        <p:cond delay="500"/>
                                      </p:stCondLst>
                                      <p:childTnLst>
                                        <p:set>
                                          <p:cBhvr>
                                            <p:cTn id="265" dur="1" fill="hold">
                                              <p:stCondLst>
                                                <p:cond delay="0"/>
                                              </p:stCondLst>
                                            </p:cTn>
                                            <p:tgtEl>
                                              <p:spTgt spid="125"/>
                                            </p:tgtEl>
                                            <p:attrNameLst>
                                              <p:attrName>style.visibility</p:attrName>
                                            </p:attrNameLst>
                                          </p:cBhvr>
                                          <p:to>
                                            <p:strVal val="visible"/>
                                          </p:to>
                                        </p:set>
                                        <p:animEffect transition="in" filter="fade">
                                          <p:cBhvr>
                                            <p:cTn id="266" dur="500"/>
                                            <p:tgtEl>
                                              <p:spTgt spid="125"/>
                                            </p:tgtEl>
                                          </p:cBhvr>
                                        </p:animEffect>
                                      </p:childTnLst>
                                    </p:cTn>
                                  </p:par>
                                  <p:par>
                                    <p:cTn id="267" presetID="10" presetClass="entr" presetSubtype="0" fill="hold" nodeType="withEffect">
                                      <p:stCondLst>
                                        <p:cond delay="1000"/>
                                      </p:stCondLst>
                                      <p:childTnLst>
                                        <p:set>
                                          <p:cBhvr>
                                            <p:cTn id="268" dur="1" fill="hold">
                                              <p:stCondLst>
                                                <p:cond delay="0"/>
                                              </p:stCondLst>
                                            </p:cTn>
                                            <p:tgtEl>
                                              <p:spTgt spid="126"/>
                                            </p:tgtEl>
                                            <p:attrNameLst>
                                              <p:attrName>style.visibility</p:attrName>
                                            </p:attrNameLst>
                                          </p:cBhvr>
                                          <p:to>
                                            <p:strVal val="visible"/>
                                          </p:to>
                                        </p:set>
                                        <p:animEffect transition="in" filter="fade">
                                          <p:cBhvr>
                                            <p:cTn id="269" dur="500"/>
                                            <p:tgtEl>
                                              <p:spTgt spid="126"/>
                                            </p:tgtEl>
                                          </p:cBhvr>
                                        </p:animEffect>
                                      </p:childTnLst>
                                    </p:cTn>
                                  </p:par>
                                  <p:par>
                                    <p:cTn id="270" presetID="10" presetClass="exit" presetSubtype="0" fill="hold" nodeType="withEffect">
                                      <p:stCondLst>
                                        <p:cond delay="6000"/>
                                      </p:stCondLst>
                                      <p:childTnLst>
                                        <p:animEffect transition="out" filter="fade">
                                          <p:cBhvr>
                                            <p:cTn id="271" dur="1000"/>
                                            <p:tgtEl>
                                              <p:spTgt spid="129"/>
                                            </p:tgtEl>
                                          </p:cBhvr>
                                        </p:animEffect>
                                        <p:set>
                                          <p:cBhvr>
                                            <p:cTn id="272" dur="1" fill="hold">
                                              <p:stCondLst>
                                                <p:cond delay="999"/>
                                              </p:stCondLst>
                                            </p:cTn>
                                            <p:tgtEl>
                                              <p:spTgt spid="129"/>
                                            </p:tgtEl>
                                            <p:attrNameLst>
                                              <p:attrName>style.visibility</p:attrName>
                                            </p:attrNameLst>
                                          </p:cBhvr>
                                          <p:to>
                                            <p:strVal val="hidden"/>
                                          </p:to>
                                        </p:set>
                                      </p:childTnLst>
                                    </p:cTn>
                                  </p:par>
                                  <p:par>
                                    <p:cTn id="273" presetID="10" presetClass="exit" presetSubtype="0" fill="hold" nodeType="withEffect">
                                      <p:stCondLst>
                                        <p:cond delay="6000"/>
                                      </p:stCondLst>
                                      <p:childTnLst>
                                        <p:animEffect transition="out" filter="fade">
                                          <p:cBhvr>
                                            <p:cTn id="274" dur="1000"/>
                                            <p:tgtEl>
                                              <p:spTgt spid="126"/>
                                            </p:tgtEl>
                                          </p:cBhvr>
                                        </p:animEffect>
                                        <p:set>
                                          <p:cBhvr>
                                            <p:cTn id="275" dur="1" fill="hold">
                                              <p:stCondLst>
                                                <p:cond delay="999"/>
                                              </p:stCondLst>
                                            </p:cTn>
                                            <p:tgtEl>
                                              <p:spTgt spid="126"/>
                                            </p:tgtEl>
                                            <p:attrNameLst>
                                              <p:attrName>style.visibility</p:attrName>
                                            </p:attrNameLst>
                                          </p:cBhvr>
                                          <p:to>
                                            <p:strVal val="hidden"/>
                                          </p:to>
                                        </p:set>
                                      </p:childTnLst>
                                    </p:cTn>
                                  </p:par>
                                  <p:par>
                                    <p:cTn id="276" presetID="10" presetClass="exit" presetSubtype="0" fill="hold" grpId="1" nodeType="withEffect">
                                      <p:stCondLst>
                                        <p:cond delay="6000"/>
                                      </p:stCondLst>
                                      <p:childTnLst>
                                        <p:animEffect transition="out" filter="fade">
                                          <p:cBhvr>
                                            <p:cTn id="277" dur="1000"/>
                                            <p:tgtEl>
                                              <p:spTgt spid="125"/>
                                            </p:tgtEl>
                                          </p:cBhvr>
                                        </p:animEffect>
                                        <p:set>
                                          <p:cBhvr>
                                            <p:cTn id="278" dur="1" fill="hold">
                                              <p:stCondLst>
                                                <p:cond delay="999"/>
                                              </p:stCondLst>
                                            </p:cTn>
                                            <p:tgtEl>
                                              <p:spTgt spid="1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79" restart="whenNotActive" fill="hold" evtFilter="cancelBubble" nodeType="interactiveSeq">
                    <p:stCondLst>
                      <p:cond evt="onClick" delay="0">
                        <p:tgtEl>
                          <p:spTgt spid="26"/>
                        </p:tgtEl>
                      </p:cond>
                    </p:stCondLst>
                    <p:endSync evt="end" delay="0">
                      <p:rtn val="all"/>
                    </p:endSync>
                    <p:childTnLst>
                      <p:par>
                        <p:cTn id="280" fill="hold">
                          <p:stCondLst>
                            <p:cond delay="0"/>
                          </p:stCondLst>
                          <p:childTnLst>
                            <p:par>
                              <p:cTn id="281" fill="hold">
                                <p:stCondLst>
                                  <p:cond delay="0"/>
                                </p:stCondLst>
                                <p:childTnLst>
                                  <p:par>
                                    <p:cTn id="282" presetID="2" presetClass="exit" presetSubtype="12" fill="hold" grpId="1" nodeType="clickEffect">
                                      <p:stCondLst>
                                        <p:cond delay="0"/>
                                      </p:stCondLst>
                                      <p:childTnLst>
                                        <p:anim calcmode="lin" valueType="num">
                                          <p:cBhvr additive="base">
                                            <p:cTn id="283" dur="350"/>
                                            <p:tgtEl>
                                              <p:spTgt spid="26"/>
                                            </p:tgtEl>
                                            <p:attrNameLst>
                                              <p:attrName>ppt_x</p:attrName>
                                            </p:attrNameLst>
                                          </p:cBhvr>
                                          <p:tavLst>
                                            <p:tav tm="0">
                                              <p:val>
                                                <p:strVal val="ppt_x"/>
                                              </p:val>
                                            </p:tav>
                                            <p:tav tm="100000">
                                              <p:val>
                                                <p:strVal val="0-ppt_w/2"/>
                                              </p:val>
                                            </p:tav>
                                          </p:tavLst>
                                        </p:anim>
                                        <p:anim calcmode="lin" valueType="num">
                                          <p:cBhvr additive="base">
                                            <p:cTn id="284" dur="350"/>
                                            <p:tgtEl>
                                              <p:spTgt spid="26"/>
                                            </p:tgtEl>
                                            <p:attrNameLst>
                                              <p:attrName>ppt_y</p:attrName>
                                            </p:attrNameLst>
                                          </p:cBhvr>
                                          <p:tavLst>
                                            <p:tav tm="0">
                                              <p:val>
                                                <p:strVal val="ppt_y"/>
                                              </p:val>
                                            </p:tav>
                                            <p:tav tm="100000">
                                              <p:val>
                                                <p:strVal val="1+ppt_h/2"/>
                                              </p:val>
                                            </p:tav>
                                          </p:tavLst>
                                        </p:anim>
                                        <p:set>
                                          <p:cBhvr>
                                            <p:cTn id="285" dur="1" fill="hold">
                                              <p:stCondLst>
                                                <p:cond delay="349"/>
                                              </p:stCondLst>
                                            </p:cTn>
                                            <p:tgtEl>
                                              <p:spTgt spid="26"/>
                                            </p:tgtEl>
                                            <p:attrNameLst>
                                              <p:attrName>style.visibility</p:attrName>
                                            </p:attrNameLst>
                                          </p:cBhvr>
                                          <p:to>
                                            <p:strVal val="hidden"/>
                                          </p:to>
                                        </p:set>
                                      </p:childTnLst>
                                    </p:cTn>
                                  </p:par>
                                  <p:par>
                                    <p:cTn id="286" presetID="10" presetClass="exit" presetSubtype="0" fill="hold" grpId="1" nodeType="withEffect">
                                      <p:stCondLst>
                                        <p:cond delay="0"/>
                                      </p:stCondLst>
                                      <p:childTnLst>
                                        <p:animEffect transition="out" filter="fade">
                                          <p:cBhvr>
                                            <p:cTn id="287" dur="100"/>
                                            <p:tgtEl>
                                              <p:spTgt spid="47"/>
                                            </p:tgtEl>
                                          </p:cBhvr>
                                        </p:animEffect>
                                        <p:set>
                                          <p:cBhvr>
                                            <p:cTn id="288" dur="1" fill="hold">
                                              <p:stCondLst>
                                                <p:cond delay="99"/>
                                              </p:stCondLst>
                                            </p:cTn>
                                            <p:tgtEl>
                                              <p:spTgt spid="47"/>
                                            </p:tgtEl>
                                            <p:attrNameLst>
                                              <p:attrName>style.visibility</p:attrName>
                                            </p:attrNameLst>
                                          </p:cBhvr>
                                          <p:to>
                                            <p:strVal val="hidden"/>
                                          </p:to>
                                        </p:set>
                                      </p:childTnLst>
                                    </p:cTn>
                                  </p:par>
                                  <p:par>
                                    <p:cTn id="289" presetID="1" presetClass="mediacall" presetSubtype="0" fill="hold" nodeType="withEffect">
                                      <p:stCondLst>
                                        <p:cond delay="0"/>
                                      </p:stCondLst>
                                      <p:childTnLst>
                                        <p:cmd type="call" cmd="playFrom(0.0)">
                                          <p:cBhvr>
                                            <p:cTn id="290" dur="339" fill="hold"/>
                                            <p:tgtEl>
                                              <p:spTgt spid="9"/>
                                            </p:tgtEl>
                                          </p:cBhvr>
                                        </p:cmd>
                                      </p:childTnLst>
                                    </p:cTn>
                                  </p:par>
                                  <p:par>
                                    <p:cTn id="291" presetID="1" presetClass="entr" presetSubtype="0" fill="hold" nodeType="withEffect">
                                      <p:stCondLst>
                                        <p:cond delay="0"/>
                                      </p:stCondLst>
                                      <p:childTnLst>
                                        <p:set>
                                          <p:cBhvr>
                                            <p:cTn id="292" dur="1" fill="hold">
                                              <p:stCondLst>
                                                <p:cond delay="0"/>
                                              </p:stCondLst>
                                            </p:cTn>
                                            <p:tgtEl>
                                              <p:spTgt spid="101"/>
                                            </p:tgtEl>
                                            <p:attrNameLst>
                                              <p:attrName>style.visibility</p:attrName>
                                            </p:attrNameLst>
                                          </p:cBhvr>
                                          <p:to>
                                            <p:strVal val="visible"/>
                                          </p:to>
                                        </p:set>
                                      </p:childTnLst>
                                    </p:cTn>
                                  </p:par>
                                </p:childTnLst>
                              </p:cTn>
                            </p:par>
                            <p:par>
                              <p:cTn id="293" fill="hold">
                                <p:stCondLst>
                                  <p:cond delay="350"/>
                                </p:stCondLst>
                                <p:childTnLst>
                                  <p:par>
                                    <p:cTn id="294"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295" dur="1500" fill="hold"/>
                                            <p:tgtEl>
                                              <p:spTgt spid="101"/>
                                            </p:tgtEl>
                                            <p:attrNameLst>
                                              <p:attrName>ppt_x</p:attrName>
                                              <p:attrName>ppt_y</p:attrName>
                                            </p:attrNameLst>
                                          </p:cBhvr>
                                          <p:rCtr x="11230" y="-22512"/>
                                        </p:animMotion>
                                      </p:childTnLst>
                                    </p:cTn>
                                  </p:par>
                                  <p:par>
                                    <p:cTn id="296" presetID="1" presetClass="mediacall" presetSubtype="0" fill="hold" nodeType="withEffect">
                                      <p:stCondLst>
                                        <p:cond delay="250"/>
                                      </p:stCondLst>
                                      <p:childTnLst>
                                        <p:cmd type="call" cmd="playFrom(0.0)">
                                          <p:cBhvr>
                                            <p:cTn id="297" dur="1824" fill="hold"/>
                                            <p:tgtEl>
                                              <p:spTgt spid="96"/>
                                            </p:tgtEl>
                                          </p:cBhvr>
                                        </p:cmd>
                                      </p:childTnLst>
                                    </p:cTn>
                                  </p:par>
                                  <p:par>
                                    <p:cTn id="298" presetID="10" presetClass="entr" presetSubtype="0" fill="hold" grpId="0" nodeType="withEffect">
                                      <p:stCondLst>
                                        <p:cond delay="500"/>
                                      </p:stCondLst>
                                      <p:childTnLst>
                                        <p:set>
                                          <p:cBhvr>
                                            <p:cTn id="299" dur="1" fill="hold">
                                              <p:stCondLst>
                                                <p:cond delay="0"/>
                                              </p:stCondLst>
                                            </p:cTn>
                                            <p:tgtEl>
                                              <p:spTgt spid="97"/>
                                            </p:tgtEl>
                                            <p:attrNameLst>
                                              <p:attrName>style.visibility</p:attrName>
                                            </p:attrNameLst>
                                          </p:cBhvr>
                                          <p:to>
                                            <p:strVal val="visible"/>
                                          </p:to>
                                        </p:set>
                                        <p:animEffect transition="in" filter="fade">
                                          <p:cBhvr>
                                            <p:cTn id="300" dur="500"/>
                                            <p:tgtEl>
                                              <p:spTgt spid="97"/>
                                            </p:tgtEl>
                                          </p:cBhvr>
                                        </p:animEffect>
                                      </p:childTnLst>
                                    </p:cTn>
                                  </p:par>
                                  <p:par>
                                    <p:cTn id="301" presetID="10" presetClass="entr" presetSubtype="0" fill="hold" nodeType="withEffect">
                                      <p:stCondLst>
                                        <p:cond delay="1000"/>
                                      </p:stCondLst>
                                      <p:childTnLst>
                                        <p:set>
                                          <p:cBhvr>
                                            <p:cTn id="302" dur="1" fill="hold">
                                              <p:stCondLst>
                                                <p:cond delay="0"/>
                                              </p:stCondLst>
                                            </p:cTn>
                                            <p:tgtEl>
                                              <p:spTgt spid="98"/>
                                            </p:tgtEl>
                                            <p:attrNameLst>
                                              <p:attrName>style.visibility</p:attrName>
                                            </p:attrNameLst>
                                          </p:cBhvr>
                                          <p:to>
                                            <p:strVal val="visible"/>
                                          </p:to>
                                        </p:set>
                                        <p:animEffect transition="in" filter="fade">
                                          <p:cBhvr>
                                            <p:cTn id="303" dur="500"/>
                                            <p:tgtEl>
                                              <p:spTgt spid="98"/>
                                            </p:tgtEl>
                                          </p:cBhvr>
                                        </p:animEffect>
                                      </p:childTnLst>
                                    </p:cTn>
                                  </p:par>
                                </p:childTnLst>
                              </p:cTn>
                            </p:par>
                            <p:par>
                              <p:cTn id="304" fill="hold">
                                <p:stCondLst>
                                  <p:cond delay="2424"/>
                                </p:stCondLst>
                                <p:childTnLst>
                                  <p:par>
                                    <p:cTn id="305" presetID="10" presetClass="exit" presetSubtype="0" fill="hold" nodeType="afterEffect">
                                      <p:stCondLst>
                                        <p:cond delay="5000"/>
                                      </p:stCondLst>
                                      <p:childTnLst>
                                        <p:animEffect transition="out" filter="fade">
                                          <p:cBhvr>
                                            <p:cTn id="306" dur="1000"/>
                                            <p:tgtEl>
                                              <p:spTgt spid="101"/>
                                            </p:tgtEl>
                                          </p:cBhvr>
                                        </p:animEffect>
                                        <p:set>
                                          <p:cBhvr>
                                            <p:cTn id="307" dur="1" fill="hold">
                                              <p:stCondLst>
                                                <p:cond delay="999"/>
                                              </p:stCondLst>
                                            </p:cTn>
                                            <p:tgtEl>
                                              <p:spTgt spid="101"/>
                                            </p:tgtEl>
                                            <p:attrNameLst>
                                              <p:attrName>style.visibility</p:attrName>
                                            </p:attrNameLst>
                                          </p:cBhvr>
                                          <p:to>
                                            <p:strVal val="hidden"/>
                                          </p:to>
                                        </p:set>
                                      </p:childTnLst>
                                    </p:cTn>
                                  </p:par>
                                  <p:par>
                                    <p:cTn id="308" presetID="10" presetClass="exit" presetSubtype="0" fill="hold" nodeType="withEffect">
                                      <p:stCondLst>
                                        <p:cond delay="5000"/>
                                      </p:stCondLst>
                                      <p:childTnLst>
                                        <p:animEffect transition="out" filter="fade">
                                          <p:cBhvr>
                                            <p:cTn id="309" dur="1000"/>
                                            <p:tgtEl>
                                              <p:spTgt spid="98"/>
                                            </p:tgtEl>
                                          </p:cBhvr>
                                        </p:animEffect>
                                        <p:set>
                                          <p:cBhvr>
                                            <p:cTn id="310" dur="1" fill="hold">
                                              <p:stCondLst>
                                                <p:cond delay="999"/>
                                              </p:stCondLst>
                                            </p:cTn>
                                            <p:tgtEl>
                                              <p:spTgt spid="98"/>
                                            </p:tgtEl>
                                            <p:attrNameLst>
                                              <p:attrName>style.visibility</p:attrName>
                                            </p:attrNameLst>
                                          </p:cBhvr>
                                          <p:to>
                                            <p:strVal val="hidden"/>
                                          </p:to>
                                        </p:set>
                                      </p:childTnLst>
                                    </p:cTn>
                                  </p:par>
                                  <p:par>
                                    <p:cTn id="311" presetID="10" presetClass="exit" presetSubtype="0" fill="hold" grpId="1" nodeType="withEffect">
                                      <p:stCondLst>
                                        <p:cond delay="5000"/>
                                      </p:stCondLst>
                                      <p:childTnLst>
                                        <p:animEffect transition="out" filter="fade">
                                          <p:cBhvr>
                                            <p:cTn id="312" dur="1000"/>
                                            <p:tgtEl>
                                              <p:spTgt spid="97"/>
                                            </p:tgtEl>
                                          </p:cBhvr>
                                        </p:animEffect>
                                        <p:set>
                                          <p:cBhvr>
                                            <p:cTn id="313" dur="1" fill="hold">
                                              <p:stCondLst>
                                                <p:cond delay="999"/>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14" restart="whenNotActive" fill="hold" evtFilter="cancelBubble" nodeType="interactiveSeq">
                    <p:stCondLst>
                      <p:cond evt="onClick" delay="0">
                        <p:tgtEl>
                          <p:spTgt spid="27"/>
                        </p:tgtEl>
                      </p:cond>
                    </p:stCondLst>
                    <p:endSync evt="end" delay="0">
                      <p:rtn val="all"/>
                    </p:endSync>
                    <p:childTnLst>
                      <p:par>
                        <p:cTn id="315" fill="hold">
                          <p:stCondLst>
                            <p:cond delay="0"/>
                          </p:stCondLst>
                          <p:childTnLst>
                            <p:par>
                              <p:cTn id="316" fill="hold">
                                <p:stCondLst>
                                  <p:cond delay="0"/>
                                </p:stCondLst>
                                <p:childTnLst>
                                  <p:par>
                                    <p:cTn id="317" presetID="2" presetClass="exit" presetSubtype="6" fill="hold" grpId="1" nodeType="clickEffect">
                                      <p:stCondLst>
                                        <p:cond delay="0"/>
                                      </p:stCondLst>
                                      <p:childTnLst>
                                        <p:anim calcmode="lin" valueType="num">
                                          <p:cBhvr additive="base">
                                            <p:cTn id="318" dur="350"/>
                                            <p:tgtEl>
                                              <p:spTgt spid="27"/>
                                            </p:tgtEl>
                                            <p:attrNameLst>
                                              <p:attrName>ppt_x</p:attrName>
                                            </p:attrNameLst>
                                          </p:cBhvr>
                                          <p:tavLst>
                                            <p:tav tm="0">
                                              <p:val>
                                                <p:strVal val="ppt_x"/>
                                              </p:val>
                                            </p:tav>
                                            <p:tav tm="100000">
                                              <p:val>
                                                <p:strVal val="1+ppt_w/2"/>
                                              </p:val>
                                            </p:tav>
                                          </p:tavLst>
                                        </p:anim>
                                        <p:anim calcmode="lin" valueType="num">
                                          <p:cBhvr additive="base">
                                            <p:cTn id="319" dur="350"/>
                                            <p:tgtEl>
                                              <p:spTgt spid="27"/>
                                            </p:tgtEl>
                                            <p:attrNameLst>
                                              <p:attrName>ppt_y</p:attrName>
                                            </p:attrNameLst>
                                          </p:cBhvr>
                                          <p:tavLst>
                                            <p:tav tm="0">
                                              <p:val>
                                                <p:strVal val="ppt_y"/>
                                              </p:val>
                                            </p:tav>
                                            <p:tav tm="100000">
                                              <p:val>
                                                <p:strVal val="1+ppt_h/2"/>
                                              </p:val>
                                            </p:tav>
                                          </p:tavLst>
                                        </p:anim>
                                        <p:set>
                                          <p:cBhvr>
                                            <p:cTn id="320" dur="1" fill="hold">
                                              <p:stCondLst>
                                                <p:cond delay="349"/>
                                              </p:stCondLst>
                                            </p:cTn>
                                            <p:tgtEl>
                                              <p:spTgt spid="27"/>
                                            </p:tgtEl>
                                            <p:attrNameLst>
                                              <p:attrName>style.visibility</p:attrName>
                                            </p:attrNameLst>
                                          </p:cBhvr>
                                          <p:to>
                                            <p:strVal val="hidden"/>
                                          </p:to>
                                        </p:set>
                                      </p:childTnLst>
                                    </p:cTn>
                                  </p:par>
                                  <p:par>
                                    <p:cTn id="321" presetID="10" presetClass="exit" presetSubtype="0" fill="hold" grpId="1" nodeType="withEffect">
                                      <p:stCondLst>
                                        <p:cond delay="0"/>
                                      </p:stCondLst>
                                      <p:childTnLst>
                                        <p:animEffect transition="out" filter="fade">
                                          <p:cBhvr>
                                            <p:cTn id="322" dur="100"/>
                                            <p:tgtEl>
                                              <p:spTgt spid="3"/>
                                            </p:tgtEl>
                                          </p:cBhvr>
                                        </p:animEffect>
                                        <p:set>
                                          <p:cBhvr>
                                            <p:cTn id="323" dur="1" fill="hold">
                                              <p:stCondLst>
                                                <p:cond delay="99"/>
                                              </p:stCondLst>
                                            </p:cTn>
                                            <p:tgtEl>
                                              <p:spTgt spid="3"/>
                                            </p:tgtEl>
                                            <p:attrNameLst>
                                              <p:attrName>style.visibility</p:attrName>
                                            </p:attrNameLst>
                                          </p:cBhvr>
                                          <p:to>
                                            <p:strVal val="hidden"/>
                                          </p:to>
                                        </p:set>
                                      </p:childTnLst>
                                    </p:cTn>
                                  </p:par>
                                  <p:par>
                                    <p:cTn id="324" presetID="1" presetClass="mediacall" presetSubtype="0" fill="hold" nodeType="withEffect">
                                      <p:stCondLst>
                                        <p:cond delay="0"/>
                                      </p:stCondLst>
                                      <p:childTnLst>
                                        <p:cmd type="call" cmd="playFrom(0.0)">
                                          <p:cBhvr>
                                            <p:cTn id="325" dur="339" fill="hold"/>
                                            <p:tgtEl>
                                              <p:spTgt spid="9"/>
                                            </p:tgtEl>
                                          </p:cBhvr>
                                        </p:cmd>
                                      </p:childTnLst>
                                    </p:cTn>
                                  </p:par>
                                  <p:par>
                                    <p:cTn id="326" presetID="1" presetClass="entr" presetSubtype="0" fill="hold" nodeType="withEffect">
                                      <p:stCondLst>
                                        <p:cond delay="0"/>
                                      </p:stCondLst>
                                      <p:childTnLst>
                                        <p:set>
                                          <p:cBhvr>
                                            <p:cTn id="327" dur="1" fill="hold">
                                              <p:stCondLst>
                                                <p:cond delay="0"/>
                                              </p:stCondLst>
                                            </p:cTn>
                                            <p:tgtEl>
                                              <p:spTgt spid="107"/>
                                            </p:tgtEl>
                                            <p:attrNameLst>
                                              <p:attrName>style.visibility</p:attrName>
                                            </p:attrNameLst>
                                          </p:cBhvr>
                                          <p:to>
                                            <p:strVal val="visible"/>
                                          </p:to>
                                        </p:set>
                                      </p:childTnLst>
                                    </p:cTn>
                                  </p:par>
                                </p:childTnLst>
                              </p:cTn>
                            </p:par>
                            <p:par>
                              <p:cTn id="328" fill="hold">
                                <p:stCondLst>
                                  <p:cond delay="350"/>
                                </p:stCondLst>
                                <p:childTnLst>
                                  <p:par>
                                    <p:cTn id="329" presetID="42" presetClass="path" presetSubtype="0" accel="50000" decel="50000" fill="hold" nodeType="afterEffect">
                                      <p:stCondLst>
                                        <p:cond delay="0"/>
                                      </p:stCondLst>
                                      <p:childTnLst>
                                        <p:animMotion origin="layout" path="M -4.30556E-6 1.17284E-6 L -0.21701 0.00309 " pathEditMode="relative" rAng="0" ptsTypes="AA">
                                          <p:cBhvr>
                                            <p:cTn id="330" dur="1500" fill="hold"/>
                                            <p:tgtEl>
                                              <p:spTgt spid="107"/>
                                            </p:tgtEl>
                                            <p:attrNameLst>
                                              <p:attrName>ppt_x</p:attrName>
                                              <p:attrName>ppt_y</p:attrName>
                                            </p:attrNameLst>
                                          </p:cBhvr>
                                          <p:rCtr x="-10851" y="154"/>
                                        </p:animMotion>
                                      </p:childTnLst>
                                    </p:cTn>
                                  </p:par>
                                  <p:par>
                                    <p:cTn id="331" presetID="1" presetClass="mediacall" presetSubtype="0" fill="hold" nodeType="withEffect">
                                      <p:stCondLst>
                                        <p:cond delay="250"/>
                                      </p:stCondLst>
                                      <p:childTnLst>
                                        <p:cmd type="call" cmd="playFrom(0.0)">
                                          <p:cBhvr>
                                            <p:cTn id="332" dur="705" fill="hold"/>
                                            <p:tgtEl>
                                              <p:spTgt spid="102"/>
                                            </p:tgtEl>
                                          </p:cBhvr>
                                        </p:cmd>
                                      </p:childTnLst>
                                    </p:cTn>
                                  </p:par>
                                  <p:par>
                                    <p:cTn id="333" presetID="10" presetClass="entr" presetSubtype="0" fill="hold" grpId="0" nodeType="withEffect">
                                      <p:stCondLst>
                                        <p:cond delay="500"/>
                                      </p:stCondLst>
                                      <p:childTnLst>
                                        <p:set>
                                          <p:cBhvr>
                                            <p:cTn id="334" dur="1" fill="hold">
                                              <p:stCondLst>
                                                <p:cond delay="0"/>
                                              </p:stCondLst>
                                            </p:cTn>
                                            <p:tgtEl>
                                              <p:spTgt spid="103"/>
                                            </p:tgtEl>
                                            <p:attrNameLst>
                                              <p:attrName>style.visibility</p:attrName>
                                            </p:attrNameLst>
                                          </p:cBhvr>
                                          <p:to>
                                            <p:strVal val="visible"/>
                                          </p:to>
                                        </p:set>
                                        <p:animEffect transition="in" filter="fade">
                                          <p:cBhvr>
                                            <p:cTn id="335" dur="500"/>
                                            <p:tgtEl>
                                              <p:spTgt spid="103"/>
                                            </p:tgtEl>
                                          </p:cBhvr>
                                        </p:animEffect>
                                      </p:childTnLst>
                                    </p:cTn>
                                  </p:par>
                                  <p:par>
                                    <p:cTn id="336" presetID="10" presetClass="entr" presetSubtype="0" fill="hold" nodeType="withEffect">
                                      <p:stCondLst>
                                        <p:cond delay="1000"/>
                                      </p:stCondLst>
                                      <p:childTnLst>
                                        <p:set>
                                          <p:cBhvr>
                                            <p:cTn id="337" dur="1" fill="hold">
                                              <p:stCondLst>
                                                <p:cond delay="0"/>
                                              </p:stCondLst>
                                            </p:cTn>
                                            <p:tgtEl>
                                              <p:spTgt spid="104"/>
                                            </p:tgtEl>
                                            <p:attrNameLst>
                                              <p:attrName>style.visibility</p:attrName>
                                            </p:attrNameLst>
                                          </p:cBhvr>
                                          <p:to>
                                            <p:strVal val="visible"/>
                                          </p:to>
                                        </p:set>
                                        <p:animEffect transition="in" filter="fade">
                                          <p:cBhvr>
                                            <p:cTn id="338" dur="500"/>
                                            <p:tgtEl>
                                              <p:spTgt spid="104"/>
                                            </p:tgtEl>
                                          </p:cBhvr>
                                        </p:animEffect>
                                      </p:childTnLst>
                                    </p:cTn>
                                  </p:par>
                                </p:childTnLst>
                              </p:cTn>
                            </p:par>
                            <p:par>
                              <p:cTn id="339" fill="hold">
                                <p:stCondLst>
                                  <p:cond delay="1850"/>
                                </p:stCondLst>
                                <p:childTnLst>
                                  <p:par>
                                    <p:cTn id="340" presetID="10" presetClass="exit" presetSubtype="0" fill="hold" nodeType="afterEffect">
                                      <p:stCondLst>
                                        <p:cond delay="5000"/>
                                      </p:stCondLst>
                                      <p:childTnLst>
                                        <p:animEffect transition="out" filter="fade">
                                          <p:cBhvr>
                                            <p:cTn id="341" dur="1000"/>
                                            <p:tgtEl>
                                              <p:spTgt spid="107"/>
                                            </p:tgtEl>
                                          </p:cBhvr>
                                        </p:animEffect>
                                        <p:set>
                                          <p:cBhvr>
                                            <p:cTn id="342" dur="1" fill="hold">
                                              <p:stCondLst>
                                                <p:cond delay="999"/>
                                              </p:stCondLst>
                                            </p:cTn>
                                            <p:tgtEl>
                                              <p:spTgt spid="107"/>
                                            </p:tgtEl>
                                            <p:attrNameLst>
                                              <p:attrName>style.visibility</p:attrName>
                                            </p:attrNameLst>
                                          </p:cBhvr>
                                          <p:to>
                                            <p:strVal val="hidden"/>
                                          </p:to>
                                        </p:set>
                                      </p:childTnLst>
                                    </p:cTn>
                                  </p:par>
                                  <p:par>
                                    <p:cTn id="343" presetID="10" presetClass="exit" presetSubtype="0" fill="hold" nodeType="withEffect">
                                      <p:stCondLst>
                                        <p:cond delay="5000"/>
                                      </p:stCondLst>
                                      <p:childTnLst>
                                        <p:animEffect transition="out" filter="fade">
                                          <p:cBhvr>
                                            <p:cTn id="344" dur="1000"/>
                                            <p:tgtEl>
                                              <p:spTgt spid="104"/>
                                            </p:tgtEl>
                                          </p:cBhvr>
                                        </p:animEffect>
                                        <p:set>
                                          <p:cBhvr>
                                            <p:cTn id="345" dur="1" fill="hold">
                                              <p:stCondLst>
                                                <p:cond delay="999"/>
                                              </p:stCondLst>
                                            </p:cTn>
                                            <p:tgtEl>
                                              <p:spTgt spid="104"/>
                                            </p:tgtEl>
                                            <p:attrNameLst>
                                              <p:attrName>style.visibility</p:attrName>
                                            </p:attrNameLst>
                                          </p:cBhvr>
                                          <p:to>
                                            <p:strVal val="hidden"/>
                                          </p:to>
                                        </p:set>
                                      </p:childTnLst>
                                    </p:cTn>
                                  </p:par>
                                  <p:par>
                                    <p:cTn id="346" presetID="10" presetClass="exit" presetSubtype="0" fill="hold" grpId="1" nodeType="withEffect">
                                      <p:stCondLst>
                                        <p:cond delay="5000"/>
                                      </p:stCondLst>
                                      <p:childTnLst>
                                        <p:animEffect transition="out" filter="fade">
                                          <p:cBhvr>
                                            <p:cTn id="347" dur="1000"/>
                                            <p:tgtEl>
                                              <p:spTgt spid="103"/>
                                            </p:tgtEl>
                                          </p:cBhvr>
                                        </p:animEffect>
                                        <p:set>
                                          <p:cBhvr>
                                            <p:cTn id="348" dur="1" fill="hold">
                                              <p:stCondLst>
                                                <p:cond delay="9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49" fill="hold" display="0">
                      <p:stCondLst>
                        <p:cond delay="indefinite"/>
                      </p:stCondLst>
                      <p:endCondLst>
                        <p:cond evt="onStopAudio" delay="0">
                          <p:tgtEl>
                            <p:sldTgt/>
                          </p:tgtEl>
                        </p:cond>
                      </p:endCondLst>
                    </p:cTn>
                    <p:tgtEl>
                      <p:spTgt spid="5"/>
                    </p:tgtEl>
                  </p:cMediaNode>
                </p:audio>
                <p:audio>
                  <p:cMediaNode vol="80000">
                    <p:cTn id="350" fill="hold" display="0">
                      <p:stCondLst>
                        <p:cond delay="indefinite"/>
                      </p:stCondLst>
                      <p:endCondLst>
                        <p:cond evt="onStopAudio" delay="0">
                          <p:tgtEl>
                            <p:sldTgt/>
                          </p:tgtEl>
                        </p:cond>
                      </p:endCondLst>
                    </p:cTn>
                    <p:tgtEl>
                      <p:spTgt spid="9"/>
                    </p:tgtEl>
                  </p:cMediaNode>
                </p:audio>
                <p:audio>
                  <p:cMediaNode vol="56061">
                    <p:cTn id="351" fill="hold" display="0">
                      <p:stCondLst>
                        <p:cond delay="indefinite"/>
                      </p:stCondLst>
                      <p:endCondLst>
                        <p:cond evt="onStopAudio" delay="0">
                          <p:tgtEl>
                            <p:sldTgt/>
                          </p:tgtEl>
                        </p:cond>
                      </p:endCondLst>
                    </p:cTn>
                    <p:tgtEl>
                      <p:spTgt spid="79"/>
                    </p:tgtEl>
                  </p:cMediaNode>
                </p:audio>
                <p:audio>
                  <p:cMediaNode vol="80000">
                    <p:cTn id="352" fill="hold" display="0">
                      <p:stCondLst>
                        <p:cond delay="indefinite"/>
                      </p:stCondLst>
                      <p:endCondLst>
                        <p:cond evt="onStopAudio" delay="0">
                          <p:tgtEl>
                            <p:sldTgt/>
                          </p:tgtEl>
                        </p:cond>
                      </p:endCondLst>
                    </p:cTn>
                    <p:tgtEl>
                      <p:spTgt spid="96"/>
                    </p:tgtEl>
                  </p:cMediaNode>
                </p:audio>
                <p:audio>
                  <p:cMediaNode vol="80000">
                    <p:cTn id="353" fill="hold" display="0">
                      <p:stCondLst>
                        <p:cond delay="indefinite"/>
                      </p:stCondLst>
                      <p:endCondLst>
                        <p:cond evt="onStopAudio" delay="0">
                          <p:tgtEl>
                            <p:sldTgt/>
                          </p:tgtEl>
                        </p:cond>
                      </p:endCondLst>
                    </p:cTn>
                    <p:tgtEl>
                      <p:spTgt spid="102"/>
                    </p:tgtEl>
                  </p:cMediaNode>
                </p:audio>
                <p:audio>
                  <p:cMediaNode vol="80000">
                    <p:cTn id="354" fill="hold" display="0">
                      <p:stCondLst>
                        <p:cond delay="indefinite"/>
                      </p:stCondLst>
                      <p:endCondLst>
                        <p:cond evt="onStopAudio" delay="0">
                          <p:tgtEl>
                            <p:sldTgt/>
                          </p:tgtEl>
                        </p:cond>
                      </p:endCondLst>
                    </p:cTn>
                    <p:tgtEl>
                      <p:spTgt spid="113"/>
                    </p:tgtEl>
                  </p:cMediaNode>
                </p:audio>
                <p:audio>
                  <p:cMediaNode vol="80000">
                    <p:cTn id="355" fill="hold" display="0">
                      <p:stCondLst>
                        <p:cond delay="indefinite"/>
                      </p:stCondLst>
                      <p:endCondLst>
                        <p:cond evt="onStopAudio" delay="0">
                          <p:tgtEl>
                            <p:sldTgt/>
                          </p:tgtEl>
                        </p:cond>
                      </p:endCondLst>
                    </p:cTn>
                    <p:tgtEl>
                      <p:spTgt spid="124"/>
                    </p:tgtEl>
                  </p:cMediaNode>
                </p:audio>
                <p:audio>
                  <p:cMediaNode vol="80000">
                    <p:cTn id="356" fill="hold" display="0">
                      <p:stCondLst>
                        <p:cond delay="indefinite"/>
                      </p:stCondLst>
                      <p:endCondLst>
                        <p:cond evt="onStopAudio" delay="0">
                          <p:tgtEl>
                            <p:sldTgt/>
                          </p:tgtEl>
                        </p:cond>
                      </p:endCondLst>
                    </p:cTn>
                    <p:tgtEl>
                      <p:spTgt spid="130"/>
                    </p:tgtEl>
                  </p:cMediaNode>
                </p:audio>
              </p:childTnLst>
            </p:cTn>
          </p:par>
        </p:tnLst>
        <p:bldLst>
          <p:bldP spid="87" grpId="0" animBg="1"/>
          <p:bldP spid="87" grpId="1" animBg="1"/>
          <p:bldP spid="97" grpId="0" animBg="1"/>
          <p:bldP spid="97" grpId="1" animBg="1"/>
          <p:bldP spid="103" grpId="0" animBg="1"/>
          <p:bldP spid="103" grpId="1" animBg="1"/>
          <p:bldP spid="108" grpId="0" animBg="1"/>
          <p:bldP spid="108" grpId="1" animBg="1"/>
          <p:bldP spid="114" grpId="0" animBg="1"/>
          <p:bldP spid="114" grpId="1" animBg="1"/>
          <p:bldP spid="119" grpId="0" animBg="1"/>
          <p:bldP spid="119" grpId="1" animBg="1"/>
          <p:bldP spid="125" grpId="0" animBg="1"/>
          <p:bldP spid="125" grpId="1" animBg="1"/>
          <p:bldP spid="131" grpId="0" animBg="1"/>
          <p:bldP spid="131"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50"/>
                                </p:stCondLst>
                                <p:childTnLst>
                                  <p:par>
                                    <p:cTn id="76" presetID="1" presetClass="exit" presetSubtype="0" fill="hold" nodeType="afterEffect">
                                      <p:stCondLst>
                                        <p:cond delay="0"/>
                                      </p:stCondLst>
                                      <p:childTnLst>
                                        <p:set>
                                          <p:cBhvr>
                                            <p:cTn id="77" dur="1" fill="hold">
                                              <p:stCondLst>
                                                <p:cond delay="0"/>
                                              </p:stCondLst>
                                            </p:cTn>
                                            <p:tgtEl>
                                              <p:spTgt spid="135"/>
                                            </p:tgtEl>
                                            <p:attrNameLst>
                                              <p:attrName>style.visibility</p:attrName>
                                            </p:attrNameLst>
                                          </p:cBhvr>
                                          <p:to>
                                            <p:strVal val="hidden"/>
                                          </p:to>
                                        </p:set>
                                      </p:childTnLst>
                                    </p:cTn>
                                  </p:par>
                                </p:childTnLst>
                              </p:cTn>
                            </p:par>
                            <p:par>
                              <p:cTn id="78" fill="hold">
                                <p:stCondLst>
                                  <p:cond delay="350"/>
                                </p:stCondLst>
                                <p:childTnLst>
                                  <p:par>
                                    <p:cTn id="79" presetID="42" presetClass="path" presetSubtype="0" accel="50000" decel="50000" fill="hold" nodeType="afterEffect">
                                      <p:stCondLst>
                                        <p:cond delay="0"/>
                                      </p:stCondLst>
                                      <p:childTnLst>
                                        <p:animMotion origin="layout" path="M 3.71528E-6 -4.93827E-6 L 0.21658 0.00136 " pathEditMode="relative" rAng="0" ptsTypes="AA">
                                          <p:cBhvr>
                                            <p:cTn id="80" dur="10" fill="hold"/>
                                            <p:tgtEl>
                                              <p:spTgt spid="135"/>
                                            </p:tgtEl>
                                            <p:attrNameLst>
                                              <p:attrName>ppt_x</p:attrName>
                                              <p:attrName>ppt_y</p:attrName>
                                            </p:attrNameLst>
                                          </p:cBhvr>
                                          <p:rCtr x="10829" y="58"/>
                                        </p:animMotion>
                                      </p:childTnLst>
                                    </p:cTn>
                                  </p:par>
                                </p:childTnLst>
                              </p:cTn>
                            </p:par>
                            <p:par>
                              <p:cTn id="81" fill="hold">
                                <p:stCondLst>
                                  <p:cond delay="360"/>
                                </p:stCondLst>
                                <p:childTnLst>
                                  <p:par>
                                    <p:cTn id="82" presetID="14" presetClass="entr" presetSubtype="10" fill="hold" nodeType="afterEffect">
                                      <p:stCondLst>
                                        <p:cond delay="0"/>
                                      </p:stCondLst>
                                      <p:childTnLst>
                                        <p:set>
                                          <p:cBhvr>
                                            <p:cTn id="83" dur="1" fill="hold">
                                              <p:stCondLst>
                                                <p:cond delay="0"/>
                                              </p:stCondLst>
                                            </p:cTn>
                                            <p:tgtEl>
                                              <p:spTgt spid="135"/>
                                            </p:tgtEl>
                                            <p:attrNameLst>
                                              <p:attrName>style.visibility</p:attrName>
                                            </p:attrNameLst>
                                          </p:cBhvr>
                                          <p:to>
                                            <p:strVal val="visible"/>
                                          </p:to>
                                        </p:set>
                                        <p:animEffect transition="in" filter="randombar(horizontal)">
                                          <p:cBhvr>
                                            <p:cTn id="84" dur="1000"/>
                                            <p:tgtEl>
                                              <p:spTgt spid="135"/>
                                            </p:tgtEl>
                                          </p:cBhvr>
                                        </p:animEffect>
                                      </p:childTnLst>
                                    </p:cTn>
                                  </p:par>
                                  <p:par>
                                    <p:cTn id="85" presetID="1" presetClass="mediacall" presetSubtype="0" fill="hold" nodeType="withEffect">
                                      <p:stCondLst>
                                        <p:cond delay="0"/>
                                      </p:stCondLst>
                                      <p:childTnLst>
                                        <p:cmd type="call" cmd="playFrom(0.0)">
                                          <p:cBhvr>
                                            <p:cTn id="86" dur="2351" fill="hold"/>
                                            <p:tgtEl>
                                              <p:spTgt spid="130"/>
                                            </p:tgtEl>
                                          </p:cBhvr>
                                        </p:cmd>
                                      </p:childTnLst>
                                    </p:cTn>
                                  </p:par>
                                  <p:par>
                                    <p:cTn id="87" presetID="10" presetClass="entr" presetSubtype="0" fill="hold" grpId="0" nodeType="withEffect">
                                      <p:stCondLst>
                                        <p:cond delay="0"/>
                                      </p:stCondLst>
                                      <p:childTnLst>
                                        <p:set>
                                          <p:cBhvr>
                                            <p:cTn id="88" dur="1" fill="hold">
                                              <p:stCondLst>
                                                <p:cond delay="0"/>
                                              </p:stCondLst>
                                            </p:cTn>
                                            <p:tgtEl>
                                              <p:spTgt spid="131"/>
                                            </p:tgtEl>
                                            <p:attrNameLst>
                                              <p:attrName>style.visibility</p:attrName>
                                            </p:attrNameLst>
                                          </p:cBhvr>
                                          <p:to>
                                            <p:strVal val="visible"/>
                                          </p:to>
                                        </p:set>
                                        <p:animEffect transition="in" filter="fade">
                                          <p:cBhvr>
                                            <p:cTn id="89" dur="500"/>
                                            <p:tgtEl>
                                              <p:spTgt spid="131"/>
                                            </p:tgtEl>
                                          </p:cBhvr>
                                        </p:animEffect>
                                      </p:childTnLst>
                                    </p:cTn>
                                  </p:par>
                                  <p:par>
                                    <p:cTn id="90" presetID="10" presetClass="entr" presetSubtype="0" fill="hold" nodeType="withEffect">
                                      <p:stCondLst>
                                        <p:cond delay="500"/>
                                      </p:stCondLst>
                                      <p:childTnLst>
                                        <p:set>
                                          <p:cBhvr>
                                            <p:cTn id="91" dur="1" fill="hold">
                                              <p:stCondLst>
                                                <p:cond delay="0"/>
                                              </p:stCondLst>
                                            </p:cTn>
                                            <p:tgtEl>
                                              <p:spTgt spid="132"/>
                                            </p:tgtEl>
                                            <p:attrNameLst>
                                              <p:attrName>style.visibility</p:attrName>
                                            </p:attrNameLst>
                                          </p:cBhvr>
                                          <p:to>
                                            <p:strVal val="visible"/>
                                          </p:to>
                                        </p:set>
                                        <p:animEffect transition="in" filter="fade">
                                          <p:cBhvr>
                                            <p:cTn id="92" dur="500"/>
                                            <p:tgtEl>
                                              <p:spTgt spid="132"/>
                                            </p:tgtEl>
                                          </p:cBhvr>
                                        </p:animEffect>
                                      </p:childTnLst>
                                    </p:cTn>
                                  </p:par>
                                </p:childTnLst>
                              </p:cTn>
                            </p:par>
                            <p:par>
                              <p:cTn id="93" fill="hold">
                                <p:stCondLst>
                                  <p:cond delay="2711"/>
                                </p:stCondLst>
                                <p:childTnLst>
                                  <p:par>
                                    <p:cTn id="94" presetID="10" presetClass="exit" presetSubtype="0" fill="hold" nodeType="afterEffect">
                                      <p:stCondLst>
                                        <p:cond delay="5000"/>
                                      </p:stCondLst>
                                      <p:childTnLst>
                                        <p:animEffect transition="out" filter="fade">
                                          <p:cBhvr>
                                            <p:cTn id="95" dur="1000"/>
                                            <p:tgtEl>
                                              <p:spTgt spid="135"/>
                                            </p:tgtEl>
                                          </p:cBhvr>
                                        </p:animEffect>
                                        <p:set>
                                          <p:cBhvr>
                                            <p:cTn id="96" dur="1" fill="hold">
                                              <p:stCondLst>
                                                <p:cond delay="999"/>
                                              </p:stCondLst>
                                            </p:cTn>
                                            <p:tgtEl>
                                              <p:spTgt spid="135"/>
                                            </p:tgtEl>
                                            <p:attrNameLst>
                                              <p:attrName>style.visibility</p:attrName>
                                            </p:attrNameLst>
                                          </p:cBhvr>
                                          <p:to>
                                            <p:strVal val="hidden"/>
                                          </p:to>
                                        </p:set>
                                      </p:childTnLst>
                                    </p:cTn>
                                  </p:par>
                                  <p:par>
                                    <p:cTn id="97" presetID="10" presetClass="exit" presetSubtype="0" fill="hold" nodeType="withEffect">
                                      <p:stCondLst>
                                        <p:cond delay="5000"/>
                                      </p:stCondLst>
                                      <p:childTnLst>
                                        <p:animEffect transition="out" filter="fade">
                                          <p:cBhvr>
                                            <p:cTn id="98" dur="1000"/>
                                            <p:tgtEl>
                                              <p:spTgt spid="132"/>
                                            </p:tgtEl>
                                          </p:cBhvr>
                                        </p:animEffect>
                                        <p:set>
                                          <p:cBhvr>
                                            <p:cTn id="99" dur="1" fill="hold">
                                              <p:stCondLst>
                                                <p:cond delay="999"/>
                                              </p:stCondLst>
                                            </p:cTn>
                                            <p:tgtEl>
                                              <p:spTgt spid="132"/>
                                            </p:tgtEl>
                                            <p:attrNameLst>
                                              <p:attrName>style.visibility</p:attrName>
                                            </p:attrNameLst>
                                          </p:cBhvr>
                                          <p:to>
                                            <p:strVal val="hidden"/>
                                          </p:to>
                                        </p:set>
                                      </p:childTnLst>
                                    </p:cTn>
                                  </p:par>
                                  <p:par>
                                    <p:cTn id="100" presetID="10" presetClass="exit" presetSubtype="0" fill="hold" grpId="1" nodeType="withEffect">
                                      <p:stCondLst>
                                        <p:cond delay="5000"/>
                                      </p:stCondLst>
                                      <p:childTnLst>
                                        <p:animEffect transition="out" filter="fade">
                                          <p:cBhvr>
                                            <p:cTn id="101" dur="1000"/>
                                            <p:tgtEl>
                                              <p:spTgt spid="131"/>
                                            </p:tgtEl>
                                          </p:cBhvr>
                                        </p:animEffect>
                                        <p:set>
                                          <p:cBhvr>
                                            <p:cTn id="102" dur="1" fill="hold">
                                              <p:stCondLst>
                                                <p:cond delay="999"/>
                                              </p:stCondLst>
                                            </p:cTn>
                                            <p:tgtEl>
                                              <p:spTgt spid="131"/>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3" restart="whenNotActive" fill="hold" evtFilter="cancelBubble" nodeType="interactiveSeq">
                    <p:stCondLst>
                      <p:cond evt="onClick" delay="0">
                        <p:tgtEl>
                          <p:spTgt spid="20"/>
                        </p:tgtEl>
                      </p:cond>
                    </p:stCondLst>
                    <p:endSync evt="end" delay="0">
                      <p:rtn val="all"/>
                    </p:endSync>
                    <p:childTnLst>
                      <p:par>
                        <p:cTn id="104" fill="hold">
                          <p:stCondLst>
                            <p:cond delay="0"/>
                          </p:stCondLst>
                          <p:childTnLst>
                            <p:par>
                              <p:cTn id="105" fill="hold">
                                <p:stCondLst>
                                  <p:cond delay="0"/>
                                </p:stCondLst>
                                <p:childTnLst>
                                  <p:par>
                                    <p:cTn id="106" presetID="2" presetClass="exit" presetSubtype="3" fill="hold" grpId="1" nodeType="clickEffect">
                                      <p:stCondLst>
                                        <p:cond delay="0"/>
                                      </p:stCondLst>
                                      <p:childTnLst>
                                        <p:anim calcmode="lin" valueType="num">
                                          <p:cBhvr additive="base">
                                            <p:cTn id="107" dur="350"/>
                                            <p:tgtEl>
                                              <p:spTgt spid="20"/>
                                            </p:tgtEl>
                                            <p:attrNameLst>
                                              <p:attrName>ppt_x</p:attrName>
                                            </p:attrNameLst>
                                          </p:cBhvr>
                                          <p:tavLst>
                                            <p:tav tm="0">
                                              <p:val>
                                                <p:strVal val="ppt_x"/>
                                              </p:val>
                                            </p:tav>
                                            <p:tav tm="100000">
                                              <p:val>
                                                <p:strVal val="1+ppt_w/2"/>
                                              </p:val>
                                            </p:tav>
                                          </p:tavLst>
                                        </p:anim>
                                        <p:anim calcmode="lin" valueType="num">
                                          <p:cBhvr additive="base">
                                            <p:cTn id="108" dur="350"/>
                                            <p:tgtEl>
                                              <p:spTgt spid="20"/>
                                            </p:tgtEl>
                                            <p:attrNameLst>
                                              <p:attrName>ppt_y</p:attrName>
                                            </p:attrNameLst>
                                          </p:cBhvr>
                                          <p:tavLst>
                                            <p:tav tm="0">
                                              <p:val>
                                                <p:strVal val="ppt_y"/>
                                              </p:val>
                                            </p:tav>
                                            <p:tav tm="100000">
                                              <p:val>
                                                <p:strVal val="0-ppt_h/2"/>
                                              </p:val>
                                            </p:tav>
                                          </p:tavLst>
                                        </p:anim>
                                        <p:set>
                                          <p:cBhvr>
                                            <p:cTn id="109" dur="1" fill="hold">
                                              <p:stCondLst>
                                                <p:cond delay="34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100"/>
                                            <p:tgtEl>
                                              <p:spTgt spid="52"/>
                                            </p:tgtEl>
                                          </p:cBhvr>
                                        </p:animEffect>
                                        <p:set>
                                          <p:cBhvr>
                                            <p:cTn id="112" dur="1" fill="hold">
                                              <p:stCondLst>
                                                <p:cond delay="99"/>
                                              </p:stCondLst>
                                            </p:cTn>
                                            <p:tgtEl>
                                              <p:spTgt spid="52"/>
                                            </p:tgtEl>
                                            <p:attrNameLst>
                                              <p:attrName>style.visibility</p:attrName>
                                            </p:attrNameLst>
                                          </p:cBhvr>
                                          <p:to>
                                            <p:strVal val="hidden"/>
                                          </p:to>
                                        </p:set>
                                      </p:childTnLst>
                                    </p:cTn>
                                  </p:par>
                                  <p:par>
                                    <p:cTn id="113" presetID="1" presetClass="mediacall" presetSubtype="0" fill="hold" nodeType="withEffect">
                                      <p:stCondLst>
                                        <p:cond delay="0"/>
                                      </p:stCondLst>
                                      <p:childTnLst>
                                        <p:cmd type="call" cmd="playFrom(0.0)">
                                          <p:cBhvr>
                                            <p:cTn id="114" dur="339" fill="hold"/>
                                            <p:tgtEl>
                                              <p:spTgt spid="9"/>
                                            </p:tgtEl>
                                          </p:cBhvr>
                                        </p:cmd>
                                      </p:childTnLst>
                                    </p:cTn>
                                  </p:par>
                                  <p:par>
                                    <p:cTn id="115" presetID="1" presetClass="entr" presetSubtype="0" fill="hold" nodeType="withEffect">
                                      <p:stCondLst>
                                        <p:cond delay="0"/>
                                      </p:stCondLst>
                                      <p:childTnLst>
                                        <p:set>
                                          <p:cBhvr>
                                            <p:cTn id="116" dur="1" fill="hold">
                                              <p:stCondLst>
                                                <p:cond delay="0"/>
                                              </p:stCondLst>
                                            </p:cTn>
                                            <p:tgtEl>
                                              <p:spTgt spid="95"/>
                                            </p:tgtEl>
                                            <p:attrNameLst>
                                              <p:attrName>style.visibility</p:attrName>
                                            </p:attrNameLst>
                                          </p:cBhvr>
                                          <p:to>
                                            <p:strVal val="visible"/>
                                          </p:to>
                                        </p:set>
                                      </p:childTnLst>
                                    </p:cTn>
                                  </p:par>
                                </p:childTnLst>
                              </p:cTn>
                            </p:par>
                            <p:par>
                              <p:cTn id="117" fill="hold">
                                <p:stCondLst>
                                  <p:cond delay="350"/>
                                </p:stCondLst>
                                <p:childTnLst>
                                  <p:par>
                                    <p:cTn id="118" presetID="42" presetClass="path" presetSubtype="0" accel="50000" decel="50000" fill="hold" nodeType="afterEffect">
                                      <p:stCondLst>
                                        <p:cond delay="0"/>
                                      </p:stCondLst>
                                      <p:childTnLst>
                                        <p:animMotion origin="layout" path="M 1.90972E-6 2.71605E-6 L -0.34777 0.00771 " pathEditMode="relative" rAng="0" ptsTypes="AA">
                                          <p:cBhvr>
                                            <p:cTn id="119" dur="1500" fill="hold"/>
                                            <p:tgtEl>
                                              <p:spTgt spid="95"/>
                                            </p:tgtEl>
                                            <p:attrNameLst>
                                              <p:attrName>ppt_x</p:attrName>
                                              <p:attrName>ppt_y</p:attrName>
                                            </p:attrNameLst>
                                          </p:cBhvr>
                                          <p:rCtr x="-17394" y="386"/>
                                        </p:animMotion>
                                      </p:childTnLst>
                                    </p:cTn>
                                  </p:par>
                                  <p:par>
                                    <p:cTn id="120" presetID="1" presetClass="mediacall" presetSubtype="0" fill="hold" nodeType="withEffect">
                                      <p:stCondLst>
                                        <p:cond delay="500"/>
                                      </p:stCondLst>
                                      <p:childTnLst>
                                        <p:cmd type="call" cmd="playFrom(0.0)">
                                          <p:cBhvr>
                                            <p:cTn id="121" dur="1933" fill="hold"/>
                                            <p:tgtEl>
                                              <p:spTgt spid="79"/>
                                            </p:tgtEl>
                                          </p:cBhvr>
                                        </p:cmd>
                                      </p:childTnLst>
                                    </p:cTn>
                                  </p:par>
                                  <p:par>
                                    <p:cTn id="122" presetID="10" presetClass="entr" presetSubtype="0" fill="hold" grpId="0" nodeType="withEffect">
                                      <p:stCondLst>
                                        <p:cond delay="500"/>
                                      </p:stCondLst>
                                      <p:childTnLst>
                                        <p:set>
                                          <p:cBhvr>
                                            <p:cTn id="123" dur="1" fill="hold">
                                              <p:stCondLst>
                                                <p:cond delay="0"/>
                                              </p:stCondLst>
                                            </p:cTn>
                                            <p:tgtEl>
                                              <p:spTgt spid="87"/>
                                            </p:tgtEl>
                                            <p:attrNameLst>
                                              <p:attrName>style.visibility</p:attrName>
                                            </p:attrNameLst>
                                          </p:cBhvr>
                                          <p:to>
                                            <p:strVal val="visible"/>
                                          </p:to>
                                        </p:set>
                                        <p:animEffect transition="in" filter="fade">
                                          <p:cBhvr>
                                            <p:cTn id="124" dur="500"/>
                                            <p:tgtEl>
                                              <p:spTgt spid="87"/>
                                            </p:tgtEl>
                                          </p:cBhvr>
                                        </p:animEffect>
                                      </p:childTnLst>
                                    </p:cTn>
                                  </p:par>
                                  <p:par>
                                    <p:cTn id="125" presetID="10" presetClass="entr" presetSubtype="0" fill="hold" nodeType="withEffect">
                                      <p:stCondLst>
                                        <p:cond delay="1000"/>
                                      </p:stCondLst>
                                      <p:childTnLst>
                                        <p:set>
                                          <p:cBhvr>
                                            <p:cTn id="126" dur="1" fill="hold">
                                              <p:stCondLst>
                                                <p:cond delay="0"/>
                                              </p:stCondLst>
                                            </p:cTn>
                                            <p:tgtEl>
                                              <p:spTgt spid="92"/>
                                            </p:tgtEl>
                                            <p:attrNameLst>
                                              <p:attrName>style.visibility</p:attrName>
                                            </p:attrNameLst>
                                          </p:cBhvr>
                                          <p:to>
                                            <p:strVal val="visible"/>
                                          </p:to>
                                        </p:set>
                                        <p:animEffect transition="in" filter="fade">
                                          <p:cBhvr>
                                            <p:cTn id="127" dur="500"/>
                                            <p:tgtEl>
                                              <p:spTgt spid="92"/>
                                            </p:tgtEl>
                                          </p:cBhvr>
                                        </p:animEffect>
                                      </p:childTnLst>
                                    </p:cTn>
                                  </p:par>
                                </p:childTnLst>
                              </p:cTn>
                            </p:par>
                            <p:par>
                              <p:cTn id="128" fill="hold">
                                <p:stCondLst>
                                  <p:cond delay="2783"/>
                                </p:stCondLst>
                                <p:childTnLst>
                                  <p:par>
                                    <p:cTn id="129" presetID="10" presetClass="exit" presetSubtype="0" fill="hold" nodeType="afterEffect">
                                      <p:stCondLst>
                                        <p:cond delay="5000"/>
                                      </p:stCondLst>
                                      <p:childTnLst>
                                        <p:animEffect transition="out" filter="fade">
                                          <p:cBhvr>
                                            <p:cTn id="130" dur="1000"/>
                                            <p:tgtEl>
                                              <p:spTgt spid="95"/>
                                            </p:tgtEl>
                                          </p:cBhvr>
                                        </p:animEffect>
                                        <p:set>
                                          <p:cBhvr>
                                            <p:cTn id="131" dur="1" fill="hold">
                                              <p:stCondLst>
                                                <p:cond delay="999"/>
                                              </p:stCondLst>
                                            </p:cTn>
                                            <p:tgtEl>
                                              <p:spTgt spid="95"/>
                                            </p:tgtEl>
                                            <p:attrNameLst>
                                              <p:attrName>style.visibility</p:attrName>
                                            </p:attrNameLst>
                                          </p:cBhvr>
                                          <p:to>
                                            <p:strVal val="hidden"/>
                                          </p:to>
                                        </p:set>
                                      </p:childTnLst>
                                    </p:cTn>
                                  </p:par>
                                  <p:par>
                                    <p:cTn id="132" presetID="10" presetClass="exit" presetSubtype="0" fill="hold" nodeType="withEffect">
                                      <p:stCondLst>
                                        <p:cond delay="5000"/>
                                      </p:stCondLst>
                                      <p:childTnLst>
                                        <p:animEffect transition="out" filter="fade">
                                          <p:cBhvr>
                                            <p:cTn id="133" dur="1000"/>
                                            <p:tgtEl>
                                              <p:spTgt spid="92"/>
                                            </p:tgtEl>
                                          </p:cBhvr>
                                        </p:animEffect>
                                        <p:set>
                                          <p:cBhvr>
                                            <p:cTn id="134" dur="1" fill="hold">
                                              <p:stCondLst>
                                                <p:cond delay="999"/>
                                              </p:stCondLst>
                                            </p:cTn>
                                            <p:tgtEl>
                                              <p:spTgt spid="92"/>
                                            </p:tgtEl>
                                            <p:attrNameLst>
                                              <p:attrName>style.visibility</p:attrName>
                                            </p:attrNameLst>
                                          </p:cBhvr>
                                          <p:to>
                                            <p:strVal val="hidden"/>
                                          </p:to>
                                        </p:set>
                                      </p:childTnLst>
                                    </p:cTn>
                                  </p:par>
                                  <p:par>
                                    <p:cTn id="135" presetID="10" presetClass="exit" presetSubtype="0" fill="hold" grpId="1" nodeType="withEffect">
                                      <p:stCondLst>
                                        <p:cond delay="5000"/>
                                      </p:stCondLst>
                                      <p:childTnLst>
                                        <p:animEffect transition="out" filter="fade">
                                          <p:cBhvr>
                                            <p:cTn id="136" dur="1000"/>
                                            <p:tgtEl>
                                              <p:spTgt spid="87"/>
                                            </p:tgtEl>
                                          </p:cBhvr>
                                        </p:animEffect>
                                        <p:set>
                                          <p:cBhvr>
                                            <p:cTn id="137" dur="1" fill="hold">
                                              <p:stCondLst>
                                                <p:cond delay="9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8" restart="whenNotActive" fill="hold" evtFilter="cancelBubble" nodeType="interactiveSeq">
                    <p:stCondLst>
                      <p:cond evt="onClick" delay="0">
                        <p:tgtEl>
                          <p:spTgt spid="21"/>
                        </p:tgtEl>
                      </p:cond>
                    </p:stCondLst>
                    <p:endSync evt="end" delay="0">
                      <p:rtn val="all"/>
                    </p:endSync>
                    <p:childTnLst>
                      <p:par>
                        <p:cTn id="139" fill="hold">
                          <p:stCondLst>
                            <p:cond delay="0"/>
                          </p:stCondLst>
                          <p:childTnLst>
                            <p:par>
                              <p:cTn id="140" fill="hold">
                                <p:stCondLst>
                                  <p:cond delay="0"/>
                                </p:stCondLst>
                                <p:childTnLst>
                                  <p:par>
                                    <p:cTn id="141" presetID="2" presetClass="exit" presetSubtype="8" fill="hold" grpId="1" nodeType="clickEffect">
                                      <p:stCondLst>
                                        <p:cond delay="0"/>
                                      </p:stCondLst>
                                      <p:childTnLst>
                                        <p:anim calcmode="lin" valueType="num">
                                          <p:cBhvr additive="base">
                                            <p:cTn id="142" dur="350"/>
                                            <p:tgtEl>
                                              <p:spTgt spid="21"/>
                                            </p:tgtEl>
                                            <p:attrNameLst>
                                              <p:attrName>ppt_x</p:attrName>
                                            </p:attrNameLst>
                                          </p:cBhvr>
                                          <p:tavLst>
                                            <p:tav tm="0">
                                              <p:val>
                                                <p:strVal val="ppt_x"/>
                                              </p:val>
                                            </p:tav>
                                            <p:tav tm="100000">
                                              <p:val>
                                                <p:strVal val="0-ppt_w/2"/>
                                              </p:val>
                                            </p:tav>
                                          </p:tavLst>
                                        </p:anim>
                                        <p:anim calcmode="lin" valueType="num">
                                          <p:cBhvr additive="base">
                                            <p:cTn id="143" dur="350"/>
                                            <p:tgtEl>
                                              <p:spTgt spid="21"/>
                                            </p:tgtEl>
                                            <p:attrNameLst>
                                              <p:attrName>ppt_y</p:attrName>
                                            </p:attrNameLst>
                                          </p:cBhvr>
                                          <p:tavLst>
                                            <p:tav tm="0">
                                              <p:val>
                                                <p:strVal val="ppt_y"/>
                                              </p:val>
                                            </p:tav>
                                            <p:tav tm="100000">
                                              <p:val>
                                                <p:strVal val="ppt_y"/>
                                              </p:val>
                                            </p:tav>
                                          </p:tavLst>
                                        </p:anim>
                                        <p:set>
                                          <p:cBhvr>
                                            <p:cTn id="144" dur="1" fill="hold">
                                              <p:stCondLst>
                                                <p:cond delay="349"/>
                                              </p:stCondLst>
                                            </p:cTn>
                                            <p:tgtEl>
                                              <p:spTgt spid="21"/>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100"/>
                                            <p:tgtEl>
                                              <p:spTgt spid="51"/>
                                            </p:tgtEl>
                                          </p:cBhvr>
                                        </p:animEffect>
                                        <p:set>
                                          <p:cBhvr>
                                            <p:cTn id="147" dur="1" fill="hold">
                                              <p:stCondLst>
                                                <p:cond delay="99"/>
                                              </p:stCondLst>
                                            </p:cTn>
                                            <p:tgtEl>
                                              <p:spTgt spid="51"/>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339" fill="hold"/>
                                            <p:tgtEl>
                                              <p:spTgt spid="9"/>
                                            </p:tgtEl>
                                          </p:cBhvr>
                                        </p:cmd>
                                      </p:childTnLst>
                                    </p:cTn>
                                  </p:par>
                                  <p:par>
                                    <p:cTn id="150" presetID="1" presetClass="entr" presetSubtype="0" fill="hold" nodeType="withEffect">
                                      <p:stCondLst>
                                        <p:cond delay="0"/>
                                      </p:stCondLst>
                                      <p:childTnLst>
                                        <p:set>
                                          <p:cBhvr>
                                            <p:cTn id="151" dur="1" fill="hold">
                                              <p:stCondLst>
                                                <p:cond delay="0"/>
                                              </p:stCondLst>
                                            </p:cTn>
                                            <p:tgtEl>
                                              <p:spTgt spid="112"/>
                                            </p:tgtEl>
                                            <p:attrNameLst>
                                              <p:attrName>style.visibility</p:attrName>
                                            </p:attrNameLst>
                                          </p:cBhvr>
                                          <p:to>
                                            <p:strVal val="visible"/>
                                          </p:to>
                                        </p:set>
                                      </p:childTnLst>
                                    </p:cTn>
                                  </p:par>
                                </p:childTnLst>
                              </p:cTn>
                            </p:par>
                            <p:par>
                              <p:cTn id="152" fill="hold">
                                <p:stCondLst>
                                  <p:cond delay="350"/>
                                </p:stCondLst>
                                <p:childTnLst>
                                  <p:par>
                                    <p:cTn id="153" presetID="42" presetClass="path" presetSubtype="0" accel="50000" decel="50000" fill="hold" nodeType="afterEffect">
                                      <p:stCondLst>
                                        <p:cond delay="0"/>
                                      </p:stCondLst>
                                      <p:childTnLst>
                                        <p:animMotion origin="layout" path="M 1.28472E-6 5.55556E-7 L 0.22407 0.00251 " pathEditMode="relative" rAng="0" ptsTypes="AA">
                                          <p:cBhvr>
                                            <p:cTn id="154" dur="1500" fill="hold"/>
                                            <p:tgtEl>
                                              <p:spTgt spid="112"/>
                                            </p:tgtEl>
                                            <p:attrNameLst>
                                              <p:attrName>ppt_x</p:attrName>
                                              <p:attrName>ppt_y</p:attrName>
                                            </p:attrNameLst>
                                          </p:cBhvr>
                                          <p:rCtr x="11198" y="116"/>
                                        </p:animMotion>
                                      </p:childTnLst>
                                    </p:cTn>
                                  </p:par>
                                  <p:par>
                                    <p:cTn id="155" presetID="1" presetClass="mediacall" presetSubtype="0" fill="hold" nodeType="withEffect">
                                      <p:stCondLst>
                                        <p:cond delay="250"/>
                                      </p:stCondLst>
                                      <p:childTnLst>
                                        <p:cmd type="call" cmd="playFrom(0.0)">
                                          <p:cBhvr>
                                            <p:cTn id="156" dur="705" fill="hold"/>
                                            <p:tgtEl>
                                              <p:spTgt spid="102"/>
                                            </p:tgtEl>
                                          </p:cBhvr>
                                        </p:cmd>
                                      </p:childTnLst>
                                    </p:cTn>
                                  </p:par>
                                  <p:par>
                                    <p:cTn id="157" presetID="10" presetClass="entr" presetSubtype="0" fill="hold" grpId="0" nodeType="withEffect">
                                      <p:stCondLst>
                                        <p:cond delay="500"/>
                                      </p:stCondLst>
                                      <p:childTnLst>
                                        <p:set>
                                          <p:cBhvr>
                                            <p:cTn id="158" dur="1" fill="hold">
                                              <p:stCondLst>
                                                <p:cond delay="0"/>
                                              </p:stCondLst>
                                            </p:cTn>
                                            <p:tgtEl>
                                              <p:spTgt spid="108"/>
                                            </p:tgtEl>
                                            <p:attrNameLst>
                                              <p:attrName>style.visibility</p:attrName>
                                            </p:attrNameLst>
                                          </p:cBhvr>
                                          <p:to>
                                            <p:strVal val="visible"/>
                                          </p:to>
                                        </p:set>
                                        <p:animEffect transition="in" filter="fade">
                                          <p:cBhvr>
                                            <p:cTn id="159" dur="500"/>
                                            <p:tgtEl>
                                              <p:spTgt spid="108"/>
                                            </p:tgtEl>
                                          </p:cBhvr>
                                        </p:animEffect>
                                      </p:childTnLst>
                                    </p:cTn>
                                  </p:par>
                                  <p:par>
                                    <p:cTn id="160" presetID="10" presetClass="entr" presetSubtype="0" fill="hold" nodeType="withEffect">
                                      <p:stCondLst>
                                        <p:cond delay="1000"/>
                                      </p:stCondLst>
                                      <p:childTnLst>
                                        <p:set>
                                          <p:cBhvr>
                                            <p:cTn id="161" dur="1" fill="hold">
                                              <p:stCondLst>
                                                <p:cond delay="0"/>
                                              </p:stCondLst>
                                            </p:cTn>
                                            <p:tgtEl>
                                              <p:spTgt spid="109"/>
                                            </p:tgtEl>
                                            <p:attrNameLst>
                                              <p:attrName>style.visibility</p:attrName>
                                            </p:attrNameLst>
                                          </p:cBhvr>
                                          <p:to>
                                            <p:strVal val="visible"/>
                                          </p:to>
                                        </p:set>
                                        <p:animEffect transition="in" filter="fade">
                                          <p:cBhvr>
                                            <p:cTn id="162" dur="500"/>
                                            <p:tgtEl>
                                              <p:spTgt spid="109"/>
                                            </p:tgtEl>
                                          </p:cBhvr>
                                        </p:animEffect>
                                      </p:childTnLst>
                                    </p:cTn>
                                  </p:par>
                                </p:childTnLst>
                              </p:cTn>
                            </p:par>
                            <p:par>
                              <p:cTn id="163" fill="hold">
                                <p:stCondLst>
                                  <p:cond delay="1850"/>
                                </p:stCondLst>
                                <p:childTnLst>
                                  <p:par>
                                    <p:cTn id="164" presetID="10" presetClass="exit" presetSubtype="0" fill="hold" nodeType="afterEffect">
                                      <p:stCondLst>
                                        <p:cond delay="5000"/>
                                      </p:stCondLst>
                                      <p:childTnLst>
                                        <p:animEffect transition="out" filter="fade">
                                          <p:cBhvr>
                                            <p:cTn id="165" dur="1000"/>
                                            <p:tgtEl>
                                              <p:spTgt spid="112"/>
                                            </p:tgtEl>
                                          </p:cBhvr>
                                        </p:animEffect>
                                        <p:set>
                                          <p:cBhvr>
                                            <p:cTn id="166" dur="1" fill="hold">
                                              <p:stCondLst>
                                                <p:cond delay="999"/>
                                              </p:stCondLst>
                                            </p:cTn>
                                            <p:tgtEl>
                                              <p:spTgt spid="112"/>
                                            </p:tgtEl>
                                            <p:attrNameLst>
                                              <p:attrName>style.visibility</p:attrName>
                                            </p:attrNameLst>
                                          </p:cBhvr>
                                          <p:to>
                                            <p:strVal val="hidden"/>
                                          </p:to>
                                        </p:set>
                                      </p:childTnLst>
                                    </p:cTn>
                                  </p:par>
                                  <p:par>
                                    <p:cTn id="167" presetID="10" presetClass="exit" presetSubtype="0" fill="hold" nodeType="withEffect">
                                      <p:stCondLst>
                                        <p:cond delay="5000"/>
                                      </p:stCondLst>
                                      <p:childTnLst>
                                        <p:animEffect transition="out" filter="fade">
                                          <p:cBhvr>
                                            <p:cTn id="168" dur="1000"/>
                                            <p:tgtEl>
                                              <p:spTgt spid="109"/>
                                            </p:tgtEl>
                                          </p:cBhvr>
                                        </p:animEffect>
                                        <p:set>
                                          <p:cBhvr>
                                            <p:cTn id="169" dur="1" fill="hold">
                                              <p:stCondLst>
                                                <p:cond delay="999"/>
                                              </p:stCondLst>
                                            </p:cTn>
                                            <p:tgtEl>
                                              <p:spTgt spid="109"/>
                                            </p:tgtEl>
                                            <p:attrNameLst>
                                              <p:attrName>style.visibility</p:attrName>
                                            </p:attrNameLst>
                                          </p:cBhvr>
                                          <p:to>
                                            <p:strVal val="hidden"/>
                                          </p:to>
                                        </p:set>
                                      </p:childTnLst>
                                    </p:cTn>
                                  </p:par>
                                  <p:par>
                                    <p:cTn id="170" presetID="10" presetClass="exit" presetSubtype="0" fill="hold" grpId="1" nodeType="withEffect">
                                      <p:stCondLst>
                                        <p:cond delay="5000"/>
                                      </p:stCondLst>
                                      <p:childTnLst>
                                        <p:animEffect transition="out" filter="fade">
                                          <p:cBhvr>
                                            <p:cTn id="171" dur="1000"/>
                                            <p:tgtEl>
                                              <p:spTgt spid="108"/>
                                            </p:tgtEl>
                                          </p:cBhvr>
                                        </p:animEffect>
                                        <p:set>
                                          <p:cBhvr>
                                            <p:cTn id="172" dur="1" fill="hold">
                                              <p:stCondLst>
                                                <p:cond delay="999"/>
                                              </p:stCondLst>
                                            </p:cTn>
                                            <p:tgtEl>
                                              <p:spTgt spid="10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3" restart="whenNotActive" fill="hold" evtFilter="cancelBubble" nodeType="interactiveSeq">
                    <p:stCondLst>
                      <p:cond evt="onClick" delay="0">
                        <p:tgtEl>
                          <p:spTgt spid="22"/>
                        </p:tgtEl>
                      </p:cond>
                    </p:stCondLst>
                    <p:endSync evt="end" delay="0">
                      <p:rtn val="all"/>
                    </p:endSync>
                    <p:childTnLst>
                      <p:par>
                        <p:cTn id="174" fill="hold">
                          <p:stCondLst>
                            <p:cond delay="0"/>
                          </p:stCondLst>
                          <p:childTnLst>
                            <p:par>
                              <p:cTn id="175" fill="hold">
                                <p:stCondLst>
                                  <p:cond delay="0"/>
                                </p:stCondLst>
                                <p:childTnLst>
                                  <p:par>
                                    <p:cTn id="176" presetID="2" presetClass="exit" presetSubtype="2" fill="hold" grpId="1" nodeType="clickEffect">
                                      <p:stCondLst>
                                        <p:cond delay="0"/>
                                      </p:stCondLst>
                                      <p:childTnLst>
                                        <p:anim calcmode="lin" valueType="num">
                                          <p:cBhvr additive="base">
                                            <p:cTn id="177" dur="350"/>
                                            <p:tgtEl>
                                              <p:spTgt spid="22"/>
                                            </p:tgtEl>
                                            <p:attrNameLst>
                                              <p:attrName>ppt_x</p:attrName>
                                            </p:attrNameLst>
                                          </p:cBhvr>
                                          <p:tavLst>
                                            <p:tav tm="0">
                                              <p:val>
                                                <p:strVal val="ppt_x"/>
                                              </p:val>
                                            </p:tav>
                                            <p:tav tm="100000">
                                              <p:val>
                                                <p:strVal val="1+ppt_w/2"/>
                                              </p:val>
                                            </p:tav>
                                          </p:tavLst>
                                        </p:anim>
                                        <p:anim calcmode="lin" valueType="num">
                                          <p:cBhvr additive="base">
                                            <p:cTn id="178" dur="350"/>
                                            <p:tgtEl>
                                              <p:spTgt spid="22"/>
                                            </p:tgtEl>
                                            <p:attrNameLst>
                                              <p:attrName>ppt_y</p:attrName>
                                            </p:attrNameLst>
                                          </p:cBhvr>
                                          <p:tavLst>
                                            <p:tav tm="0">
                                              <p:val>
                                                <p:strVal val="ppt_y"/>
                                              </p:val>
                                            </p:tav>
                                            <p:tav tm="100000">
                                              <p:val>
                                                <p:strVal val="ppt_y"/>
                                              </p:val>
                                            </p:tav>
                                          </p:tavLst>
                                        </p:anim>
                                        <p:set>
                                          <p:cBhvr>
                                            <p:cTn id="179" dur="1" fill="hold">
                                              <p:stCondLst>
                                                <p:cond delay="349"/>
                                              </p:stCondLst>
                                            </p:cTn>
                                            <p:tgtEl>
                                              <p:spTgt spid="22"/>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100"/>
                                            <p:tgtEl>
                                              <p:spTgt spid="50"/>
                                            </p:tgtEl>
                                          </p:cBhvr>
                                        </p:animEffect>
                                        <p:set>
                                          <p:cBhvr>
                                            <p:cTn id="182" dur="1" fill="hold">
                                              <p:stCondLst>
                                                <p:cond delay="99"/>
                                              </p:stCondLst>
                                            </p:cTn>
                                            <p:tgtEl>
                                              <p:spTgt spid="50"/>
                                            </p:tgtEl>
                                            <p:attrNameLst>
                                              <p:attrName>style.visibility</p:attrName>
                                            </p:attrNameLst>
                                          </p:cBhvr>
                                          <p:to>
                                            <p:strVal val="hidden"/>
                                          </p:to>
                                        </p:set>
                                      </p:childTnLst>
                                    </p:cTn>
                                  </p:par>
                                  <p:par>
                                    <p:cTn id="183" presetID="1" presetClass="mediacall" presetSubtype="0" fill="hold" nodeType="withEffect">
                                      <p:stCondLst>
                                        <p:cond delay="0"/>
                                      </p:stCondLst>
                                      <p:childTnLst>
                                        <p:cmd type="call" cmd="playFrom(0.0)">
                                          <p:cBhvr>
                                            <p:cTn id="184" dur="339" fill="hold"/>
                                            <p:tgtEl>
                                              <p:spTgt spid="9"/>
                                            </p:tgtEl>
                                          </p:cBhvr>
                                        </p:cmd>
                                      </p:childTnLst>
                                    </p:cTn>
                                  </p:par>
                                  <p:par>
                                    <p:cTn id="185" presetID="1" presetClass="entr" presetSubtype="0" fill="hold" nodeType="withEffect">
                                      <p:stCondLst>
                                        <p:cond delay="0"/>
                                      </p:stCondLst>
                                      <p:childTnLst>
                                        <p:set>
                                          <p:cBhvr>
                                            <p:cTn id="186" dur="1" fill="hold">
                                              <p:stCondLst>
                                                <p:cond delay="0"/>
                                              </p:stCondLst>
                                            </p:cTn>
                                            <p:tgtEl>
                                              <p:spTgt spid="123"/>
                                            </p:tgtEl>
                                            <p:attrNameLst>
                                              <p:attrName>style.visibility</p:attrName>
                                            </p:attrNameLst>
                                          </p:cBhvr>
                                          <p:to>
                                            <p:strVal val="visible"/>
                                          </p:to>
                                        </p:set>
                                      </p:childTnLst>
                                    </p:cTn>
                                  </p:par>
                                </p:childTnLst>
                              </p:cTn>
                            </p:par>
                            <p:par>
                              <p:cTn id="187" fill="hold">
                                <p:stCondLst>
                                  <p:cond delay="350"/>
                                </p:stCondLst>
                                <p:childTnLst>
                                  <p:par>
                                    <p:cTn id="188" presetID="42" presetClass="path" presetSubtype="0" accel="50000" decel="50000" fill="hold" nodeType="afterEffect">
                                      <p:stCondLst>
                                        <p:cond delay="0"/>
                                      </p:stCondLst>
                                      <p:childTnLst>
                                        <p:animMotion origin="layout" path="M -1.00694E-6 -2.65432E-6 L -0.23101 -0.00521 " pathEditMode="relative" rAng="0" ptsTypes="AA">
                                          <p:cBhvr>
                                            <p:cTn id="189" dur="1500" fill="hold"/>
                                            <p:tgtEl>
                                              <p:spTgt spid="123"/>
                                            </p:tgtEl>
                                            <p:attrNameLst>
                                              <p:attrName>ppt_x</p:attrName>
                                              <p:attrName>ppt_y</p:attrName>
                                            </p:attrNameLst>
                                          </p:cBhvr>
                                          <p:rCtr x="-11556" y="-270"/>
                                        </p:animMotion>
                                      </p:childTnLst>
                                    </p:cTn>
                                  </p:par>
                                  <p:par>
                                    <p:cTn id="190" presetID="1" presetClass="mediacall" presetSubtype="0" fill="hold" nodeType="withEffect">
                                      <p:stCondLst>
                                        <p:cond delay="250"/>
                                      </p:stCondLst>
                                      <p:childTnLst>
                                        <p:cmd type="call" cmd="playFrom(0.0)">
                                          <p:cBhvr>
                                            <p:cTn id="191" dur="1080" fill="hold"/>
                                            <p:tgtEl>
                                              <p:spTgt spid="113"/>
                                            </p:tgtEl>
                                          </p:cBhvr>
                                        </p:cmd>
                                      </p:childTnLst>
                                    </p:cTn>
                                  </p:par>
                                  <p:par>
                                    <p:cTn id="192" presetID="10" presetClass="entr" presetSubtype="0" fill="hold" grpId="0" nodeType="withEffect">
                                      <p:stCondLst>
                                        <p:cond delay="500"/>
                                      </p:stCondLst>
                                      <p:childTnLst>
                                        <p:set>
                                          <p:cBhvr>
                                            <p:cTn id="193" dur="1" fill="hold">
                                              <p:stCondLst>
                                                <p:cond delay="0"/>
                                              </p:stCondLst>
                                            </p:cTn>
                                            <p:tgtEl>
                                              <p:spTgt spid="119"/>
                                            </p:tgtEl>
                                            <p:attrNameLst>
                                              <p:attrName>style.visibility</p:attrName>
                                            </p:attrNameLst>
                                          </p:cBhvr>
                                          <p:to>
                                            <p:strVal val="visible"/>
                                          </p:to>
                                        </p:set>
                                        <p:animEffect transition="in" filter="fade">
                                          <p:cBhvr>
                                            <p:cTn id="194" dur="500"/>
                                            <p:tgtEl>
                                              <p:spTgt spid="119"/>
                                            </p:tgtEl>
                                          </p:cBhvr>
                                        </p:animEffect>
                                      </p:childTnLst>
                                    </p:cTn>
                                  </p:par>
                                  <p:par>
                                    <p:cTn id="195" presetID="10" presetClass="entr" presetSubtype="0" fill="hold" nodeType="withEffect">
                                      <p:stCondLst>
                                        <p:cond delay="1500"/>
                                      </p:stCondLst>
                                      <p:childTnLst>
                                        <p:set>
                                          <p:cBhvr>
                                            <p:cTn id="196" dur="1" fill="hold">
                                              <p:stCondLst>
                                                <p:cond delay="0"/>
                                              </p:stCondLst>
                                            </p:cTn>
                                            <p:tgtEl>
                                              <p:spTgt spid="120"/>
                                            </p:tgtEl>
                                            <p:attrNameLst>
                                              <p:attrName>style.visibility</p:attrName>
                                            </p:attrNameLst>
                                          </p:cBhvr>
                                          <p:to>
                                            <p:strVal val="visible"/>
                                          </p:to>
                                        </p:set>
                                        <p:animEffect transition="in" filter="fade">
                                          <p:cBhvr>
                                            <p:cTn id="197" dur="500"/>
                                            <p:tgtEl>
                                              <p:spTgt spid="120"/>
                                            </p:tgtEl>
                                          </p:cBhvr>
                                        </p:animEffect>
                                      </p:childTnLst>
                                    </p:cTn>
                                  </p:par>
                                </p:childTnLst>
                              </p:cTn>
                            </p:par>
                            <p:par>
                              <p:cTn id="198" fill="hold">
                                <p:stCondLst>
                                  <p:cond delay="2350"/>
                                </p:stCondLst>
                                <p:childTnLst>
                                  <p:par>
                                    <p:cTn id="199" presetID="10" presetClass="exit" presetSubtype="0" fill="hold" nodeType="afterEffect">
                                      <p:stCondLst>
                                        <p:cond delay="5000"/>
                                      </p:stCondLst>
                                      <p:childTnLst>
                                        <p:animEffect transition="out" filter="fade">
                                          <p:cBhvr>
                                            <p:cTn id="200" dur="1000"/>
                                            <p:tgtEl>
                                              <p:spTgt spid="123"/>
                                            </p:tgtEl>
                                          </p:cBhvr>
                                        </p:animEffect>
                                        <p:set>
                                          <p:cBhvr>
                                            <p:cTn id="201" dur="1" fill="hold">
                                              <p:stCondLst>
                                                <p:cond delay="999"/>
                                              </p:stCondLst>
                                            </p:cTn>
                                            <p:tgtEl>
                                              <p:spTgt spid="123"/>
                                            </p:tgtEl>
                                            <p:attrNameLst>
                                              <p:attrName>style.visibility</p:attrName>
                                            </p:attrNameLst>
                                          </p:cBhvr>
                                          <p:to>
                                            <p:strVal val="hidden"/>
                                          </p:to>
                                        </p:set>
                                      </p:childTnLst>
                                    </p:cTn>
                                  </p:par>
                                  <p:par>
                                    <p:cTn id="202" presetID="10" presetClass="exit" presetSubtype="0" fill="hold" nodeType="withEffect">
                                      <p:stCondLst>
                                        <p:cond delay="5000"/>
                                      </p:stCondLst>
                                      <p:childTnLst>
                                        <p:animEffect transition="out" filter="fade">
                                          <p:cBhvr>
                                            <p:cTn id="203" dur="1000"/>
                                            <p:tgtEl>
                                              <p:spTgt spid="120"/>
                                            </p:tgtEl>
                                          </p:cBhvr>
                                        </p:animEffect>
                                        <p:set>
                                          <p:cBhvr>
                                            <p:cTn id="204" dur="1" fill="hold">
                                              <p:stCondLst>
                                                <p:cond delay="999"/>
                                              </p:stCondLst>
                                            </p:cTn>
                                            <p:tgtEl>
                                              <p:spTgt spid="120"/>
                                            </p:tgtEl>
                                            <p:attrNameLst>
                                              <p:attrName>style.visibility</p:attrName>
                                            </p:attrNameLst>
                                          </p:cBhvr>
                                          <p:to>
                                            <p:strVal val="hidden"/>
                                          </p:to>
                                        </p:set>
                                      </p:childTnLst>
                                    </p:cTn>
                                  </p:par>
                                  <p:par>
                                    <p:cTn id="205" presetID="10" presetClass="exit" presetSubtype="0" fill="hold" grpId="1" nodeType="withEffect">
                                      <p:stCondLst>
                                        <p:cond delay="5000"/>
                                      </p:stCondLst>
                                      <p:childTnLst>
                                        <p:animEffect transition="out" filter="fade">
                                          <p:cBhvr>
                                            <p:cTn id="206" dur="1000"/>
                                            <p:tgtEl>
                                              <p:spTgt spid="119"/>
                                            </p:tgtEl>
                                          </p:cBhvr>
                                        </p:animEffect>
                                        <p:set>
                                          <p:cBhvr>
                                            <p:cTn id="207" dur="1" fill="hold">
                                              <p:stCondLst>
                                                <p:cond delay="9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8" restart="whenNotActive" fill="hold" evtFilter="cancelBubble" nodeType="interactiveSeq">
                    <p:stCondLst>
                      <p:cond evt="onClick" delay="0">
                        <p:tgtEl>
                          <p:spTgt spid="24"/>
                        </p:tgtEl>
                      </p:cond>
                    </p:stCondLst>
                    <p:endSync evt="end" delay="0">
                      <p:rtn val="all"/>
                    </p:endSync>
                    <p:childTnLst>
                      <p:par>
                        <p:cTn id="209" fill="hold">
                          <p:stCondLst>
                            <p:cond delay="0"/>
                          </p:stCondLst>
                          <p:childTnLst>
                            <p:par>
                              <p:cTn id="210" fill="hold">
                                <p:stCondLst>
                                  <p:cond delay="0"/>
                                </p:stCondLst>
                                <p:childTnLst>
                                  <p:par>
                                    <p:cTn id="211" presetID="2" presetClass="exit" presetSubtype="8" fill="hold" grpId="1" nodeType="clickEffect">
                                      <p:stCondLst>
                                        <p:cond delay="0"/>
                                      </p:stCondLst>
                                      <p:childTnLst>
                                        <p:anim calcmode="lin" valueType="num">
                                          <p:cBhvr additive="base">
                                            <p:cTn id="212" dur="350"/>
                                            <p:tgtEl>
                                              <p:spTgt spid="24"/>
                                            </p:tgtEl>
                                            <p:attrNameLst>
                                              <p:attrName>ppt_x</p:attrName>
                                            </p:attrNameLst>
                                          </p:cBhvr>
                                          <p:tavLst>
                                            <p:tav tm="0">
                                              <p:val>
                                                <p:strVal val="ppt_x"/>
                                              </p:val>
                                            </p:tav>
                                            <p:tav tm="100000">
                                              <p:val>
                                                <p:strVal val="0-ppt_w/2"/>
                                              </p:val>
                                            </p:tav>
                                          </p:tavLst>
                                        </p:anim>
                                        <p:anim calcmode="lin" valueType="num">
                                          <p:cBhvr additive="base">
                                            <p:cTn id="213" dur="350"/>
                                            <p:tgtEl>
                                              <p:spTgt spid="24"/>
                                            </p:tgtEl>
                                            <p:attrNameLst>
                                              <p:attrName>ppt_y</p:attrName>
                                            </p:attrNameLst>
                                          </p:cBhvr>
                                          <p:tavLst>
                                            <p:tav tm="0">
                                              <p:val>
                                                <p:strVal val="ppt_y"/>
                                              </p:val>
                                            </p:tav>
                                            <p:tav tm="100000">
                                              <p:val>
                                                <p:strVal val="ppt_y"/>
                                              </p:val>
                                            </p:tav>
                                          </p:tavLst>
                                        </p:anim>
                                        <p:set>
                                          <p:cBhvr>
                                            <p:cTn id="214" dur="1" fill="hold">
                                              <p:stCondLst>
                                                <p:cond delay="349"/>
                                              </p:stCondLst>
                                            </p:cTn>
                                            <p:tgtEl>
                                              <p:spTgt spid="24"/>
                                            </p:tgtEl>
                                            <p:attrNameLst>
                                              <p:attrName>style.visibility</p:attrName>
                                            </p:attrNameLst>
                                          </p:cBhvr>
                                          <p:to>
                                            <p:strVal val="hidden"/>
                                          </p:to>
                                        </p:set>
                                      </p:childTnLst>
                                    </p:cTn>
                                  </p:par>
                                  <p:par>
                                    <p:cTn id="215" presetID="10" presetClass="exit" presetSubtype="0" fill="hold" grpId="1" nodeType="withEffect">
                                      <p:stCondLst>
                                        <p:cond delay="0"/>
                                      </p:stCondLst>
                                      <p:childTnLst>
                                        <p:animEffect transition="out" filter="fade">
                                          <p:cBhvr>
                                            <p:cTn id="216" dur="100"/>
                                            <p:tgtEl>
                                              <p:spTgt spid="49"/>
                                            </p:tgtEl>
                                          </p:cBhvr>
                                        </p:animEffect>
                                        <p:set>
                                          <p:cBhvr>
                                            <p:cTn id="217" dur="1" fill="hold">
                                              <p:stCondLst>
                                                <p:cond delay="99"/>
                                              </p:stCondLst>
                                            </p:cTn>
                                            <p:tgtEl>
                                              <p:spTgt spid="49"/>
                                            </p:tgtEl>
                                            <p:attrNameLst>
                                              <p:attrName>style.visibility</p:attrName>
                                            </p:attrNameLst>
                                          </p:cBhvr>
                                          <p:to>
                                            <p:strVal val="hidden"/>
                                          </p:to>
                                        </p:set>
                                      </p:childTnLst>
                                    </p:cTn>
                                  </p:par>
                                  <p:par>
                                    <p:cTn id="218" presetID="1" presetClass="mediacall" presetSubtype="0" fill="hold" nodeType="withEffect">
                                      <p:stCondLst>
                                        <p:cond delay="0"/>
                                      </p:stCondLst>
                                      <p:childTnLst>
                                        <p:cmd type="call" cmd="playFrom(0.0)">
                                          <p:cBhvr>
                                            <p:cTn id="219" dur="339" fill="hold"/>
                                            <p:tgtEl>
                                              <p:spTgt spid="9"/>
                                            </p:tgtEl>
                                          </p:cBhvr>
                                        </p:cmd>
                                      </p:childTnLst>
                                    </p:cTn>
                                  </p:par>
                                  <p:par>
                                    <p:cTn id="220" presetID="1" presetClass="entr" presetSubtype="0" fill="hold" nodeType="withEffect">
                                      <p:stCondLst>
                                        <p:cond delay="0"/>
                                      </p:stCondLst>
                                      <p:childTnLst>
                                        <p:set>
                                          <p:cBhvr>
                                            <p:cTn id="221" dur="1" fill="hold">
                                              <p:stCondLst>
                                                <p:cond delay="0"/>
                                              </p:stCondLst>
                                            </p:cTn>
                                            <p:tgtEl>
                                              <p:spTgt spid="118"/>
                                            </p:tgtEl>
                                            <p:attrNameLst>
                                              <p:attrName>style.visibility</p:attrName>
                                            </p:attrNameLst>
                                          </p:cBhvr>
                                          <p:to>
                                            <p:strVal val="visible"/>
                                          </p:to>
                                        </p:set>
                                      </p:childTnLst>
                                    </p:cTn>
                                  </p:par>
                                </p:childTnLst>
                              </p:cTn>
                            </p:par>
                            <p:par>
                              <p:cTn id="222" fill="hold">
                                <p:stCondLst>
                                  <p:cond delay="350"/>
                                </p:stCondLst>
                                <p:childTnLst>
                                  <p:par>
                                    <p:cTn id="223" presetID="42" presetClass="path" presetSubtype="0" accel="50000" decel="50000" fill="hold" nodeType="afterEffect">
                                      <p:stCondLst>
                                        <p:cond delay="0"/>
                                      </p:stCondLst>
                                      <p:childTnLst>
                                        <p:animMotion origin="layout" path="M 3.40278E-6 2.83951E-6 L 0.22157 0.00308 " pathEditMode="relative" rAng="0" ptsTypes="AA">
                                          <p:cBhvr>
                                            <p:cTn id="224" dur="1500" fill="hold"/>
                                            <p:tgtEl>
                                              <p:spTgt spid="118"/>
                                            </p:tgtEl>
                                            <p:attrNameLst>
                                              <p:attrName>ppt_x</p:attrName>
                                              <p:attrName>ppt_y</p:attrName>
                                            </p:attrNameLst>
                                          </p:cBhvr>
                                          <p:rCtr x="11079" y="154"/>
                                        </p:animMotion>
                                      </p:childTnLst>
                                    </p:cTn>
                                  </p:par>
                                  <p:par>
                                    <p:cTn id="225" presetID="1" presetClass="mediacall" presetSubtype="0" fill="hold" nodeType="withEffect">
                                      <p:stCondLst>
                                        <p:cond delay="250"/>
                                      </p:stCondLst>
                                      <p:childTnLst>
                                        <p:cmd type="call" cmd="playFrom(0.0)">
                                          <p:cBhvr>
                                            <p:cTn id="226" dur="1080" fill="hold"/>
                                            <p:tgtEl>
                                              <p:spTgt spid="113"/>
                                            </p:tgtEl>
                                          </p:cBhvr>
                                        </p:cmd>
                                      </p:childTnLst>
                                    </p:cTn>
                                  </p:par>
                                  <p:par>
                                    <p:cTn id="227" presetID="10" presetClass="entr" presetSubtype="0" fill="hold" grpId="0" nodeType="withEffect">
                                      <p:stCondLst>
                                        <p:cond delay="500"/>
                                      </p:stCondLst>
                                      <p:childTnLst>
                                        <p:set>
                                          <p:cBhvr>
                                            <p:cTn id="228" dur="1" fill="hold">
                                              <p:stCondLst>
                                                <p:cond delay="0"/>
                                              </p:stCondLst>
                                            </p:cTn>
                                            <p:tgtEl>
                                              <p:spTgt spid="114"/>
                                            </p:tgtEl>
                                            <p:attrNameLst>
                                              <p:attrName>style.visibility</p:attrName>
                                            </p:attrNameLst>
                                          </p:cBhvr>
                                          <p:to>
                                            <p:strVal val="visible"/>
                                          </p:to>
                                        </p:set>
                                        <p:animEffect transition="in" filter="fade">
                                          <p:cBhvr>
                                            <p:cTn id="229" dur="500"/>
                                            <p:tgtEl>
                                              <p:spTgt spid="114"/>
                                            </p:tgtEl>
                                          </p:cBhvr>
                                        </p:animEffect>
                                      </p:childTnLst>
                                    </p:cTn>
                                  </p:par>
                                  <p:par>
                                    <p:cTn id="230" presetID="10" presetClass="entr" presetSubtype="0" fill="hold" nodeType="withEffect">
                                      <p:stCondLst>
                                        <p:cond delay="1000"/>
                                      </p:stCondLst>
                                      <p:childTnLst>
                                        <p:set>
                                          <p:cBhvr>
                                            <p:cTn id="231" dur="1" fill="hold">
                                              <p:stCondLst>
                                                <p:cond delay="0"/>
                                              </p:stCondLst>
                                            </p:cTn>
                                            <p:tgtEl>
                                              <p:spTgt spid="115"/>
                                            </p:tgtEl>
                                            <p:attrNameLst>
                                              <p:attrName>style.visibility</p:attrName>
                                            </p:attrNameLst>
                                          </p:cBhvr>
                                          <p:to>
                                            <p:strVal val="visible"/>
                                          </p:to>
                                        </p:set>
                                        <p:animEffect transition="in" filter="fade">
                                          <p:cBhvr>
                                            <p:cTn id="232" dur="500"/>
                                            <p:tgtEl>
                                              <p:spTgt spid="115"/>
                                            </p:tgtEl>
                                          </p:cBhvr>
                                        </p:animEffect>
                                      </p:childTnLst>
                                    </p:cTn>
                                  </p:par>
                                </p:childTnLst>
                              </p:cTn>
                            </p:par>
                            <p:par>
                              <p:cTn id="233" fill="hold">
                                <p:stCondLst>
                                  <p:cond delay="1850"/>
                                </p:stCondLst>
                                <p:childTnLst>
                                  <p:par>
                                    <p:cTn id="234" presetID="10" presetClass="exit" presetSubtype="0" fill="hold" nodeType="afterEffect">
                                      <p:stCondLst>
                                        <p:cond delay="5000"/>
                                      </p:stCondLst>
                                      <p:childTnLst>
                                        <p:animEffect transition="out" filter="fade">
                                          <p:cBhvr>
                                            <p:cTn id="235" dur="1000"/>
                                            <p:tgtEl>
                                              <p:spTgt spid="118"/>
                                            </p:tgtEl>
                                          </p:cBhvr>
                                        </p:animEffect>
                                        <p:set>
                                          <p:cBhvr>
                                            <p:cTn id="236" dur="1" fill="hold">
                                              <p:stCondLst>
                                                <p:cond delay="999"/>
                                              </p:stCondLst>
                                            </p:cTn>
                                            <p:tgtEl>
                                              <p:spTgt spid="118"/>
                                            </p:tgtEl>
                                            <p:attrNameLst>
                                              <p:attrName>style.visibility</p:attrName>
                                            </p:attrNameLst>
                                          </p:cBhvr>
                                          <p:to>
                                            <p:strVal val="hidden"/>
                                          </p:to>
                                        </p:set>
                                      </p:childTnLst>
                                    </p:cTn>
                                  </p:par>
                                  <p:par>
                                    <p:cTn id="237" presetID="10" presetClass="exit" presetSubtype="0" fill="hold" nodeType="withEffect">
                                      <p:stCondLst>
                                        <p:cond delay="5000"/>
                                      </p:stCondLst>
                                      <p:childTnLst>
                                        <p:animEffect transition="out" filter="fade">
                                          <p:cBhvr>
                                            <p:cTn id="238" dur="1000"/>
                                            <p:tgtEl>
                                              <p:spTgt spid="115"/>
                                            </p:tgtEl>
                                          </p:cBhvr>
                                        </p:animEffect>
                                        <p:set>
                                          <p:cBhvr>
                                            <p:cTn id="239" dur="1" fill="hold">
                                              <p:stCondLst>
                                                <p:cond delay="999"/>
                                              </p:stCondLst>
                                            </p:cTn>
                                            <p:tgtEl>
                                              <p:spTgt spid="115"/>
                                            </p:tgtEl>
                                            <p:attrNameLst>
                                              <p:attrName>style.visibility</p:attrName>
                                            </p:attrNameLst>
                                          </p:cBhvr>
                                          <p:to>
                                            <p:strVal val="hidden"/>
                                          </p:to>
                                        </p:set>
                                      </p:childTnLst>
                                    </p:cTn>
                                  </p:par>
                                  <p:par>
                                    <p:cTn id="240" presetID="10" presetClass="exit" presetSubtype="0" fill="hold" grpId="1" nodeType="withEffect">
                                      <p:stCondLst>
                                        <p:cond delay="5000"/>
                                      </p:stCondLst>
                                      <p:childTnLst>
                                        <p:animEffect transition="out" filter="fade">
                                          <p:cBhvr>
                                            <p:cTn id="241" dur="1000"/>
                                            <p:tgtEl>
                                              <p:spTgt spid="114"/>
                                            </p:tgtEl>
                                          </p:cBhvr>
                                        </p:animEffect>
                                        <p:set>
                                          <p:cBhvr>
                                            <p:cTn id="242" dur="1" fill="hold">
                                              <p:stCondLst>
                                                <p:cond delay="999"/>
                                              </p:stCondLst>
                                            </p:cTn>
                                            <p:tgtEl>
                                              <p:spTgt spid="11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43" restart="whenNotActive" fill="hold" evtFilter="cancelBubble" nodeType="interactiveSeq">
                    <p:stCondLst>
                      <p:cond evt="onClick" delay="0">
                        <p:tgtEl>
                          <p:spTgt spid="25"/>
                        </p:tgtEl>
                      </p:cond>
                    </p:stCondLst>
                    <p:endSync evt="end" delay="0">
                      <p:rtn val="all"/>
                    </p:endSync>
                    <p:childTnLst>
                      <p:par>
                        <p:cTn id="244" fill="hold">
                          <p:stCondLst>
                            <p:cond delay="0"/>
                          </p:stCondLst>
                          <p:childTnLst>
                            <p:par>
                              <p:cTn id="245" fill="hold">
                                <p:stCondLst>
                                  <p:cond delay="0"/>
                                </p:stCondLst>
                                <p:childTnLst>
                                  <p:par>
                                    <p:cTn id="246" presetID="2" presetClass="exit" presetSubtype="2" fill="hold" grpId="1" nodeType="clickEffect">
                                      <p:stCondLst>
                                        <p:cond delay="0"/>
                                      </p:stCondLst>
                                      <p:childTnLst>
                                        <p:anim calcmode="lin" valueType="num">
                                          <p:cBhvr additive="base">
                                            <p:cTn id="247" dur="350"/>
                                            <p:tgtEl>
                                              <p:spTgt spid="25"/>
                                            </p:tgtEl>
                                            <p:attrNameLst>
                                              <p:attrName>ppt_x</p:attrName>
                                            </p:attrNameLst>
                                          </p:cBhvr>
                                          <p:tavLst>
                                            <p:tav tm="0">
                                              <p:val>
                                                <p:strVal val="ppt_x"/>
                                              </p:val>
                                            </p:tav>
                                            <p:tav tm="100000">
                                              <p:val>
                                                <p:strVal val="1+ppt_w/2"/>
                                              </p:val>
                                            </p:tav>
                                          </p:tavLst>
                                        </p:anim>
                                        <p:anim calcmode="lin" valueType="num">
                                          <p:cBhvr additive="base">
                                            <p:cTn id="248" dur="350"/>
                                            <p:tgtEl>
                                              <p:spTgt spid="25"/>
                                            </p:tgtEl>
                                            <p:attrNameLst>
                                              <p:attrName>ppt_y</p:attrName>
                                            </p:attrNameLst>
                                          </p:cBhvr>
                                          <p:tavLst>
                                            <p:tav tm="0">
                                              <p:val>
                                                <p:strVal val="ppt_y"/>
                                              </p:val>
                                            </p:tav>
                                            <p:tav tm="100000">
                                              <p:val>
                                                <p:strVal val="ppt_y"/>
                                              </p:val>
                                            </p:tav>
                                          </p:tavLst>
                                        </p:anim>
                                        <p:set>
                                          <p:cBhvr>
                                            <p:cTn id="249" dur="1" fill="hold">
                                              <p:stCondLst>
                                                <p:cond delay="349"/>
                                              </p:stCondLst>
                                            </p:cTn>
                                            <p:tgtEl>
                                              <p:spTgt spid="25"/>
                                            </p:tgtEl>
                                            <p:attrNameLst>
                                              <p:attrName>style.visibility</p:attrName>
                                            </p:attrNameLst>
                                          </p:cBhvr>
                                          <p:to>
                                            <p:strVal val="hidden"/>
                                          </p:to>
                                        </p:set>
                                      </p:childTnLst>
                                    </p:cTn>
                                  </p:par>
                                  <p:par>
                                    <p:cTn id="250" presetID="10" presetClass="exit" presetSubtype="0" fill="hold" grpId="1" nodeType="withEffect">
                                      <p:stCondLst>
                                        <p:cond delay="0"/>
                                      </p:stCondLst>
                                      <p:childTnLst>
                                        <p:animEffect transition="out" filter="fade">
                                          <p:cBhvr>
                                            <p:cTn id="251" dur="100"/>
                                            <p:tgtEl>
                                              <p:spTgt spid="48"/>
                                            </p:tgtEl>
                                          </p:cBhvr>
                                        </p:animEffect>
                                        <p:set>
                                          <p:cBhvr>
                                            <p:cTn id="252" dur="1" fill="hold">
                                              <p:stCondLst>
                                                <p:cond delay="99"/>
                                              </p:stCondLst>
                                            </p:cTn>
                                            <p:tgtEl>
                                              <p:spTgt spid="48"/>
                                            </p:tgtEl>
                                            <p:attrNameLst>
                                              <p:attrName>style.visibility</p:attrName>
                                            </p:attrNameLst>
                                          </p:cBhvr>
                                          <p:to>
                                            <p:strVal val="hidden"/>
                                          </p:to>
                                        </p:set>
                                      </p:childTnLst>
                                    </p:cTn>
                                  </p:par>
                                  <p:par>
                                    <p:cTn id="253" presetID="1" presetClass="mediacall" presetSubtype="0" fill="hold" nodeType="withEffect">
                                      <p:stCondLst>
                                        <p:cond delay="0"/>
                                      </p:stCondLst>
                                      <p:childTnLst>
                                        <p:cmd type="call" cmd="playFrom(0.0)">
                                          <p:cBhvr>
                                            <p:cTn id="254" dur="339" fill="hold"/>
                                            <p:tgtEl>
                                              <p:spTgt spid="9"/>
                                            </p:tgtEl>
                                          </p:cBhvr>
                                        </p:cmd>
                                      </p:childTnLst>
                                    </p:cTn>
                                  </p:par>
                                  <p:par>
                                    <p:cTn id="255" presetID="1" presetClass="entr" presetSubtype="0" fill="hold" nodeType="withEffect">
                                      <p:stCondLst>
                                        <p:cond delay="0"/>
                                      </p:stCondLst>
                                      <p:childTnLst>
                                        <p:set>
                                          <p:cBhvr>
                                            <p:cTn id="256" dur="1" fill="hold">
                                              <p:stCondLst>
                                                <p:cond delay="0"/>
                                              </p:stCondLst>
                                            </p:cTn>
                                            <p:tgtEl>
                                              <p:spTgt spid="129"/>
                                            </p:tgtEl>
                                            <p:attrNameLst>
                                              <p:attrName>style.visibility</p:attrName>
                                            </p:attrNameLst>
                                          </p:cBhvr>
                                          <p:to>
                                            <p:strVal val="visible"/>
                                          </p:to>
                                        </p:set>
                                      </p:childTnLst>
                                    </p:cTn>
                                  </p:par>
                                </p:childTnLst>
                              </p:cTn>
                            </p:par>
                            <p:par>
                              <p:cTn id="257" fill="hold">
                                <p:stCondLst>
                                  <p:cond delay="350"/>
                                </p:stCondLst>
                                <p:childTnLst>
                                  <p:par>
                                    <p:cTn id="258"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259" dur="1500" fill="hold"/>
                                            <p:tgtEl>
                                              <p:spTgt spid="129"/>
                                            </p:tgtEl>
                                            <p:attrNameLst>
                                              <p:attrName>ppt_x</p:attrName>
                                              <p:attrName>ppt_y</p:attrName>
                                            </p:attrNameLst>
                                          </p:cBhvr>
                                          <p:rCtr x="-11827" y="-5150"/>
                                        </p:animMotion>
                                      </p:childTnLst>
                                    </p:cTn>
                                  </p:par>
                                  <p:par>
                                    <p:cTn id="260" presetID="1" presetClass="mediacall" presetSubtype="0" fill="hold" nodeType="withEffect">
                                      <p:stCondLst>
                                        <p:cond delay="500"/>
                                      </p:stCondLst>
                                      <p:childTnLst>
                                        <p:cmd type="call" cmd="playFrom(0.0)">
                                          <p:cBhvr>
                                            <p:cTn id="261" dur="235" fill="hold"/>
                                            <p:tgtEl>
                                              <p:spTgt spid="124"/>
                                            </p:tgtEl>
                                          </p:cBhvr>
                                        </p:cmd>
                                      </p:childTnLst>
                                    </p:cTn>
                                  </p:par>
                                  <p:par>
                                    <p:cTn id="262" presetID="42" presetClass="path" presetSubtype="0" repeatCount="5000" autoRev="1" fill="hold" nodeType="withEffect">
                                      <p:stCondLst>
                                        <p:cond delay="1500"/>
                                      </p:stCondLst>
                                      <p:childTnLst>
                                        <p:animMotion origin="layout" path="M -0.23546 -0.05961 L -0.23579 -0.00096 " pathEditMode="relative" rAng="0" ptsTypes="AA">
                                          <p:cBhvr>
                                            <p:cTn id="263" dur="750" spd="-100000" fill="hold"/>
                                            <p:tgtEl>
                                              <p:spTgt spid="129"/>
                                            </p:tgtEl>
                                            <p:attrNameLst>
                                              <p:attrName>ppt_x</p:attrName>
                                              <p:attrName>ppt_y</p:attrName>
                                            </p:attrNameLst>
                                          </p:cBhvr>
                                          <p:rCtr x="-22" y="2932"/>
                                        </p:animMotion>
                                      </p:childTnLst>
                                    </p:cTn>
                                  </p:par>
                                  <p:par>
                                    <p:cTn id="264" presetID="10" presetClass="entr" presetSubtype="0" fill="hold" grpId="0" nodeType="withEffect">
                                      <p:stCondLst>
                                        <p:cond delay="500"/>
                                      </p:stCondLst>
                                      <p:childTnLst>
                                        <p:set>
                                          <p:cBhvr>
                                            <p:cTn id="265" dur="1" fill="hold">
                                              <p:stCondLst>
                                                <p:cond delay="0"/>
                                              </p:stCondLst>
                                            </p:cTn>
                                            <p:tgtEl>
                                              <p:spTgt spid="125"/>
                                            </p:tgtEl>
                                            <p:attrNameLst>
                                              <p:attrName>style.visibility</p:attrName>
                                            </p:attrNameLst>
                                          </p:cBhvr>
                                          <p:to>
                                            <p:strVal val="visible"/>
                                          </p:to>
                                        </p:set>
                                        <p:animEffect transition="in" filter="fade">
                                          <p:cBhvr>
                                            <p:cTn id="266" dur="500"/>
                                            <p:tgtEl>
                                              <p:spTgt spid="125"/>
                                            </p:tgtEl>
                                          </p:cBhvr>
                                        </p:animEffect>
                                      </p:childTnLst>
                                    </p:cTn>
                                  </p:par>
                                  <p:par>
                                    <p:cTn id="267" presetID="10" presetClass="entr" presetSubtype="0" fill="hold" nodeType="withEffect">
                                      <p:stCondLst>
                                        <p:cond delay="1000"/>
                                      </p:stCondLst>
                                      <p:childTnLst>
                                        <p:set>
                                          <p:cBhvr>
                                            <p:cTn id="268" dur="1" fill="hold">
                                              <p:stCondLst>
                                                <p:cond delay="0"/>
                                              </p:stCondLst>
                                            </p:cTn>
                                            <p:tgtEl>
                                              <p:spTgt spid="126"/>
                                            </p:tgtEl>
                                            <p:attrNameLst>
                                              <p:attrName>style.visibility</p:attrName>
                                            </p:attrNameLst>
                                          </p:cBhvr>
                                          <p:to>
                                            <p:strVal val="visible"/>
                                          </p:to>
                                        </p:set>
                                        <p:animEffect transition="in" filter="fade">
                                          <p:cBhvr>
                                            <p:cTn id="269" dur="500"/>
                                            <p:tgtEl>
                                              <p:spTgt spid="126"/>
                                            </p:tgtEl>
                                          </p:cBhvr>
                                        </p:animEffect>
                                      </p:childTnLst>
                                    </p:cTn>
                                  </p:par>
                                  <p:par>
                                    <p:cTn id="270" presetID="10" presetClass="exit" presetSubtype="0" fill="hold" nodeType="withEffect">
                                      <p:stCondLst>
                                        <p:cond delay="6000"/>
                                      </p:stCondLst>
                                      <p:childTnLst>
                                        <p:animEffect transition="out" filter="fade">
                                          <p:cBhvr>
                                            <p:cTn id="271" dur="1000"/>
                                            <p:tgtEl>
                                              <p:spTgt spid="129"/>
                                            </p:tgtEl>
                                          </p:cBhvr>
                                        </p:animEffect>
                                        <p:set>
                                          <p:cBhvr>
                                            <p:cTn id="272" dur="1" fill="hold">
                                              <p:stCondLst>
                                                <p:cond delay="999"/>
                                              </p:stCondLst>
                                            </p:cTn>
                                            <p:tgtEl>
                                              <p:spTgt spid="129"/>
                                            </p:tgtEl>
                                            <p:attrNameLst>
                                              <p:attrName>style.visibility</p:attrName>
                                            </p:attrNameLst>
                                          </p:cBhvr>
                                          <p:to>
                                            <p:strVal val="hidden"/>
                                          </p:to>
                                        </p:set>
                                      </p:childTnLst>
                                    </p:cTn>
                                  </p:par>
                                  <p:par>
                                    <p:cTn id="273" presetID="10" presetClass="exit" presetSubtype="0" fill="hold" nodeType="withEffect">
                                      <p:stCondLst>
                                        <p:cond delay="6000"/>
                                      </p:stCondLst>
                                      <p:childTnLst>
                                        <p:animEffect transition="out" filter="fade">
                                          <p:cBhvr>
                                            <p:cTn id="274" dur="1000"/>
                                            <p:tgtEl>
                                              <p:spTgt spid="126"/>
                                            </p:tgtEl>
                                          </p:cBhvr>
                                        </p:animEffect>
                                        <p:set>
                                          <p:cBhvr>
                                            <p:cTn id="275" dur="1" fill="hold">
                                              <p:stCondLst>
                                                <p:cond delay="999"/>
                                              </p:stCondLst>
                                            </p:cTn>
                                            <p:tgtEl>
                                              <p:spTgt spid="126"/>
                                            </p:tgtEl>
                                            <p:attrNameLst>
                                              <p:attrName>style.visibility</p:attrName>
                                            </p:attrNameLst>
                                          </p:cBhvr>
                                          <p:to>
                                            <p:strVal val="hidden"/>
                                          </p:to>
                                        </p:set>
                                      </p:childTnLst>
                                    </p:cTn>
                                  </p:par>
                                  <p:par>
                                    <p:cTn id="276" presetID="10" presetClass="exit" presetSubtype="0" fill="hold" grpId="1" nodeType="withEffect">
                                      <p:stCondLst>
                                        <p:cond delay="6000"/>
                                      </p:stCondLst>
                                      <p:childTnLst>
                                        <p:animEffect transition="out" filter="fade">
                                          <p:cBhvr>
                                            <p:cTn id="277" dur="1000"/>
                                            <p:tgtEl>
                                              <p:spTgt spid="125"/>
                                            </p:tgtEl>
                                          </p:cBhvr>
                                        </p:animEffect>
                                        <p:set>
                                          <p:cBhvr>
                                            <p:cTn id="278" dur="1" fill="hold">
                                              <p:stCondLst>
                                                <p:cond delay="999"/>
                                              </p:stCondLst>
                                            </p:cTn>
                                            <p:tgtEl>
                                              <p:spTgt spid="1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79" restart="whenNotActive" fill="hold" evtFilter="cancelBubble" nodeType="interactiveSeq">
                    <p:stCondLst>
                      <p:cond evt="onClick" delay="0">
                        <p:tgtEl>
                          <p:spTgt spid="26"/>
                        </p:tgtEl>
                      </p:cond>
                    </p:stCondLst>
                    <p:endSync evt="end" delay="0">
                      <p:rtn val="all"/>
                    </p:endSync>
                    <p:childTnLst>
                      <p:par>
                        <p:cTn id="280" fill="hold">
                          <p:stCondLst>
                            <p:cond delay="0"/>
                          </p:stCondLst>
                          <p:childTnLst>
                            <p:par>
                              <p:cTn id="281" fill="hold">
                                <p:stCondLst>
                                  <p:cond delay="0"/>
                                </p:stCondLst>
                                <p:childTnLst>
                                  <p:par>
                                    <p:cTn id="282" presetID="2" presetClass="exit" presetSubtype="12" fill="hold" grpId="1" nodeType="clickEffect">
                                      <p:stCondLst>
                                        <p:cond delay="0"/>
                                      </p:stCondLst>
                                      <p:childTnLst>
                                        <p:anim calcmode="lin" valueType="num">
                                          <p:cBhvr additive="base">
                                            <p:cTn id="283" dur="350"/>
                                            <p:tgtEl>
                                              <p:spTgt spid="26"/>
                                            </p:tgtEl>
                                            <p:attrNameLst>
                                              <p:attrName>ppt_x</p:attrName>
                                            </p:attrNameLst>
                                          </p:cBhvr>
                                          <p:tavLst>
                                            <p:tav tm="0">
                                              <p:val>
                                                <p:strVal val="ppt_x"/>
                                              </p:val>
                                            </p:tav>
                                            <p:tav tm="100000">
                                              <p:val>
                                                <p:strVal val="0-ppt_w/2"/>
                                              </p:val>
                                            </p:tav>
                                          </p:tavLst>
                                        </p:anim>
                                        <p:anim calcmode="lin" valueType="num">
                                          <p:cBhvr additive="base">
                                            <p:cTn id="284" dur="350"/>
                                            <p:tgtEl>
                                              <p:spTgt spid="26"/>
                                            </p:tgtEl>
                                            <p:attrNameLst>
                                              <p:attrName>ppt_y</p:attrName>
                                            </p:attrNameLst>
                                          </p:cBhvr>
                                          <p:tavLst>
                                            <p:tav tm="0">
                                              <p:val>
                                                <p:strVal val="ppt_y"/>
                                              </p:val>
                                            </p:tav>
                                            <p:tav tm="100000">
                                              <p:val>
                                                <p:strVal val="1+ppt_h/2"/>
                                              </p:val>
                                            </p:tav>
                                          </p:tavLst>
                                        </p:anim>
                                        <p:set>
                                          <p:cBhvr>
                                            <p:cTn id="285" dur="1" fill="hold">
                                              <p:stCondLst>
                                                <p:cond delay="349"/>
                                              </p:stCondLst>
                                            </p:cTn>
                                            <p:tgtEl>
                                              <p:spTgt spid="26"/>
                                            </p:tgtEl>
                                            <p:attrNameLst>
                                              <p:attrName>style.visibility</p:attrName>
                                            </p:attrNameLst>
                                          </p:cBhvr>
                                          <p:to>
                                            <p:strVal val="hidden"/>
                                          </p:to>
                                        </p:set>
                                      </p:childTnLst>
                                    </p:cTn>
                                  </p:par>
                                  <p:par>
                                    <p:cTn id="286" presetID="10" presetClass="exit" presetSubtype="0" fill="hold" grpId="1" nodeType="withEffect">
                                      <p:stCondLst>
                                        <p:cond delay="0"/>
                                      </p:stCondLst>
                                      <p:childTnLst>
                                        <p:animEffect transition="out" filter="fade">
                                          <p:cBhvr>
                                            <p:cTn id="287" dur="100"/>
                                            <p:tgtEl>
                                              <p:spTgt spid="47"/>
                                            </p:tgtEl>
                                          </p:cBhvr>
                                        </p:animEffect>
                                        <p:set>
                                          <p:cBhvr>
                                            <p:cTn id="288" dur="1" fill="hold">
                                              <p:stCondLst>
                                                <p:cond delay="99"/>
                                              </p:stCondLst>
                                            </p:cTn>
                                            <p:tgtEl>
                                              <p:spTgt spid="47"/>
                                            </p:tgtEl>
                                            <p:attrNameLst>
                                              <p:attrName>style.visibility</p:attrName>
                                            </p:attrNameLst>
                                          </p:cBhvr>
                                          <p:to>
                                            <p:strVal val="hidden"/>
                                          </p:to>
                                        </p:set>
                                      </p:childTnLst>
                                    </p:cTn>
                                  </p:par>
                                  <p:par>
                                    <p:cTn id="289" presetID="1" presetClass="mediacall" presetSubtype="0" fill="hold" nodeType="withEffect">
                                      <p:stCondLst>
                                        <p:cond delay="0"/>
                                      </p:stCondLst>
                                      <p:childTnLst>
                                        <p:cmd type="call" cmd="playFrom(0.0)">
                                          <p:cBhvr>
                                            <p:cTn id="290" dur="339" fill="hold"/>
                                            <p:tgtEl>
                                              <p:spTgt spid="9"/>
                                            </p:tgtEl>
                                          </p:cBhvr>
                                        </p:cmd>
                                      </p:childTnLst>
                                    </p:cTn>
                                  </p:par>
                                  <p:par>
                                    <p:cTn id="291" presetID="1" presetClass="entr" presetSubtype="0" fill="hold" nodeType="withEffect">
                                      <p:stCondLst>
                                        <p:cond delay="0"/>
                                      </p:stCondLst>
                                      <p:childTnLst>
                                        <p:set>
                                          <p:cBhvr>
                                            <p:cTn id="292" dur="1" fill="hold">
                                              <p:stCondLst>
                                                <p:cond delay="0"/>
                                              </p:stCondLst>
                                            </p:cTn>
                                            <p:tgtEl>
                                              <p:spTgt spid="101"/>
                                            </p:tgtEl>
                                            <p:attrNameLst>
                                              <p:attrName>style.visibility</p:attrName>
                                            </p:attrNameLst>
                                          </p:cBhvr>
                                          <p:to>
                                            <p:strVal val="visible"/>
                                          </p:to>
                                        </p:set>
                                      </p:childTnLst>
                                    </p:cTn>
                                  </p:par>
                                </p:childTnLst>
                              </p:cTn>
                            </p:par>
                            <p:par>
                              <p:cTn id="293" fill="hold">
                                <p:stCondLst>
                                  <p:cond delay="350"/>
                                </p:stCondLst>
                                <p:childTnLst>
                                  <p:par>
                                    <p:cTn id="294"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295" dur="1500" fill="hold"/>
                                            <p:tgtEl>
                                              <p:spTgt spid="101"/>
                                            </p:tgtEl>
                                            <p:attrNameLst>
                                              <p:attrName>ppt_x</p:attrName>
                                              <p:attrName>ppt_y</p:attrName>
                                            </p:attrNameLst>
                                          </p:cBhvr>
                                          <p:rCtr x="11230" y="-22512"/>
                                        </p:animMotion>
                                      </p:childTnLst>
                                    </p:cTn>
                                  </p:par>
                                  <p:par>
                                    <p:cTn id="296" presetID="1" presetClass="mediacall" presetSubtype="0" fill="hold" nodeType="withEffect">
                                      <p:stCondLst>
                                        <p:cond delay="250"/>
                                      </p:stCondLst>
                                      <p:childTnLst>
                                        <p:cmd type="call" cmd="playFrom(0.0)">
                                          <p:cBhvr>
                                            <p:cTn id="297" dur="1824" fill="hold"/>
                                            <p:tgtEl>
                                              <p:spTgt spid="96"/>
                                            </p:tgtEl>
                                          </p:cBhvr>
                                        </p:cmd>
                                      </p:childTnLst>
                                    </p:cTn>
                                  </p:par>
                                  <p:par>
                                    <p:cTn id="298" presetID="10" presetClass="entr" presetSubtype="0" fill="hold" grpId="0" nodeType="withEffect">
                                      <p:stCondLst>
                                        <p:cond delay="500"/>
                                      </p:stCondLst>
                                      <p:childTnLst>
                                        <p:set>
                                          <p:cBhvr>
                                            <p:cTn id="299" dur="1" fill="hold">
                                              <p:stCondLst>
                                                <p:cond delay="0"/>
                                              </p:stCondLst>
                                            </p:cTn>
                                            <p:tgtEl>
                                              <p:spTgt spid="97"/>
                                            </p:tgtEl>
                                            <p:attrNameLst>
                                              <p:attrName>style.visibility</p:attrName>
                                            </p:attrNameLst>
                                          </p:cBhvr>
                                          <p:to>
                                            <p:strVal val="visible"/>
                                          </p:to>
                                        </p:set>
                                        <p:animEffect transition="in" filter="fade">
                                          <p:cBhvr>
                                            <p:cTn id="300" dur="500"/>
                                            <p:tgtEl>
                                              <p:spTgt spid="97"/>
                                            </p:tgtEl>
                                          </p:cBhvr>
                                        </p:animEffect>
                                      </p:childTnLst>
                                    </p:cTn>
                                  </p:par>
                                  <p:par>
                                    <p:cTn id="301" presetID="10" presetClass="entr" presetSubtype="0" fill="hold" nodeType="withEffect">
                                      <p:stCondLst>
                                        <p:cond delay="1000"/>
                                      </p:stCondLst>
                                      <p:childTnLst>
                                        <p:set>
                                          <p:cBhvr>
                                            <p:cTn id="302" dur="1" fill="hold">
                                              <p:stCondLst>
                                                <p:cond delay="0"/>
                                              </p:stCondLst>
                                            </p:cTn>
                                            <p:tgtEl>
                                              <p:spTgt spid="98"/>
                                            </p:tgtEl>
                                            <p:attrNameLst>
                                              <p:attrName>style.visibility</p:attrName>
                                            </p:attrNameLst>
                                          </p:cBhvr>
                                          <p:to>
                                            <p:strVal val="visible"/>
                                          </p:to>
                                        </p:set>
                                        <p:animEffect transition="in" filter="fade">
                                          <p:cBhvr>
                                            <p:cTn id="303" dur="500"/>
                                            <p:tgtEl>
                                              <p:spTgt spid="98"/>
                                            </p:tgtEl>
                                          </p:cBhvr>
                                        </p:animEffect>
                                      </p:childTnLst>
                                    </p:cTn>
                                  </p:par>
                                </p:childTnLst>
                              </p:cTn>
                            </p:par>
                            <p:par>
                              <p:cTn id="304" fill="hold">
                                <p:stCondLst>
                                  <p:cond delay="2424"/>
                                </p:stCondLst>
                                <p:childTnLst>
                                  <p:par>
                                    <p:cTn id="305" presetID="10" presetClass="exit" presetSubtype="0" fill="hold" nodeType="afterEffect">
                                      <p:stCondLst>
                                        <p:cond delay="5000"/>
                                      </p:stCondLst>
                                      <p:childTnLst>
                                        <p:animEffect transition="out" filter="fade">
                                          <p:cBhvr>
                                            <p:cTn id="306" dur="1000"/>
                                            <p:tgtEl>
                                              <p:spTgt spid="101"/>
                                            </p:tgtEl>
                                          </p:cBhvr>
                                        </p:animEffect>
                                        <p:set>
                                          <p:cBhvr>
                                            <p:cTn id="307" dur="1" fill="hold">
                                              <p:stCondLst>
                                                <p:cond delay="999"/>
                                              </p:stCondLst>
                                            </p:cTn>
                                            <p:tgtEl>
                                              <p:spTgt spid="101"/>
                                            </p:tgtEl>
                                            <p:attrNameLst>
                                              <p:attrName>style.visibility</p:attrName>
                                            </p:attrNameLst>
                                          </p:cBhvr>
                                          <p:to>
                                            <p:strVal val="hidden"/>
                                          </p:to>
                                        </p:set>
                                      </p:childTnLst>
                                    </p:cTn>
                                  </p:par>
                                  <p:par>
                                    <p:cTn id="308" presetID="10" presetClass="exit" presetSubtype="0" fill="hold" nodeType="withEffect">
                                      <p:stCondLst>
                                        <p:cond delay="5000"/>
                                      </p:stCondLst>
                                      <p:childTnLst>
                                        <p:animEffect transition="out" filter="fade">
                                          <p:cBhvr>
                                            <p:cTn id="309" dur="1000"/>
                                            <p:tgtEl>
                                              <p:spTgt spid="98"/>
                                            </p:tgtEl>
                                          </p:cBhvr>
                                        </p:animEffect>
                                        <p:set>
                                          <p:cBhvr>
                                            <p:cTn id="310" dur="1" fill="hold">
                                              <p:stCondLst>
                                                <p:cond delay="999"/>
                                              </p:stCondLst>
                                            </p:cTn>
                                            <p:tgtEl>
                                              <p:spTgt spid="98"/>
                                            </p:tgtEl>
                                            <p:attrNameLst>
                                              <p:attrName>style.visibility</p:attrName>
                                            </p:attrNameLst>
                                          </p:cBhvr>
                                          <p:to>
                                            <p:strVal val="hidden"/>
                                          </p:to>
                                        </p:set>
                                      </p:childTnLst>
                                    </p:cTn>
                                  </p:par>
                                  <p:par>
                                    <p:cTn id="311" presetID="10" presetClass="exit" presetSubtype="0" fill="hold" grpId="1" nodeType="withEffect">
                                      <p:stCondLst>
                                        <p:cond delay="5000"/>
                                      </p:stCondLst>
                                      <p:childTnLst>
                                        <p:animEffect transition="out" filter="fade">
                                          <p:cBhvr>
                                            <p:cTn id="312" dur="1000"/>
                                            <p:tgtEl>
                                              <p:spTgt spid="97"/>
                                            </p:tgtEl>
                                          </p:cBhvr>
                                        </p:animEffect>
                                        <p:set>
                                          <p:cBhvr>
                                            <p:cTn id="313" dur="1" fill="hold">
                                              <p:stCondLst>
                                                <p:cond delay="999"/>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14" restart="whenNotActive" fill="hold" evtFilter="cancelBubble" nodeType="interactiveSeq">
                    <p:stCondLst>
                      <p:cond evt="onClick" delay="0">
                        <p:tgtEl>
                          <p:spTgt spid="27"/>
                        </p:tgtEl>
                      </p:cond>
                    </p:stCondLst>
                    <p:endSync evt="end" delay="0">
                      <p:rtn val="all"/>
                    </p:endSync>
                    <p:childTnLst>
                      <p:par>
                        <p:cTn id="315" fill="hold">
                          <p:stCondLst>
                            <p:cond delay="0"/>
                          </p:stCondLst>
                          <p:childTnLst>
                            <p:par>
                              <p:cTn id="316" fill="hold">
                                <p:stCondLst>
                                  <p:cond delay="0"/>
                                </p:stCondLst>
                                <p:childTnLst>
                                  <p:par>
                                    <p:cTn id="317" presetID="2" presetClass="exit" presetSubtype="6" fill="hold" grpId="1" nodeType="clickEffect">
                                      <p:stCondLst>
                                        <p:cond delay="0"/>
                                      </p:stCondLst>
                                      <p:childTnLst>
                                        <p:anim calcmode="lin" valueType="num">
                                          <p:cBhvr additive="base">
                                            <p:cTn id="318" dur="350"/>
                                            <p:tgtEl>
                                              <p:spTgt spid="27"/>
                                            </p:tgtEl>
                                            <p:attrNameLst>
                                              <p:attrName>ppt_x</p:attrName>
                                            </p:attrNameLst>
                                          </p:cBhvr>
                                          <p:tavLst>
                                            <p:tav tm="0">
                                              <p:val>
                                                <p:strVal val="ppt_x"/>
                                              </p:val>
                                            </p:tav>
                                            <p:tav tm="100000">
                                              <p:val>
                                                <p:strVal val="1+ppt_w/2"/>
                                              </p:val>
                                            </p:tav>
                                          </p:tavLst>
                                        </p:anim>
                                        <p:anim calcmode="lin" valueType="num">
                                          <p:cBhvr additive="base">
                                            <p:cTn id="319" dur="350"/>
                                            <p:tgtEl>
                                              <p:spTgt spid="27"/>
                                            </p:tgtEl>
                                            <p:attrNameLst>
                                              <p:attrName>ppt_y</p:attrName>
                                            </p:attrNameLst>
                                          </p:cBhvr>
                                          <p:tavLst>
                                            <p:tav tm="0">
                                              <p:val>
                                                <p:strVal val="ppt_y"/>
                                              </p:val>
                                            </p:tav>
                                            <p:tav tm="100000">
                                              <p:val>
                                                <p:strVal val="1+ppt_h/2"/>
                                              </p:val>
                                            </p:tav>
                                          </p:tavLst>
                                        </p:anim>
                                        <p:set>
                                          <p:cBhvr>
                                            <p:cTn id="320" dur="1" fill="hold">
                                              <p:stCondLst>
                                                <p:cond delay="349"/>
                                              </p:stCondLst>
                                            </p:cTn>
                                            <p:tgtEl>
                                              <p:spTgt spid="27"/>
                                            </p:tgtEl>
                                            <p:attrNameLst>
                                              <p:attrName>style.visibility</p:attrName>
                                            </p:attrNameLst>
                                          </p:cBhvr>
                                          <p:to>
                                            <p:strVal val="hidden"/>
                                          </p:to>
                                        </p:set>
                                      </p:childTnLst>
                                    </p:cTn>
                                  </p:par>
                                  <p:par>
                                    <p:cTn id="321" presetID="10" presetClass="exit" presetSubtype="0" fill="hold" grpId="1" nodeType="withEffect">
                                      <p:stCondLst>
                                        <p:cond delay="0"/>
                                      </p:stCondLst>
                                      <p:childTnLst>
                                        <p:animEffect transition="out" filter="fade">
                                          <p:cBhvr>
                                            <p:cTn id="322" dur="100"/>
                                            <p:tgtEl>
                                              <p:spTgt spid="3"/>
                                            </p:tgtEl>
                                          </p:cBhvr>
                                        </p:animEffect>
                                        <p:set>
                                          <p:cBhvr>
                                            <p:cTn id="323" dur="1" fill="hold">
                                              <p:stCondLst>
                                                <p:cond delay="99"/>
                                              </p:stCondLst>
                                            </p:cTn>
                                            <p:tgtEl>
                                              <p:spTgt spid="3"/>
                                            </p:tgtEl>
                                            <p:attrNameLst>
                                              <p:attrName>style.visibility</p:attrName>
                                            </p:attrNameLst>
                                          </p:cBhvr>
                                          <p:to>
                                            <p:strVal val="hidden"/>
                                          </p:to>
                                        </p:set>
                                      </p:childTnLst>
                                    </p:cTn>
                                  </p:par>
                                  <p:par>
                                    <p:cTn id="324" presetID="1" presetClass="mediacall" presetSubtype="0" fill="hold" nodeType="withEffect">
                                      <p:stCondLst>
                                        <p:cond delay="0"/>
                                      </p:stCondLst>
                                      <p:childTnLst>
                                        <p:cmd type="call" cmd="playFrom(0.0)">
                                          <p:cBhvr>
                                            <p:cTn id="325" dur="339" fill="hold"/>
                                            <p:tgtEl>
                                              <p:spTgt spid="9"/>
                                            </p:tgtEl>
                                          </p:cBhvr>
                                        </p:cmd>
                                      </p:childTnLst>
                                    </p:cTn>
                                  </p:par>
                                  <p:par>
                                    <p:cTn id="326" presetID="1" presetClass="entr" presetSubtype="0" fill="hold" nodeType="withEffect">
                                      <p:stCondLst>
                                        <p:cond delay="0"/>
                                      </p:stCondLst>
                                      <p:childTnLst>
                                        <p:set>
                                          <p:cBhvr>
                                            <p:cTn id="327" dur="1" fill="hold">
                                              <p:stCondLst>
                                                <p:cond delay="0"/>
                                              </p:stCondLst>
                                            </p:cTn>
                                            <p:tgtEl>
                                              <p:spTgt spid="107"/>
                                            </p:tgtEl>
                                            <p:attrNameLst>
                                              <p:attrName>style.visibility</p:attrName>
                                            </p:attrNameLst>
                                          </p:cBhvr>
                                          <p:to>
                                            <p:strVal val="visible"/>
                                          </p:to>
                                        </p:set>
                                      </p:childTnLst>
                                    </p:cTn>
                                  </p:par>
                                </p:childTnLst>
                              </p:cTn>
                            </p:par>
                            <p:par>
                              <p:cTn id="328" fill="hold">
                                <p:stCondLst>
                                  <p:cond delay="350"/>
                                </p:stCondLst>
                                <p:childTnLst>
                                  <p:par>
                                    <p:cTn id="329" presetID="42" presetClass="path" presetSubtype="0" accel="50000" decel="50000" fill="hold" nodeType="afterEffect">
                                      <p:stCondLst>
                                        <p:cond delay="0"/>
                                      </p:stCondLst>
                                      <p:childTnLst>
                                        <p:animMotion origin="layout" path="M -4.30556E-6 1.17284E-6 L -0.21701 0.00309 " pathEditMode="relative" rAng="0" ptsTypes="AA">
                                          <p:cBhvr>
                                            <p:cTn id="330" dur="1500" fill="hold"/>
                                            <p:tgtEl>
                                              <p:spTgt spid="107"/>
                                            </p:tgtEl>
                                            <p:attrNameLst>
                                              <p:attrName>ppt_x</p:attrName>
                                              <p:attrName>ppt_y</p:attrName>
                                            </p:attrNameLst>
                                          </p:cBhvr>
                                          <p:rCtr x="-10851" y="154"/>
                                        </p:animMotion>
                                      </p:childTnLst>
                                    </p:cTn>
                                  </p:par>
                                  <p:par>
                                    <p:cTn id="331" presetID="1" presetClass="mediacall" presetSubtype="0" fill="hold" nodeType="withEffect">
                                      <p:stCondLst>
                                        <p:cond delay="250"/>
                                      </p:stCondLst>
                                      <p:childTnLst>
                                        <p:cmd type="call" cmd="playFrom(0.0)">
                                          <p:cBhvr>
                                            <p:cTn id="332" dur="705" fill="hold"/>
                                            <p:tgtEl>
                                              <p:spTgt spid="102"/>
                                            </p:tgtEl>
                                          </p:cBhvr>
                                        </p:cmd>
                                      </p:childTnLst>
                                    </p:cTn>
                                  </p:par>
                                  <p:par>
                                    <p:cTn id="333" presetID="10" presetClass="entr" presetSubtype="0" fill="hold" grpId="0" nodeType="withEffect">
                                      <p:stCondLst>
                                        <p:cond delay="500"/>
                                      </p:stCondLst>
                                      <p:childTnLst>
                                        <p:set>
                                          <p:cBhvr>
                                            <p:cTn id="334" dur="1" fill="hold">
                                              <p:stCondLst>
                                                <p:cond delay="0"/>
                                              </p:stCondLst>
                                            </p:cTn>
                                            <p:tgtEl>
                                              <p:spTgt spid="103"/>
                                            </p:tgtEl>
                                            <p:attrNameLst>
                                              <p:attrName>style.visibility</p:attrName>
                                            </p:attrNameLst>
                                          </p:cBhvr>
                                          <p:to>
                                            <p:strVal val="visible"/>
                                          </p:to>
                                        </p:set>
                                        <p:animEffect transition="in" filter="fade">
                                          <p:cBhvr>
                                            <p:cTn id="335" dur="500"/>
                                            <p:tgtEl>
                                              <p:spTgt spid="103"/>
                                            </p:tgtEl>
                                          </p:cBhvr>
                                        </p:animEffect>
                                      </p:childTnLst>
                                    </p:cTn>
                                  </p:par>
                                  <p:par>
                                    <p:cTn id="336" presetID="10" presetClass="entr" presetSubtype="0" fill="hold" nodeType="withEffect">
                                      <p:stCondLst>
                                        <p:cond delay="1000"/>
                                      </p:stCondLst>
                                      <p:childTnLst>
                                        <p:set>
                                          <p:cBhvr>
                                            <p:cTn id="337" dur="1" fill="hold">
                                              <p:stCondLst>
                                                <p:cond delay="0"/>
                                              </p:stCondLst>
                                            </p:cTn>
                                            <p:tgtEl>
                                              <p:spTgt spid="104"/>
                                            </p:tgtEl>
                                            <p:attrNameLst>
                                              <p:attrName>style.visibility</p:attrName>
                                            </p:attrNameLst>
                                          </p:cBhvr>
                                          <p:to>
                                            <p:strVal val="visible"/>
                                          </p:to>
                                        </p:set>
                                        <p:animEffect transition="in" filter="fade">
                                          <p:cBhvr>
                                            <p:cTn id="338" dur="500"/>
                                            <p:tgtEl>
                                              <p:spTgt spid="104"/>
                                            </p:tgtEl>
                                          </p:cBhvr>
                                        </p:animEffect>
                                      </p:childTnLst>
                                    </p:cTn>
                                  </p:par>
                                </p:childTnLst>
                              </p:cTn>
                            </p:par>
                            <p:par>
                              <p:cTn id="339" fill="hold">
                                <p:stCondLst>
                                  <p:cond delay="1850"/>
                                </p:stCondLst>
                                <p:childTnLst>
                                  <p:par>
                                    <p:cTn id="340" presetID="10" presetClass="exit" presetSubtype="0" fill="hold" nodeType="afterEffect">
                                      <p:stCondLst>
                                        <p:cond delay="5000"/>
                                      </p:stCondLst>
                                      <p:childTnLst>
                                        <p:animEffect transition="out" filter="fade">
                                          <p:cBhvr>
                                            <p:cTn id="341" dur="1000"/>
                                            <p:tgtEl>
                                              <p:spTgt spid="107"/>
                                            </p:tgtEl>
                                          </p:cBhvr>
                                        </p:animEffect>
                                        <p:set>
                                          <p:cBhvr>
                                            <p:cTn id="342" dur="1" fill="hold">
                                              <p:stCondLst>
                                                <p:cond delay="999"/>
                                              </p:stCondLst>
                                            </p:cTn>
                                            <p:tgtEl>
                                              <p:spTgt spid="107"/>
                                            </p:tgtEl>
                                            <p:attrNameLst>
                                              <p:attrName>style.visibility</p:attrName>
                                            </p:attrNameLst>
                                          </p:cBhvr>
                                          <p:to>
                                            <p:strVal val="hidden"/>
                                          </p:to>
                                        </p:set>
                                      </p:childTnLst>
                                    </p:cTn>
                                  </p:par>
                                  <p:par>
                                    <p:cTn id="343" presetID="10" presetClass="exit" presetSubtype="0" fill="hold" nodeType="withEffect">
                                      <p:stCondLst>
                                        <p:cond delay="5000"/>
                                      </p:stCondLst>
                                      <p:childTnLst>
                                        <p:animEffect transition="out" filter="fade">
                                          <p:cBhvr>
                                            <p:cTn id="344" dur="1000"/>
                                            <p:tgtEl>
                                              <p:spTgt spid="104"/>
                                            </p:tgtEl>
                                          </p:cBhvr>
                                        </p:animEffect>
                                        <p:set>
                                          <p:cBhvr>
                                            <p:cTn id="345" dur="1" fill="hold">
                                              <p:stCondLst>
                                                <p:cond delay="999"/>
                                              </p:stCondLst>
                                            </p:cTn>
                                            <p:tgtEl>
                                              <p:spTgt spid="104"/>
                                            </p:tgtEl>
                                            <p:attrNameLst>
                                              <p:attrName>style.visibility</p:attrName>
                                            </p:attrNameLst>
                                          </p:cBhvr>
                                          <p:to>
                                            <p:strVal val="hidden"/>
                                          </p:to>
                                        </p:set>
                                      </p:childTnLst>
                                    </p:cTn>
                                  </p:par>
                                  <p:par>
                                    <p:cTn id="346" presetID="10" presetClass="exit" presetSubtype="0" fill="hold" grpId="1" nodeType="withEffect">
                                      <p:stCondLst>
                                        <p:cond delay="5000"/>
                                      </p:stCondLst>
                                      <p:childTnLst>
                                        <p:animEffect transition="out" filter="fade">
                                          <p:cBhvr>
                                            <p:cTn id="347" dur="1000"/>
                                            <p:tgtEl>
                                              <p:spTgt spid="103"/>
                                            </p:tgtEl>
                                          </p:cBhvr>
                                        </p:animEffect>
                                        <p:set>
                                          <p:cBhvr>
                                            <p:cTn id="348" dur="1" fill="hold">
                                              <p:stCondLst>
                                                <p:cond delay="9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49" fill="hold" display="0">
                      <p:stCondLst>
                        <p:cond delay="indefinite"/>
                      </p:stCondLst>
                      <p:endCondLst>
                        <p:cond evt="onStopAudio" delay="0">
                          <p:tgtEl>
                            <p:sldTgt/>
                          </p:tgtEl>
                        </p:cond>
                      </p:endCondLst>
                    </p:cTn>
                    <p:tgtEl>
                      <p:spTgt spid="5"/>
                    </p:tgtEl>
                  </p:cMediaNode>
                </p:audio>
                <p:audio>
                  <p:cMediaNode vol="80000">
                    <p:cTn id="350" fill="hold" display="0">
                      <p:stCondLst>
                        <p:cond delay="indefinite"/>
                      </p:stCondLst>
                      <p:endCondLst>
                        <p:cond evt="onStopAudio" delay="0">
                          <p:tgtEl>
                            <p:sldTgt/>
                          </p:tgtEl>
                        </p:cond>
                      </p:endCondLst>
                    </p:cTn>
                    <p:tgtEl>
                      <p:spTgt spid="9"/>
                    </p:tgtEl>
                  </p:cMediaNode>
                </p:audio>
                <p:audio>
                  <p:cMediaNode vol="56061">
                    <p:cTn id="351" fill="hold" display="0">
                      <p:stCondLst>
                        <p:cond delay="indefinite"/>
                      </p:stCondLst>
                      <p:endCondLst>
                        <p:cond evt="onStopAudio" delay="0">
                          <p:tgtEl>
                            <p:sldTgt/>
                          </p:tgtEl>
                        </p:cond>
                      </p:endCondLst>
                    </p:cTn>
                    <p:tgtEl>
                      <p:spTgt spid="79"/>
                    </p:tgtEl>
                  </p:cMediaNode>
                </p:audio>
                <p:audio>
                  <p:cMediaNode vol="80000">
                    <p:cTn id="352" fill="hold" display="0">
                      <p:stCondLst>
                        <p:cond delay="indefinite"/>
                      </p:stCondLst>
                      <p:endCondLst>
                        <p:cond evt="onStopAudio" delay="0">
                          <p:tgtEl>
                            <p:sldTgt/>
                          </p:tgtEl>
                        </p:cond>
                      </p:endCondLst>
                    </p:cTn>
                    <p:tgtEl>
                      <p:spTgt spid="96"/>
                    </p:tgtEl>
                  </p:cMediaNode>
                </p:audio>
                <p:audio>
                  <p:cMediaNode vol="80000">
                    <p:cTn id="353" fill="hold" display="0">
                      <p:stCondLst>
                        <p:cond delay="indefinite"/>
                      </p:stCondLst>
                      <p:endCondLst>
                        <p:cond evt="onStopAudio" delay="0">
                          <p:tgtEl>
                            <p:sldTgt/>
                          </p:tgtEl>
                        </p:cond>
                      </p:endCondLst>
                    </p:cTn>
                    <p:tgtEl>
                      <p:spTgt spid="102"/>
                    </p:tgtEl>
                  </p:cMediaNode>
                </p:audio>
                <p:audio>
                  <p:cMediaNode vol="80000">
                    <p:cTn id="354" fill="hold" display="0">
                      <p:stCondLst>
                        <p:cond delay="indefinite"/>
                      </p:stCondLst>
                      <p:endCondLst>
                        <p:cond evt="onStopAudio" delay="0">
                          <p:tgtEl>
                            <p:sldTgt/>
                          </p:tgtEl>
                        </p:cond>
                      </p:endCondLst>
                    </p:cTn>
                    <p:tgtEl>
                      <p:spTgt spid="113"/>
                    </p:tgtEl>
                  </p:cMediaNode>
                </p:audio>
                <p:audio>
                  <p:cMediaNode vol="80000">
                    <p:cTn id="355" fill="hold" display="0">
                      <p:stCondLst>
                        <p:cond delay="indefinite"/>
                      </p:stCondLst>
                      <p:endCondLst>
                        <p:cond evt="onStopAudio" delay="0">
                          <p:tgtEl>
                            <p:sldTgt/>
                          </p:tgtEl>
                        </p:cond>
                      </p:endCondLst>
                    </p:cTn>
                    <p:tgtEl>
                      <p:spTgt spid="124"/>
                    </p:tgtEl>
                  </p:cMediaNode>
                </p:audio>
                <p:audio>
                  <p:cMediaNode vol="80000">
                    <p:cTn id="356" fill="hold" display="0">
                      <p:stCondLst>
                        <p:cond delay="indefinite"/>
                      </p:stCondLst>
                      <p:endCondLst>
                        <p:cond evt="onStopAudio" delay="0">
                          <p:tgtEl>
                            <p:sldTgt/>
                          </p:tgtEl>
                        </p:cond>
                      </p:endCondLst>
                    </p:cTn>
                    <p:tgtEl>
                      <p:spTgt spid="130"/>
                    </p:tgtEl>
                  </p:cMediaNode>
                </p:audio>
              </p:childTnLst>
            </p:cTn>
          </p:par>
        </p:tnLst>
        <p:bldLst>
          <p:bldP spid="87" grpId="0" animBg="1"/>
          <p:bldP spid="87" grpId="1" animBg="1"/>
          <p:bldP spid="97" grpId="0" animBg="1"/>
          <p:bldP spid="97" grpId="1" animBg="1"/>
          <p:bldP spid="103" grpId="0" animBg="1"/>
          <p:bldP spid="103" grpId="1" animBg="1"/>
          <p:bldP spid="108" grpId="0" animBg="1"/>
          <p:bldP spid="108" grpId="1" animBg="1"/>
          <p:bldP spid="114" grpId="0" animBg="1"/>
          <p:bldP spid="114" grpId="1" animBg="1"/>
          <p:bldP spid="119" grpId="0" animBg="1"/>
          <p:bldP spid="119" grpId="1" animBg="1"/>
          <p:bldP spid="125" grpId="0" animBg="1"/>
          <p:bldP spid="125" grpId="1" animBg="1"/>
          <p:bldP spid="131" grpId="0" animBg="1"/>
          <p:bldP spid="131"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78" name="skeleton (rattling, footsteps) (spookymodem CC0, ogsoundfx CCBY3.0).mp3">
            <a:hlinkClick r:id="" action="ppaction://media"/>
            <a:extLst>
              <a:ext uri="{FF2B5EF4-FFF2-40B4-BE49-F238E27FC236}">
                <a16:creationId xmlns="" xmlns:a16="http://schemas.microsoft.com/office/drawing/2014/main" id="{8219E768-1796-4031-A5E8-8861A263EFDB}"/>
              </a:ext>
            </a:extLst>
          </p:cNvPr>
          <p:cNvPicPr>
            <a:picLocks noChangeAspect="1"/>
          </p:cNvPicPr>
          <p:nvPr>
            <a:audioFile r:link="rId6"/>
            <p:extLst>
              <p:ext uri="{DAA4B4D4-6D71-4841-9C94-3DE7FCFB9230}">
                <p14:media xmlns:p14="http://schemas.microsoft.com/office/powerpoint/2010/main" r:embed="rId5"/>
              </p:ext>
            </p:extLst>
          </p:nvPr>
        </p:nvPicPr>
        <p:blipFill>
          <a:blip r:embed="rId24"/>
          <a:stretch>
            <a:fillRect/>
          </a:stretch>
        </p:blipFill>
        <p:spPr>
          <a:xfrm>
            <a:off x="-2839589" y="6091885"/>
            <a:ext cx="487363" cy="487363"/>
          </a:xfrm>
          <a:prstGeom prst="rect">
            <a:avLst/>
          </a:prstGeom>
        </p:spPr>
      </p:pic>
      <p:sp>
        <p:nvSpPr>
          <p:cNvPr id="86" name="Skeleton Reward Shade">
            <a:extLst>
              <a:ext uri="{FF2B5EF4-FFF2-40B4-BE49-F238E27FC236}">
                <a16:creationId xmlns="" xmlns:a16="http://schemas.microsoft.com/office/drawing/2014/main" id="{BF874C64-C6A2-4E18-9FE8-6B0814D69CA2}"/>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Monster Skull -1">
            <a:extLst>
              <a:ext uri="{FF2B5EF4-FFF2-40B4-BE49-F238E27FC236}">
                <a16:creationId xmlns="" xmlns:a16="http://schemas.microsoft.com/office/drawing/2014/main" id="{7323773A-9318-4FBD-ADD4-64A54A268310}"/>
              </a:ext>
            </a:extLst>
          </p:cNvPr>
          <p:cNvGrpSpPr/>
          <p:nvPr/>
        </p:nvGrpSpPr>
        <p:grpSpPr>
          <a:xfrm>
            <a:off x="4785527" y="6335567"/>
            <a:ext cx="1707137" cy="1743459"/>
            <a:chOff x="1606322" y="6182940"/>
            <a:chExt cx="1707137" cy="1743459"/>
          </a:xfrm>
        </p:grpSpPr>
        <p:pic>
          <p:nvPicPr>
            <p:cNvPr id="88" name="Skull- Bronze">
              <a:extLst>
                <a:ext uri="{FF2B5EF4-FFF2-40B4-BE49-F238E27FC236}">
                  <a16:creationId xmlns="" xmlns:a16="http://schemas.microsoft.com/office/drawing/2014/main" id="{047A0B75-124C-41B0-B3F4-47CCDBE55B92}"/>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89" name="Number: -1">
              <a:extLst>
                <a:ext uri="{FF2B5EF4-FFF2-40B4-BE49-F238E27FC236}">
                  <a16:creationId xmlns="" xmlns:a16="http://schemas.microsoft.com/office/drawing/2014/main" id="{DFB4FAE1-6511-4552-B242-D7E43DDBFD5C}"/>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91" name="spider (angry) (darsycho CC0).mp3">
            <a:hlinkClick r:id="" action="ppaction://media"/>
            <a:extLst>
              <a:ext uri="{FF2B5EF4-FFF2-40B4-BE49-F238E27FC236}">
                <a16:creationId xmlns="" xmlns:a16="http://schemas.microsoft.com/office/drawing/2014/main" id="{C8244B18-0E53-43A3-A1F9-94EFF67831F6}"/>
              </a:ext>
            </a:extLst>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18134065" y="1645419"/>
            <a:ext cx="487363" cy="487363"/>
          </a:xfrm>
          <a:prstGeom prst="rect">
            <a:avLst/>
          </a:prstGeom>
        </p:spPr>
      </p:pic>
      <p:sp>
        <p:nvSpPr>
          <p:cNvPr id="92" name="Spider Reward Shade">
            <a:extLst>
              <a:ext uri="{FF2B5EF4-FFF2-40B4-BE49-F238E27FC236}">
                <a16:creationId xmlns="" xmlns:a16="http://schemas.microsoft.com/office/drawing/2014/main" id="{E57C7565-0A9C-43E3-8482-6B377377876E}"/>
              </a:ext>
            </a:extLst>
          </p:cNvPr>
          <p:cNvSpPr/>
          <p:nvPr/>
        </p:nvSpPr>
        <p:spPr>
          <a:xfrm>
            <a:off x="7320917" y="205468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3" name="Monster Skull -2">
            <a:extLst>
              <a:ext uri="{FF2B5EF4-FFF2-40B4-BE49-F238E27FC236}">
                <a16:creationId xmlns="" xmlns:a16="http://schemas.microsoft.com/office/drawing/2014/main" id="{2EFC4EF0-9A34-4951-80C9-2253D548647B}"/>
              </a:ext>
            </a:extLst>
          </p:cNvPr>
          <p:cNvGrpSpPr/>
          <p:nvPr/>
        </p:nvGrpSpPr>
        <p:grpSpPr>
          <a:xfrm>
            <a:off x="8112199" y="2214371"/>
            <a:ext cx="1707136" cy="1743459"/>
            <a:chOff x="1606322" y="3831407"/>
            <a:chExt cx="1707136" cy="1743459"/>
          </a:xfrm>
        </p:grpSpPr>
        <p:pic>
          <p:nvPicPr>
            <p:cNvPr id="94" name="Skull- Silver">
              <a:extLst>
                <a:ext uri="{FF2B5EF4-FFF2-40B4-BE49-F238E27FC236}">
                  <a16:creationId xmlns="" xmlns:a16="http://schemas.microsoft.com/office/drawing/2014/main" id="{4A22974B-4A3F-42E7-91F4-6C5D69F971CD}"/>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606322" y="3831407"/>
              <a:ext cx="1707136" cy="1743459"/>
            </a:xfrm>
            <a:prstGeom prst="rect">
              <a:avLst/>
            </a:prstGeom>
          </p:spPr>
        </p:pic>
        <p:pic>
          <p:nvPicPr>
            <p:cNvPr id="95" name="Number: -2">
              <a:extLst>
                <a:ext uri="{FF2B5EF4-FFF2-40B4-BE49-F238E27FC236}">
                  <a16:creationId xmlns="" xmlns:a16="http://schemas.microsoft.com/office/drawing/2014/main" id="{EE7DEF23-EE21-4DEB-A48A-1919828C9FBE}"/>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757085" y="4052993"/>
              <a:ext cx="1382459" cy="1032577"/>
            </a:xfrm>
            <a:prstGeom prst="rect">
              <a:avLst/>
            </a:prstGeom>
          </p:spPr>
        </p:pic>
      </p:grpSp>
      <p:pic>
        <p:nvPicPr>
          <p:cNvPr id="97" name="wizard (dark magic) (eminyildirim CCBY3.0).mp3">
            <a:hlinkClick r:id="" action="ppaction://media"/>
            <a:extLst>
              <a:ext uri="{FF2B5EF4-FFF2-40B4-BE49-F238E27FC236}">
                <a16:creationId xmlns="" xmlns:a16="http://schemas.microsoft.com/office/drawing/2014/main" id="{4B7D56A3-FBEC-4119-B94A-6014EF136559}"/>
              </a:ext>
            </a:extLst>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2093819" y="2098698"/>
            <a:ext cx="487363" cy="487363"/>
          </a:xfrm>
          <a:prstGeom prst="rect">
            <a:avLst/>
          </a:prstGeom>
        </p:spPr>
      </p:pic>
      <p:sp>
        <p:nvSpPr>
          <p:cNvPr id="98" name="Wizard Reward Shade">
            <a:extLst>
              <a:ext uri="{FF2B5EF4-FFF2-40B4-BE49-F238E27FC236}">
                <a16:creationId xmlns="" xmlns:a16="http://schemas.microsoft.com/office/drawing/2014/main" id="{14C0A7AC-0118-4C44-94D5-A9ED9FE5ABE8}"/>
              </a:ext>
            </a:extLst>
          </p:cNvPr>
          <p:cNvSpPr/>
          <p:nvPr/>
        </p:nvSpPr>
        <p:spPr>
          <a:xfrm>
            <a:off x="6346" y="2052637"/>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9" name="Hero Shield 3">
            <a:extLst>
              <a:ext uri="{FF2B5EF4-FFF2-40B4-BE49-F238E27FC236}">
                <a16:creationId xmlns="" xmlns:a16="http://schemas.microsoft.com/office/drawing/2014/main" id="{6564D37F-5AE6-4EA9-A632-6B29B974B1C1}"/>
              </a:ext>
            </a:extLst>
          </p:cNvPr>
          <p:cNvGrpSpPr/>
          <p:nvPr/>
        </p:nvGrpSpPr>
        <p:grpSpPr>
          <a:xfrm>
            <a:off x="4916324" y="2196489"/>
            <a:ext cx="1484174" cy="1807336"/>
            <a:chOff x="4072128" y="5007992"/>
            <a:chExt cx="1484174" cy="1807336"/>
          </a:xfrm>
        </p:grpSpPr>
        <p:pic>
          <p:nvPicPr>
            <p:cNvPr id="100" name="Shield- Silver">
              <a:extLst>
                <a:ext uri="{FF2B5EF4-FFF2-40B4-BE49-F238E27FC236}">
                  <a16:creationId xmlns="" xmlns:a16="http://schemas.microsoft.com/office/drawing/2014/main" id="{77B68C80-A502-4823-A176-3D15E73BA8A7}"/>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101" name="Number: 3">
              <a:extLst>
                <a:ext uri="{FF2B5EF4-FFF2-40B4-BE49-F238E27FC236}">
                  <a16:creationId xmlns="" xmlns:a16="http://schemas.microsoft.com/office/drawing/2014/main" id="{75D76CFA-B4E1-4400-ABCD-9D778C87506F}"/>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109" name="ninja (swipe) (lukesharples CCBY3.0).mp3">
            <a:hlinkClick r:id="" action="ppaction://media"/>
            <a:extLst>
              <a:ext uri="{FF2B5EF4-FFF2-40B4-BE49-F238E27FC236}">
                <a16:creationId xmlns="" xmlns:a16="http://schemas.microsoft.com/office/drawing/2014/main" id="{F96BCF7F-0FB7-4A39-8C16-E0F0499235EC}"/>
              </a:ext>
            </a:extLst>
          </p:cNvPr>
          <p:cNvPicPr>
            <a:picLocks noChangeAspect="1"/>
          </p:cNvPicPr>
          <p:nvPr>
            <a:audioFile r:link="rId12"/>
            <p:extLst>
              <p:ext uri="{DAA4B4D4-6D71-4841-9C94-3DE7FCFB9230}">
                <p14:media xmlns:p14="http://schemas.microsoft.com/office/powerpoint/2010/main" r:embed="rId11"/>
              </p:ext>
            </p:extLst>
          </p:nvPr>
        </p:nvPicPr>
        <p:blipFill>
          <a:blip r:embed="rId24"/>
          <a:stretch>
            <a:fillRect/>
          </a:stretch>
        </p:blipFill>
        <p:spPr>
          <a:xfrm>
            <a:off x="16579705" y="6082216"/>
            <a:ext cx="487363" cy="487363"/>
          </a:xfrm>
          <a:prstGeom prst="rect">
            <a:avLst/>
          </a:prstGeom>
        </p:spPr>
      </p:pic>
      <p:sp>
        <p:nvSpPr>
          <p:cNvPr id="110" name="Ninja Reward Shade">
            <a:extLst>
              <a:ext uri="{FF2B5EF4-FFF2-40B4-BE49-F238E27FC236}">
                <a16:creationId xmlns="" xmlns:a16="http://schemas.microsoft.com/office/drawing/2014/main" id="{1CFF40F7-D86E-4276-BC5A-D8904A9BB753}"/>
              </a:ext>
            </a:extLst>
          </p:cNvPr>
          <p:cNvSpPr/>
          <p:nvPr/>
        </p:nvSpPr>
        <p:spPr>
          <a:xfrm>
            <a:off x="7315200" y="61775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Hero Shield 3">
            <a:extLst>
              <a:ext uri="{FF2B5EF4-FFF2-40B4-BE49-F238E27FC236}">
                <a16:creationId xmlns="" xmlns:a16="http://schemas.microsoft.com/office/drawing/2014/main" id="{80372F48-E412-44AC-BF4C-BF697AA425E3}"/>
              </a:ext>
            </a:extLst>
          </p:cNvPr>
          <p:cNvGrpSpPr/>
          <p:nvPr/>
        </p:nvGrpSpPr>
        <p:grpSpPr>
          <a:xfrm>
            <a:off x="8240789" y="6315244"/>
            <a:ext cx="1484174" cy="1807336"/>
            <a:chOff x="4072128" y="5007992"/>
            <a:chExt cx="1484174" cy="1807336"/>
          </a:xfrm>
        </p:grpSpPr>
        <p:pic>
          <p:nvPicPr>
            <p:cNvPr id="112" name="Shield- Silver">
              <a:extLst>
                <a:ext uri="{FF2B5EF4-FFF2-40B4-BE49-F238E27FC236}">
                  <a16:creationId xmlns="" xmlns:a16="http://schemas.microsoft.com/office/drawing/2014/main" id="{E950D1FC-2C0E-48CF-98B4-9AA61AB37C29}"/>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113" name="Number: 3">
              <a:extLst>
                <a:ext uri="{FF2B5EF4-FFF2-40B4-BE49-F238E27FC236}">
                  <a16:creationId xmlns="" xmlns:a16="http://schemas.microsoft.com/office/drawing/2014/main" id="{07DF287C-24B8-4082-8A13-A6A4B1F25BCA}"/>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115" name="archer (arrow) (brendan89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33"/>
          <a:stretch>
            <a:fillRect/>
          </a:stretch>
        </p:blipFill>
        <p:spPr>
          <a:xfrm>
            <a:off x="-2100165" y="-153059"/>
            <a:ext cx="487363" cy="487363"/>
          </a:xfrm>
          <a:prstGeom prst="rect">
            <a:avLst/>
          </a:prstGeom>
        </p:spPr>
      </p:pic>
      <p:sp>
        <p:nvSpPr>
          <p:cNvPr id="116" name="Archer (Left) Reward Shade">
            <a:extLst>
              <a:ext uri="{FF2B5EF4-FFF2-40B4-BE49-F238E27FC236}">
                <a16:creationId xmlns="" xmlns:a16="http://schemas.microsoft.com/office/drawing/2014/main" id="{FE41B8E2-FEB4-426B-A624-33458FF5E72C}"/>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7" name="Hero Shield 2">
            <a:extLst>
              <a:ext uri="{FF2B5EF4-FFF2-40B4-BE49-F238E27FC236}">
                <a16:creationId xmlns="" xmlns:a16="http://schemas.microsoft.com/office/drawing/2014/main" id="{08D67B98-1535-4C02-8ABF-450B7BDAF63B}"/>
              </a:ext>
            </a:extLst>
          </p:cNvPr>
          <p:cNvGrpSpPr/>
          <p:nvPr/>
        </p:nvGrpSpPr>
        <p:grpSpPr>
          <a:xfrm>
            <a:off x="4908559" y="90623"/>
            <a:ext cx="1459020" cy="1848463"/>
            <a:chOff x="2434800" y="3752237"/>
            <a:chExt cx="1459020" cy="1848463"/>
          </a:xfrm>
        </p:grpSpPr>
        <p:pic>
          <p:nvPicPr>
            <p:cNvPr id="118" name="Shield- Bronze">
              <a:extLst>
                <a:ext uri="{FF2B5EF4-FFF2-40B4-BE49-F238E27FC236}">
                  <a16:creationId xmlns="" xmlns:a16="http://schemas.microsoft.com/office/drawing/2014/main" id="{42D487ED-CE5F-4F95-8592-8A8C691D5463}"/>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19" name="Number: 2">
              <a:extLst>
                <a:ext uri="{FF2B5EF4-FFF2-40B4-BE49-F238E27FC236}">
                  <a16:creationId xmlns="" xmlns:a16="http://schemas.microsoft.com/office/drawing/2014/main" id="{D599F61E-7224-4A09-A0B1-671A6069F97B}"/>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127" name="thief (footsteps) (nox-sound CC0).mp3">
            <a:hlinkClick r:id="" action="ppaction://media"/>
            <a:extLst>
              <a:ext uri="{FF2B5EF4-FFF2-40B4-BE49-F238E27FC236}">
                <a16:creationId xmlns="" xmlns:a16="http://schemas.microsoft.com/office/drawing/2014/main" id="{82731F3A-3A08-4BA4-9AAB-E2E808F0980B}"/>
              </a:ext>
            </a:extLst>
          </p:cNvPr>
          <p:cNvPicPr>
            <a:picLocks noChangeAspect="1"/>
          </p:cNvPicPr>
          <p:nvPr>
            <a:audioFile r:link="rId16"/>
            <p:extLst>
              <p:ext uri="{DAA4B4D4-6D71-4841-9C94-3DE7FCFB9230}">
                <p14:media xmlns:p14="http://schemas.microsoft.com/office/powerpoint/2010/main" r:embed="rId15"/>
              </p:ext>
            </p:extLst>
          </p:nvPr>
        </p:nvPicPr>
        <p:blipFill>
          <a:blip r:embed="rId36"/>
          <a:stretch>
            <a:fillRect/>
          </a:stretch>
        </p:blipFill>
        <p:spPr>
          <a:xfrm>
            <a:off x="16616174" y="153496"/>
            <a:ext cx="487363" cy="487363"/>
          </a:xfrm>
          <a:prstGeom prst="rect">
            <a:avLst/>
          </a:prstGeom>
        </p:spPr>
      </p:pic>
      <p:sp>
        <p:nvSpPr>
          <p:cNvPr id="128" name="Thief (Right) Reward Shade">
            <a:extLst>
              <a:ext uri="{FF2B5EF4-FFF2-40B4-BE49-F238E27FC236}">
                <a16:creationId xmlns="" xmlns:a16="http://schemas.microsoft.com/office/drawing/2014/main" id="{09A411DE-957A-4E94-A0B7-8B636B3E0436}"/>
              </a:ext>
            </a:extLst>
          </p:cNvPr>
          <p:cNvSpPr/>
          <p:nvPr/>
        </p:nvSpPr>
        <p:spPr>
          <a:xfrm>
            <a:off x="7315200" y="298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Special Star 1">
            <a:extLst>
              <a:ext uri="{FF2B5EF4-FFF2-40B4-BE49-F238E27FC236}">
                <a16:creationId xmlns="" xmlns:a16="http://schemas.microsoft.com/office/drawing/2014/main" id="{90E4167E-A210-4BEA-8541-E4FD77FC3F41}"/>
              </a:ext>
            </a:extLst>
          </p:cNvPr>
          <p:cNvGrpSpPr/>
          <p:nvPr/>
        </p:nvGrpSpPr>
        <p:grpSpPr>
          <a:xfrm>
            <a:off x="9395965" y="-6099"/>
            <a:ext cx="1226942" cy="1285368"/>
            <a:chOff x="1839204" y="6316736"/>
            <a:chExt cx="1226942" cy="1285368"/>
          </a:xfrm>
        </p:grpSpPr>
        <p:pic>
          <p:nvPicPr>
            <p:cNvPr id="130" name="Star- Bronze">
              <a:extLst>
                <a:ext uri="{FF2B5EF4-FFF2-40B4-BE49-F238E27FC236}">
                  <a16:creationId xmlns="" xmlns:a16="http://schemas.microsoft.com/office/drawing/2014/main" id="{CABB4F34-8495-4CED-91DF-24C9E2D89635}"/>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131" name="Number: 1">
              <a:extLst>
                <a:ext uri="{FF2B5EF4-FFF2-40B4-BE49-F238E27FC236}">
                  <a16:creationId xmlns="" xmlns:a16="http://schemas.microsoft.com/office/drawing/2014/main" id="{35E8A878-DFD4-4028-A15A-9686DFC113D6}"/>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132" name="Text- Choose again.">
            <a:extLst>
              <a:ext uri="{FF2B5EF4-FFF2-40B4-BE49-F238E27FC236}">
                <a16:creationId xmlns="" xmlns:a16="http://schemas.microsoft.com/office/drawing/2014/main" id="{DEF18BDA-BE9A-4B94-B6B3-7129FC44955E}"/>
              </a:ext>
            </a:extLst>
          </p:cNvPr>
          <p:cNvSpPr txBox="1"/>
          <p:nvPr/>
        </p:nvSpPr>
        <p:spPr>
          <a:xfrm>
            <a:off x="7226488" y="850134"/>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133" name="Text- point">
            <a:extLst>
              <a:ext uri="{FF2B5EF4-FFF2-40B4-BE49-F238E27FC236}">
                <a16:creationId xmlns="" xmlns:a16="http://schemas.microsoft.com/office/drawing/2014/main" id="{67884708-FF8F-48C1-9520-85B5C9E25253}"/>
              </a:ext>
            </a:extLst>
          </p:cNvPr>
          <p:cNvSpPr txBox="1"/>
          <p:nvPr/>
        </p:nvSpPr>
        <p:spPr>
          <a:xfrm>
            <a:off x="10022907" y="5106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134" name="Text- Steal (1)">
            <a:extLst>
              <a:ext uri="{FF2B5EF4-FFF2-40B4-BE49-F238E27FC236}">
                <a16:creationId xmlns="" xmlns:a16="http://schemas.microsoft.com/office/drawing/2014/main" id="{067C81EF-3DE7-4179-8004-C0429F86DB63}"/>
              </a:ext>
            </a:extLst>
          </p:cNvPr>
          <p:cNvSpPr txBox="1"/>
          <p:nvPr/>
        </p:nvSpPr>
        <p:spPr>
          <a:xfrm>
            <a:off x="6740517" y="5106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pic>
        <p:nvPicPr>
          <p:cNvPr id="140" name="knight (unsheath) (lukesharples CCBY3.0).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9"/>
          <a:stretch>
            <a:fillRect/>
          </a:stretch>
        </p:blipFill>
        <p:spPr>
          <a:xfrm>
            <a:off x="16579704" y="2057399"/>
            <a:ext cx="487363" cy="487363"/>
          </a:xfrm>
          <a:prstGeom prst="rect">
            <a:avLst/>
          </a:prstGeom>
        </p:spPr>
      </p:pic>
      <p:sp>
        <p:nvSpPr>
          <p:cNvPr id="136" name="Knight (Left) Reward Shade">
            <a:extLst>
              <a:ext uri="{FF2B5EF4-FFF2-40B4-BE49-F238E27FC236}">
                <a16:creationId xmlns="" xmlns:a16="http://schemas.microsoft.com/office/drawing/2014/main" id="{3090022E-9464-44CC-8D4D-1FB409310A4D}"/>
              </a:ext>
            </a:extLst>
          </p:cNvPr>
          <p:cNvSpPr/>
          <p:nvPr/>
        </p:nvSpPr>
        <p:spPr>
          <a:xfrm>
            <a:off x="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7" name="Hero Shield 2">
            <a:extLst>
              <a:ext uri="{FF2B5EF4-FFF2-40B4-BE49-F238E27FC236}">
                <a16:creationId xmlns="" xmlns:a16="http://schemas.microsoft.com/office/drawing/2014/main" id="{0BD007D4-8D83-46AF-8742-85ABB940BAA6}"/>
              </a:ext>
            </a:extLst>
          </p:cNvPr>
          <p:cNvGrpSpPr/>
          <p:nvPr/>
        </p:nvGrpSpPr>
        <p:grpSpPr>
          <a:xfrm>
            <a:off x="4907779" y="4206569"/>
            <a:ext cx="1459020" cy="1848463"/>
            <a:chOff x="2434800" y="3752237"/>
            <a:chExt cx="1459020" cy="1848463"/>
          </a:xfrm>
        </p:grpSpPr>
        <p:pic>
          <p:nvPicPr>
            <p:cNvPr id="138" name="Shield- Bronze">
              <a:extLst>
                <a:ext uri="{FF2B5EF4-FFF2-40B4-BE49-F238E27FC236}">
                  <a16:creationId xmlns="" xmlns:a16="http://schemas.microsoft.com/office/drawing/2014/main" id="{A23FB436-9DAF-4E18-A38C-F9FFA8CCC22A}"/>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139" name="Number: 2">
              <a:extLst>
                <a:ext uri="{FF2B5EF4-FFF2-40B4-BE49-F238E27FC236}">
                  <a16:creationId xmlns="" xmlns:a16="http://schemas.microsoft.com/office/drawing/2014/main" id="{61EF5E4A-917A-4FBB-A9FB-8CB6FE0C7664}"/>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142" name="paladin (clash) (funwithsound CCBY3.0).mp3">
            <a:hlinkClick r:id="" action="ppaction://media"/>
            <a:extLst>
              <a:ext uri="{FF2B5EF4-FFF2-40B4-BE49-F238E27FC236}">
                <a16:creationId xmlns="" xmlns:a16="http://schemas.microsoft.com/office/drawing/2014/main" id="{91A23A80-6E3E-4734-BCD5-8470A94A7476}"/>
              </a:ext>
            </a:extLst>
          </p:cNvPr>
          <p:cNvPicPr>
            <a:picLocks noChangeAspect="1"/>
          </p:cNvPicPr>
          <p:nvPr>
            <a:audioFile r:link="rId20"/>
            <p:extLst>
              <p:ext uri="{DAA4B4D4-6D71-4841-9C94-3DE7FCFB9230}">
                <p14:media xmlns:p14="http://schemas.microsoft.com/office/powerpoint/2010/main" r:embed="rId19"/>
              </p:ext>
            </p:extLst>
          </p:nvPr>
        </p:nvPicPr>
        <p:blipFill>
          <a:blip r:embed="rId24"/>
          <a:stretch>
            <a:fillRect/>
          </a:stretch>
        </p:blipFill>
        <p:spPr>
          <a:xfrm>
            <a:off x="18423863" y="4260951"/>
            <a:ext cx="487363" cy="487363"/>
          </a:xfrm>
          <a:prstGeom prst="rect">
            <a:avLst/>
          </a:prstGeom>
        </p:spPr>
      </p:pic>
      <p:sp>
        <p:nvSpPr>
          <p:cNvPr id="143" name="Paladin Reward Shade">
            <a:extLst>
              <a:ext uri="{FF2B5EF4-FFF2-40B4-BE49-F238E27FC236}">
                <a16:creationId xmlns="" xmlns:a16="http://schemas.microsoft.com/office/drawing/2014/main" id="{28B2E02B-5EAD-403F-B387-04F45B82B260}"/>
              </a:ext>
            </a:extLst>
          </p:cNvPr>
          <p:cNvSpPr/>
          <p:nvPr/>
        </p:nvSpPr>
        <p:spPr>
          <a:xfrm>
            <a:off x="7312023" y="411956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4" name="Hero Shield 4">
            <a:extLst>
              <a:ext uri="{FF2B5EF4-FFF2-40B4-BE49-F238E27FC236}">
                <a16:creationId xmlns="" xmlns:a16="http://schemas.microsoft.com/office/drawing/2014/main" id="{77CB51C0-6C8A-4F9A-A321-068CFAB2A8B7}"/>
              </a:ext>
            </a:extLst>
          </p:cNvPr>
          <p:cNvGrpSpPr/>
          <p:nvPr/>
        </p:nvGrpSpPr>
        <p:grpSpPr>
          <a:xfrm>
            <a:off x="8222742" y="4229635"/>
            <a:ext cx="1463115" cy="1837256"/>
            <a:chOff x="2444960" y="6208674"/>
            <a:chExt cx="1463115" cy="1837256"/>
          </a:xfrm>
        </p:grpSpPr>
        <p:pic>
          <p:nvPicPr>
            <p:cNvPr id="145" name="Shield- Gold">
              <a:extLst>
                <a:ext uri="{FF2B5EF4-FFF2-40B4-BE49-F238E27FC236}">
                  <a16:creationId xmlns="" xmlns:a16="http://schemas.microsoft.com/office/drawing/2014/main" id="{C12C328F-1FA1-4F4A-8901-8F2BFCE956AB}"/>
                </a:ext>
              </a:extLst>
            </p:cNvPr>
            <p:cNvPicPr>
              <a:picLocks noChangeAspect="1"/>
            </p:cNvPicPr>
            <p:nvPr/>
          </p:nvPicPr>
          <p:blipFill rotWithShape="1">
            <a:blip r:embed="rId40"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146" name="Number: 4">
              <a:extLst>
                <a:ext uri="{FF2B5EF4-FFF2-40B4-BE49-F238E27FC236}">
                  <a16:creationId xmlns="" xmlns:a16="http://schemas.microsoft.com/office/drawing/2014/main" id="{3360E974-8AE2-4DAF-A614-99821003FC3D}"/>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90" name="-1 Skeleton gif">
            <a:extLst>
              <a:ext uri="{FF2B5EF4-FFF2-40B4-BE49-F238E27FC236}">
                <a16:creationId xmlns="" xmlns:a16="http://schemas.microsoft.com/office/drawing/2014/main" id="{5373411D-F0F5-44B2-BE1A-E29B57BF791E}"/>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469973" y="6071942"/>
            <a:ext cx="2397174" cy="2047586"/>
          </a:xfrm>
          <a:prstGeom prst="rect">
            <a:avLst/>
          </a:prstGeom>
        </p:spPr>
      </p:pic>
      <p:pic>
        <p:nvPicPr>
          <p:cNvPr id="102" name="3- Wizard gif">
            <a:extLst>
              <a:ext uri="{FF2B5EF4-FFF2-40B4-BE49-F238E27FC236}">
                <a16:creationId xmlns="" xmlns:a16="http://schemas.microsoft.com/office/drawing/2014/main" id="{A1E8BD80-495A-4D70-9310-126ADC78E061}"/>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850137" y="1987396"/>
            <a:ext cx="1794419" cy="2039112"/>
          </a:xfrm>
          <a:prstGeom prst="rect">
            <a:avLst/>
          </a:prstGeom>
        </p:spPr>
      </p:pic>
      <p:pic>
        <p:nvPicPr>
          <p:cNvPr id="120" name="2- Archer (Left) gif">
            <a:extLst>
              <a:ext uri="{FF2B5EF4-FFF2-40B4-BE49-F238E27FC236}">
                <a16:creationId xmlns="" xmlns:a16="http://schemas.microsoft.com/office/drawing/2014/main" id="{669B7096-93C9-465D-B2F5-B7DAA2C2BADD}"/>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a:off x="-1977149" y="9181"/>
            <a:ext cx="1938528" cy="1938528"/>
          </a:xfrm>
          <a:prstGeom prst="rect">
            <a:avLst/>
          </a:prstGeom>
        </p:spPr>
      </p:pic>
      <p:pic>
        <p:nvPicPr>
          <p:cNvPr id="135" name="Special- Thief (Right) gif">
            <a:extLst>
              <a:ext uri="{FF2B5EF4-FFF2-40B4-BE49-F238E27FC236}">
                <a16:creationId xmlns="" xmlns:a16="http://schemas.microsoft.com/office/drawing/2014/main" id="{AEA9B3BC-E166-4E8F-B1EF-6ADE2991998A}"/>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flipH="1">
            <a:off x="14806764" y="-59528"/>
            <a:ext cx="1620833" cy="2039112"/>
          </a:xfrm>
          <a:prstGeom prst="rect">
            <a:avLst/>
          </a:prstGeom>
        </p:spPr>
      </p:pic>
      <p:pic>
        <p:nvPicPr>
          <p:cNvPr id="96" name="-2 Spider gif">
            <a:extLst>
              <a:ext uri="{FF2B5EF4-FFF2-40B4-BE49-F238E27FC236}">
                <a16:creationId xmlns="" xmlns:a16="http://schemas.microsoft.com/office/drawing/2014/main" id="{8D92B2D9-36D1-48F5-9600-13E6D7CBFA5C}"/>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flipH="1">
            <a:off x="14686118" y="1272687"/>
            <a:ext cx="3920070" cy="2926250"/>
          </a:xfrm>
          <a:prstGeom prst="rect">
            <a:avLst/>
          </a:prstGeom>
        </p:spPr>
      </p:pic>
      <p:pic>
        <p:nvPicPr>
          <p:cNvPr id="141" name="2- Knight (Left) gif">
            <a:extLst>
              <a:ext uri="{FF2B5EF4-FFF2-40B4-BE49-F238E27FC236}">
                <a16:creationId xmlns="" xmlns:a16="http://schemas.microsoft.com/office/drawing/2014/main" id="{DD73EE7C-508C-48D9-BE12-48721F0BC037}"/>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1995461" y="4017278"/>
            <a:ext cx="1801859" cy="2109493"/>
          </a:xfrm>
          <a:prstGeom prst="rect">
            <a:avLst/>
          </a:prstGeom>
        </p:spPr>
      </p:pic>
      <p:pic>
        <p:nvPicPr>
          <p:cNvPr id="147" name="4- Paladin gif">
            <a:extLst>
              <a:ext uri="{FF2B5EF4-FFF2-40B4-BE49-F238E27FC236}">
                <a16:creationId xmlns="" xmlns:a16="http://schemas.microsoft.com/office/drawing/2014/main" id="{450C206E-90A5-42AF-9369-DD9696FDE3E7}"/>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flipH="1">
            <a:off x="14650158" y="3040111"/>
            <a:ext cx="4340104" cy="3225752"/>
          </a:xfrm>
          <a:prstGeom prst="rect">
            <a:avLst/>
          </a:prstGeom>
        </p:spPr>
      </p:pic>
      <p:pic>
        <p:nvPicPr>
          <p:cNvPr id="114" name="3- Ninja gif">
            <a:extLst>
              <a:ext uri="{FF2B5EF4-FFF2-40B4-BE49-F238E27FC236}">
                <a16:creationId xmlns="" xmlns:a16="http://schemas.microsoft.com/office/drawing/2014/main" id="{619AB4D4-5804-41E6-9E60-BD1323CF188B}"/>
              </a:ext>
            </a:extLst>
          </p:cNvPr>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flipH="1">
            <a:off x="14692464" y="6253717"/>
            <a:ext cx="1775604" cy="2091267"/>
          </a:xfrm>
          <a:prstGeom prst="rect">
            <a:avLst/>
          </a:prstGeom>
        </p:spPr>
      </p:pic>
    </p:spTree>
    <p:extLst>
      <p:ext uri="{BB962C8B-B14F-4D97-AF65-F5344CB8AC3E}">
        <p14:creationId xmlns:p14="http://schemas.microsoft.com/office/powerpoint/2010/main" val="351485451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120"/>
                                            </p:tgtEl>
                                            <p:attrNameLst>
                                              <p:attrName>style.visibility</p:attrName>
                                            </p:attrNameLst>
                                          </p:cBhvr>
                                          <p:to>
                                            <p:strVal val="visible"/>
                                          </p:to>
                                        </p:set>
                                      </p:childTnLst>
                                    </p:cTn>
                                  </p:par>
                                </p:childTnLst>
                              </p:cTn>
                            </p:par>
                            <p:par>
                              <p:cTn id="77" fill="hold">
                                <p:stCondLst>
                                  <p:cond delay="350"/>
                                </p:stCondLst>
                                <p:childTnLst>
                                  <p:par>
                                    <p:cTn id="78" presetID="42" presetClass="path" presetSubtype="0" accel="50000" decel="50000" fill="hold" nodeType="afterEffect">
                                      <p:stCondLst>
                                        <p:cond delay="0"/>
                                      </p:stCondLst>
                                      <p:childTnLst>
                                        <p:animMotion origin="layout" path="M 3.40278E-6 2.83951E-6 L 0.22157 0.00308 " pathEditMode="relative" rAng="0" ptsTypes="AA">
                                          <p:cBhvr>
                                            <p:cTn id="79" dur="1500" fill="hold"/>
                                            <p:tgtEl>
                                              <p:spTgt spid="120"/>
                                            </p:tgtEl>
                                            <p:attrNameLst>
                                              <p:attrName>ppt_x</p:attrName>
                                              <p:attrName>ppt_y</p:attrName>
                                            </p:attrNameLst>
                                          </p:cBhvr>
                                          <p:rCtr x="11079" y="154"/>
                                        </p:animMotion>
                                      </p:childTnLst>
                                    </p:cTn>
                                  </p:par>
                                  <p:par>
                                    <p:cTn id="80" presetID="1" presetClass="mediacall" presetSubtype="0" fill="hold" nodeType="withEffect">
                                      <p:stCondLst>
                                        <p:cond delay="250"/>
                                      </p:stCondLst>
                                      <p:childTnLst>
                                        <p:cmd type="call" cmd="playFrom(0.0)">
                                          <p:cBhvr>
                                            <p:cTn id="81" dur="1080" fill="hold"/>
                                            <p:tgtEl>
                                              <p:spTgt spid="115"/>
                                            </p:tgtEl>
                                          </p:cBhvr>
                                        </p:cmd>
                                      </p:childTnLst>
                                    </p:cTn>
                                  </p:par>
                                  <p:par>
                                    <p:cTn id="82" presetID="10" presetClass="entr" presetSubtype="0" fill="hold" grpId="0" nodeType="withEffect">
                                      <p:stCondLst>
                                        <p:cond delay="500"/>
                                      </p:stCondLst>
                                      <p:childTnLst>
                                        <p:set>
                                          <p:cBhvr>
                                            <p:cTn id="83" dur="1" fill="hold">
                                              <p:stCondLst>
                                                <p:cond delay="0"/>
                                              </p:stCondLst>
                                            </p:cTn>
                                            <p:tgtEl>
                                              <p:spTgt spid="116"/>
                                            </p:tgtEl>
                                            <p:attrNameLst>
                                              <p:attrName>style.visibility</p:attrName>
                                            </p:attrNameLst>
                                          </p:cBhvr>
                                          <p:to>
                                            <p:strVal val="visible"/>
                                          </p:to>
                                        </p:set>
                                        <p:animEffect transition="in" filter="fade">
                                          <p:cBhvr>
                                            <p:cTn id="84" dur="500"/>
                                            <p:tgtEl>
                                              <p:spTgt spid="116"/>
                                            </p:tgtEl>
                                          </p:cBhvr>
                                        </p:animEffect>
                                      </p:childTnLst>
                                    </p:cTn>
                                  </p:par>
                                  <p:par>
                                    <p:cTn id="85" presetID="10" presetClass="entr" presetSubtype="0" fill="hold" nodeType="withEffect">
                                      <p:stCondLst>
                                        <p:cond delay="1000"/>
                                      </p:stCondLst>
                                      <p:childTnLst>
                                        <p:set>
                                          <p:cBhvr>
                                            <p:cTn id="86" dur="1" fill="hold">
                                              <p:stCondLst>
                                                <p:cond delay="0"/>
                                              </p:stCondLst>
                                            </p:cTn>
                                            <p:tgtEl>
                                              <p:spTgt spid="117"/>
                                            </p:tgtEl>
                                            <p:attrNameLst>
                                              <p:attrName>style.visibility</p:attrName>
                                            </p:attrNameLst>
                                          </p:cBhvr>
                                          <p:to>
                                            <p:strVal val="visible"/>
                                          </p:to>
                                        </p:set>
                                        <p:animEffect transition="in" filter="fade">
                                          <p:cBhvr>
                                            <p:cTn id="87" dur="500"/>
                                            <p:tgtEl>
                                              <p:spTgt spid="117"/>
                                            </p:tgtEl>
                                          </p:cBhvr>
                                        </p:animEffect>
                                      </p:childTnLst>
                                    </p:cTn>
                                  </p:par>
                                </p:childTnLst>
                              </p:cTn>
                            </p:par>
                            <p:par>
                              <p:cTn id="88" fill="hold">
                                <p:stCondLst>
                                  <p:cond delay="1850"/>
                                </p:stCondLst>
                                <p:childTnLst>
                                  <p:par>
                                    <p:cTn id="89" presetID="10" presetClass="exit" presetSubtype="0" fill="hold" nodeType="afterEffect">
                                      <p:stCondLst>
                                        <p:cond delay="5000"/>
                                      </p:stCondLst>
                                      <p:childTnLst>
                                        <p:animEffect transition="out" filter="fade">
                                          <p:cBhvr>
                                            <p:cTn id="90" dur="1000"/>
                                            <p:tgtEl>
                                              <p:spTgt spid="120"/>
                                            </p:tgtEl>
                                          </p:cBhvr>
                                        </p:animEffect>
                                        <p:set>
                                          <p:cBhvr>
                                            <p:cTn id="91" dur="1" fill="hold">
                                              <p:stCondLst>
                                                <p:cond delay="999"/>
                                              </p:stCondLst>
                                            </p:cTn>
                                            <p:tgtEl>
                                              <p:spTgt spid="120"/>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117"/>
                                            </p:tgtEl>
                                          </p:cBhvr>
                                        </p:animEffect>
                                        <p:set>
                                          <p:cBhvr>
                                            <p:cTn id="94" dur="1" fill="hold">
                                              <p:stCondLst>
                                                <p:cond delay="999"/>
                                              </p:stCondLst>
                                            </p:cTn>
                                            <p:tgtEl>
                                              <p:spTgt spid="117"/>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116"/>
                                            </p:tgtEl>
                                          </p:cBhvr>
                                        </p:animEffect>
                                        <p:set>
                                          <p:cBhvr>
                                            <p:cTn id="97" dur="1" fill="hold">
                                              <p:stCondLst>
                                                <p:cond delay="9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135"/>
                                            </p:tgtEl>
                                            <p:attrNameLst>
                                              <p:attrName>style.visibility</p:attrName>
                                            </p:attrNameLst>
                                          </p:cBhvr>
                                          <p:to>
                                            <p:strVal val="visible"/>
                                          </p:to>
                                        </p:set>
                                      </p:childTnLst>
                                    </p:cTn>
                                  </p:par>
                                </p:childTnLst>
                              </p:cTn>
                            </p:par>
                            <p:par>
                              <p:cTn id="112" fill="hold">
                                <p:stCondLst>
                                  <p:cond delay="350"/>
                                </p:stCondLst>
                                <p:childTnLst>
                                  <p:par>
                                    <p:cTn id="113" presetID="42" presetClass="path" presetSubtype="0" accel="50000" decel="50000" fill="hold" nodeType="afterEffect">
                                      <p:stCondLst>
                                        <p:cond delay="0"/>
                                      </p:stCondLst>
                                      <p:childTnLst>
                                        <p:animMotion origin="layout" path="M -2.8125E-6 3.76543E-6 L -0.13422 -0.00213 " pathEditMode="relative" rAng="0" ptsTypes="AA">
                                          <p:cBhvr>
                                            <p:cTn id="114" dur="1000" fill="hold"/>
                                            <p:tgtEl>
                                              <p:spTgt spid="135"/>
                                            </p:tgtEl>
                                            <p:attrNameLst>
                                              <p:attrName>ppt_x</p:attrName>
                                              <p:attrName>ppt_y</p:attrName>
                                            </p:attrNameLst>
                                          </p:cBhvr>
                                          <p:rCtr x="-6717" y="-116"/>
                                        </p:animMotion>
                                      </p:childTnLst>
                                    </p:cTn>
                                  </p:par>
                                  <p:par>
                                    <p:cTn id="115" presetID="1" presetClass="mediacall" presetSubtype="0" fill="hold" nodeType="withEffect">
                                      <p:stCondLst>
                                        <p:cond delay="250"/>
                                      </p:stCondLst>
                                      <p:childTnLst>
                                        <p:cmd type="call" cmd="playFrom(0.0)">
                                          <p:cBhvr>
                                            <p:cTn id="116" dur="1536" fill="hold"/>
                                            <p:tgtEl>
                                              <p:spTgt spid="127"/>
                                            </p:tgtEl>
                                          </p:cBhvr>
                                        </p:cmd>
                                      </p:childTnLst>
                                    </p:cTn>
                                  </p:par>
                                  <p:par>
                                    <p:cTn id="117" presetID="10" presetClass="entr" presetSubtype="0" fill="hold" grpId="0" nodeType="withEffect">
                                      <p:stCondLst>
                                        <p:cond delay="250"/>
                                      </p:stCondLst>
                                      <p:childTnLst>
                                        <p:set>
                                          <p:cBhvr>
                                            <p:cTn id="118" dur="1" fill="hold">
                                              <p:stCondLst>
                                                <p:cond delay="0"/>
                                              </p:stCondLst>
                                            </p:cTn>
                                            <p:tgtEl>
                                              <p:spTgt spid="128"/>
                                            </p:tgtEl>
                                            <p:attrNameLst>
                                              <p:attrName>style.visibility</p:attrName>
                                            </p:attrNameLst>
                                          </p:cBhvr>
                                          <p:to>
                                            <p:strVal val="visible"/>
                                          </p:to>
                                        </p:set>
                                        <p:animEffect transition="in" filter="fade">
                                          <p:cBhvr>
                                            <p:cTn id="119" dur="500"/>
                                            <p:tgtEl>
                                              <p:spTgt spid="128"/>
                                            </p:tgtEl>
                                          </p:cBhvr>
                                        </p:animEffect>
                                      </p:childTnLst>
                                    </p:cTn>
                                  </p:par>
                                  <p:par>
                                    <p:cTn id="120" presetID="10" presetClass="entr" presetSubtype="0" fill="hold" grpId="0" nodeType="withEffect">
                                      <p:stCondLst>
                                        <p:cond delay="5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500"/>
                                            <p:tgtEl>
                                              <p:spTgt spid="134"/>
                                            </p:tgtEl>
                                          </p:cBhvr>
                                        </p:animEffect>
                                      </p:childTnLst>
                                    </p:cTn>
                                  </p:par>
                                  <p:par>
                                    <p:cTn id="123" presetID="10" presetClass="entr" presetSubtype="0" fill="hold" nodeType="withEffect">
                                      <p:stCondLst>
                                        <p:cond delay="750"/>
                                      </p:stCondLst>
                                      <p:childTnLst>
                                        <p:set>
                                          <p:cBhvr>
                                            <p:cTn id="124" dur="1" fill="hold">
                                              <p:stCondLst>
                                                <p:cond delay="0"/>
                                              </p:stCondLst>
                                            </p:cTn>
                                            <p:tgtEl>
                                              <p:spTgt spid="129"/>
                                            </p:tgtEl>
                                            <p:attrNameLst>
                                              <p:attrName>style.visibility</p:attrName>
                                            </p:attrNameLst>
                                          </p:cBhvr>
                                          <p:to>
                                            <p:strVal val="visible"/>
                                          </p:to>
                                        </p:set>
                                        <p:animEffect transition="in" filter="fade">
                                          <p:cBhvr>
                                            <p:cTn id="125" dur="500"/>
                                            <p:tgtEl>
                                              <p:spTgt spid="129"/>
                                            </p:tgtEl>
                                          </p:cBhvr>
                                        </p:animEffect>
                                      </p:childTnLst>
                                    </p:cTn>
                                  </p:par>
                                  <p:par>
                                    <p:cTn id="126" presetID="10" presetClass="entr" presetSubtype="0" fill="hold" grpId="0" nodeType="withEffect">
                                      <p:stCondLst>
                                        <p:cond delay="1000"/>
                                      </p:stCondLst>
                                      <p:childTnLst>
                                        <p:set>
                                          <p:cBhvr>
                                            <p:cTn id="127" dur="1" fill="hold">
                                              <p:stCondLst>
                                                <p:cond delay="0"/>
                                              </p:stCondLst>
                                            </p:cTn>
                                            <p:tgtEl>
                                              <p:spTgt spid="133"/>
                                            </p:tgtEl>
                                            <p:attrNameLst>
                                              <p:attrName>style.visibility</p:attrName>
                                            </p:attrNameLst>
                                          </p:cBhvr>
                                          <p:to>
                                            <p:strVal val="visible"/>
                                          </p:to>
                                        </p:set>
                                        <p:animEffect transition="in" filter="fade">
                                          <p:cBhvr>
                                            <p:cTn id="128" dur="500"/>
                                            <p:tgtEl>
                                              <p:spTgt spid="133"/>
                                            </p:tgtEl>
                                          </p:cBhvr>
                                        </p:animEffect>
                                      </p:childTnLst>
                                    </p:cTn>
                                  </p:par>
                                </p:childTnLst>
                              </p:cTn>
                            </p:par>
                            <p:par>
                              <p:cTn id="129" fill="hold">
                                <p:stCondLst>
                                  <p:cond delay="2136"/>
                                </p:stCondLst>
                                <p:childTnLst>
                                  <p:par>
                                    <p:cTn id="130" presetID="10" presetClass="entr" presetSubtype="0" fill="hold" grpId="0" nodeType="afterEffect">
                                      <p:stCondLst>
                                        <p:cond delay="250"/>
                                      </p:stCondLst>
                                      <p:childTnLst>
                                        <p:set>
                                          <p:cBhvr>
                                            <p:cTn id="131" dur="1" fill="hold">
                                              <p:stCondLst>
                                                <p:cond delay="0"/>
                                              </p:stCondLst>
                                            </p:cTn>
                                            <p:tgtEl>
                                              <p:spTgt spid="132"/>
                                            </p:tgtEl>
                                            <p:attrNameLst>
                                              <p:attrName>style.visibility</p:attrName>
                                            </p:attrNameLst>
                                          </p:cBhvr>
                                          <p:to>
                                            <p:strVal val="visible"/>
                                          </p:to>
                                        </p:set>
                                        <p:animEffect transition="in" filter="fade">
                                          <p:cBhvr>
                                            <p:cTn id="132" dur="500"/>
                                            <p:tgtEl>
                                              <p:spTgt spid="132"/>
                                            </p:tgtEl>
                                          </p:cBhvr>
                                        </p:animEffect>
                                      </p:childTnLst>
                                    </p:cTn>
                                  </p:par>
                                  <p:par>
                                    <p:cTn id="133" presetID="10" presetClass="exit" presetSubtype="0" fill="hold" nodeType="withEffect">
                                      <p:stCondLst>
                                        <p:cond delay="10000"/>
                                      </p:stCondLst>
                                      <p:childTnLst>
                                        <p:animEffect transition="out" filter="fade">
                                          <p:cBhvr>
                                            <p:cTn id="134" dur="1000"/>
                                            <p:tgtEl>
                                              <p:spTgt spid="135"/>
                                            </p:tgtEl>
                                          </p:cBhvr>
                                        </p:animEffect>
                                        <p:set>
                                          <p:cBhvr>
                                            <p:cTn id="135" dur="1" fill="hold">
                                              <p:stCondLst>
                                                <p:cond delay="999"/>
                                              </p:stCondLst>
                                            </p:cTn>
                                            <p:tgtEl>
                                              <p:spTgt spid="135"/>
                                            </p:tgtEl>
                                            <p:attrNameLst>
                                              <p:attrName>style.visibility</p:attrName>
                                            </p:attrNameLst>
                                          </p:cBhvr>
                                          <p:to>
                                            <p:strVal val="hidden"/>
                                          </p:to>
                                        </p:set>
                                      </p:childTnLst>
                                    </p:cTn>
                                  </p:par>
                                  <p:par>
                                    <p:cTn id="136" presetID="10" presetClass="exit" presetSubtype="0" fill="hold" grpId="1" nodeType="withEffect">
                                      <p:stCondLst>
                                        <p:cond delay="10000"/>
                                      </p:stCondLst>
                                      <p:childTnLst>
                                        <p:animEffect transition="out" filter="fade">
                                          <p:cBhvr>
                                            <p:cTn id="137" dur="1000"/>
                                            <p:tgtEl>
                                              <p:spTgt spid="128"/>
                                            </p:tgtEl>
                                          </p:cBhvr>
                                        </p:animEffect>
                                        <p:set>
                                          <p:cBhvr>
                                            <p:cTn id="138" dur="1" fill="hold">
                                              <p:stCondLst>
                                                <p:cond delay="999"/>
                                              </p:stCondLst>
                                            </p:cTn>
                                            <p:tgtEl>
                                              <p:spTgt spid="128"/>
                                            </p:tgtEl>
                                            <p:attrNameLst>
                                              <p:attrName>style.visibility</p:attrName>
                                            </p:attrNameLst>
                                          </p:cBhvr>
                                          <p:to>
                                            <p:strVal val="hidden"/>
                                          </p:to>
                                        </p:set>
                                      </p:childTnLst>
                                    </p:cTn>
                                  </p:par>
                                  <p:par>
                                    <p:cTn id="139" presetID="10" presetClass="exit" presetSubtype="0" fill="hold" grpId="1" nodeType="withEffect">
                                      <p:stCondLst>
                                        <p:cond delay="10000"/>
                                      </p:stCondLst>
                                      <p:childTnLst>
                                        <p:animEffect transition="out" filter="fade">
                                          <p:cBhvr>
                                            <p:cTn id="140" dur="1000"/>
                                            <p:tgtEl>
                                              <p:spTgt spid="134"/>
                                            </p:tgtEl>
                                          </p:cBhvr>
                                        </p:animEffect>
                                        <p:set>
                                          <p:cBhvr>
                                            <p:cTn id="141" dur="1" fill="hold">
                                              <p:stCondLst>
                                                <p:cond delay="999"/>
                                              </p:stCondLst>
                                            </p:cTn>
                                            <p:tgtEl>
                                              <p:spTgt spid="134"/>
                                            </p:tgtEl>
                                            <p:attrNameLst>
                                              <p:attrName>style.visibility</p:attrName>
                                            </p:attrNameLst>
                                          </p:cBhvr>
                                          <p:to>
                                            <p:strVal val="hidden"/>
                                          </p:to>
                                        </p:set>
                                      </p:childTnLst>
                                    </p:cTn>
                                  </p:par>
                                  <p:par>
                                    <p:cTn id="142" presetID="10" presetClass="exit" presetSubtype="0" fill="hold" nodeType="withEffect">
                                      <p:stCondLst>
                                        <p:cond delay="10000"/>
                                      </p:stCondLst>
                                      <p:childTnLst>
                                        <p:animEffect transition="out" filter="fade">
                                          <p:cBhvr>
                                            <p:cTn id="143" dur="1000"/>
                                            <p:tgtEl>
                                              <p:spTgt spid="129"/>
                                            </p:tgtEl>
                                          </p:cBhvr>
                                        </p:animEffect>
                                        <p:set>
                                          <p:cBhvr>
                                            <p:cTn id="144" dur="1" fill="hold">
                                              <p:stCondLst>
                                                <p:cond delay="999"/>
                                              </p:stCondLst>
                                            </p:cTn>
                                            <p:tgtEl>
                                              <p:spTgt spid="129"/>
                                            </p:tgtEl>
                                            <p:attrNameLst>
                                              <p:attrName>style.visibility</p:attrName>
                                            </p:attrNameLst>
                                          </p:cBhvr>
                                          <p:to>
                                            <p:strVal val="hidden"/>
                                          </p:to>
                                        </p:set>
                                      </p:childTnLst>
                                    </p:cTn>
                                  </p:par>
                                  <p:par>
                                    <p:cTn id="145" presetID="10" presetClass="exit" presetSubtype="0" fill="hold" grpId="1" nodeType="withEffect">
                                      <p:stCondLst>
                                        <p:cond delay="10000"/>
                                      </p:stCondLst>
                                      <p:childTnLst>
                                        <p:animEffect transition="out" filter="fade">
                                          <p:cBhvr>
                                            <p:cTn id="146" dur="1000"/>
                                            <p:tgtEl>
                                              <p:spTgt spid="133"/>
                                            </p:tgtEl>
                                          </p:cBhvr>
                                        </p:animEffect>
                                        <p:set>
                                          <p:cBhvr>
                                            <p:cTn id="147" dur="1" fill="hold">
                                              <p:stCondLst>
                                                <p:cond delay="999"/>
                                              </p:stCondLst>
                                            </p:cTn>
                                            <p:tgtEl>
                                              <p:spTgt spid="133"/>
                                            </p:tgtEl>
                                            <p:attrNameLst>
                                              <p:attrName>style.visibility</p:attrName>
                                            </p:attrNameLst>
                                          </p:cBhvr>
                                          <p:to>
                                            <p:strVal val="hidden"/>
                                          </p:to>
                                        </p:set>
                                      </p:childTnLst>
                                    </p:cTn>
                                  </p:par>
                                  <p:par>
                                    <p:cTn id="148" presetID="10" presetClass="exit" presetSubtype="0" fill="hold" grpId="1" nodeType="withEffect">
                                      <p:stCondLst>
                                        <p:cond delay="10000"/>
                                      </p:stCondLst>
                                      <p:childTnLst>
                                        <p:animEffect transition="out" filter="fade">
                                          <p:cBhvr>
                                            <p:cTn id="149" dur="1000"/>
                                            <p:tgtEl>
                                              <p:spTgt spid="132"/>
                                            </p:tgtEl>
                                          </p:cBhvr>
                                        </p:animEffect>
                                        <p:set>
                                          <p:cBhvr>
                                            <p:cTn id="150" dur="1" fill="hold">
                                              <p:stCondLst>
                                                <p:cond delay="999"/>
                                              </p:stCondLst>
                                            </p:cTn>
                                            <p:tgtEl>
                                              <p:spTgt spid="13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51" restart="whenNotActive" fill="hold" evtFilter="cancelBubble" nodeType="interactiveSeq">
                    <p:stCondLst>
                      <p:cond evt="onClick" delay="0">
                        <p:tgtEl>
                          <p:spTgt spid="21"/>
                        </p:tgtEl>
                      </p:cond>
                    </p:stCondLst>
                    <p:endSync evt="end" delay="0">
                      <p:rtn val="all"/>
                    </p:endSync>
                    <p:childTnLst>
                      <p:par>
                        <p:cTn id="152" fill="hold">
                          <p:stCondLst>
                            <p:cond delay="0"/>
                          </p:stCondLst>
                          <p:childTnLst>
                            <p:par>
                              <p:cTn id="153" fill="hold">
                                <p:stCondLst>
                                  <p:cond delay="0"/>
                                </p:stCondLst>
                                <p:childTnLst>
                                  <p:par>
                                    <p:cTn id="154" presetID="2" presetClass="exit" presetSubtype="8" fill="hold" grpId="1" nodeType="clickEffect">
                                      <p:stCondLst>
                                        <p:cond delay="0"/>
                                      </p:stCondLst>
                                      <p:childTnLst>
                                        <p:anim calcmode="lin" valueType="num">
                                          <p:cBhvr additive="base">
                                            <p:cTn id="155" dur="350"/>
                                            <p:tgtEl>
                                              <p:spTgt spid="21"/>
                                            </p:tgtEl>
                                            <p:attrNameLst>
                                              <p:attrName>ppt_x</p:attrName>
                                            </p:attrNameLst>
                                          </p:cBhvr>
                                          <p:tavLst>
                                            <p:tav tm="0">
                                              <p:val>
                                                <p:strVal val="ppt_x"/>
                                              </p:val>
                                            </p:tav>
                                            <p:tav tm="100000">
                                              <p:val>
                                                <p:strVal val="0-ppt_w/2"/>
                                              </p:val>
                                            </p:tav>
                                          </p:tavLst>
                                        </p:anim>
                                        <p:anim calcmode="lin" valueType="num">
                                          <p:cBhvr additive="base">
                                            <p:cTn id="156" dur="350"/>
                                            <p:tgtEl>
                                              <p:spTgt spid="21"/>
                                            </p:tgtEl>
                                            <p:attrNameLst>
                                              <p:attrName>ppt_y</p:attrName>
                                            </p:attrNameLst>
                                          </p:cBhvr>
                                          <p:tavLst>
                                            <p:tav tm="0">
                                              <p:val>
                                                <p:strVal val="ppt_y"/>
                                              </p:val>
                                            </p:tav>
                                            <p:tav tm="100000">
                                              <p:val>
                                                <p:strVal val="ppt_y"/>
                                              </p:val>
                                            </p:tav>
                                          </p:tavLst>
                                        </p:anim>
                                        <p:set>
                                          <p:cBhvr>
                                            <p:cTn id="157" dur="1" fill="hold">
                                              <p:stCondLst>
                                                <p:cond delay="349"/>
                                              </p:stCondLst>
                                            </p:cTn>
                                            <p:tgtEl>
                                              <p:spTgt spid="21"/>
                                            </p:tgtEl>
                                            <p:attrNameLst>
                                              <p:attrName>style.visibility</p:attrName>
                                            </p:attrNameLst>
                                          </p:cBhvr>
                                          <p:to>
                                            <p:strVal val="hidden"/>
                                          </p:to>
                                        </p:set>
                                      </p:childTnLst>
                                    </p:cTn>
                                  </p:par>
                                  <p:par>
                                    <p:cTn id="158" presetID="10" presetClass="exit" presetSubtype="0" fill="hold" grpId="1" nodeType="withEffect">
                                      <p:stCondLst>
                                        <p:cond delay="0"/>
                                      </p:stCondLst>
                                      <p:childTnLst>
                                        <p:animEffect transition="out" filter="fade">
                                          <p:cBhvr>
                                            <p:cTn id="159" dur="100"/>
                                            <p:tgtEl>
                                              <p:spTgt spid="51"/>
                                            </p:tgtEl>
                                          </p:cBhvr>
                                        </p:animEffect>
                                        <p:set>
                                          <p:cBhvr>
                                            <p:cTn id="160" dur="1" fill="hold">
                                              <p:stCondLst>
                                                <p:cond delay="99"/>
                                              </p:stCondLst>
                                            </p:cTn>
                                            <p:tgtEl>
                                              <p:spTgt spid="51"/>
                                            </p:tgtEl>
                                            <p:attrNameLst>
                                              <p:attrName>style.visibility</p:attrName>
                                            </p:attrNameLst>
                                          </p:cBhvr>
                                          <p:to>
                                            <p:strVal val="hidden"/>
                                          </p:to>
                                        </p:set>
                                      </p:childTnLst>
                                    </p:cTn>
                                  </p:par>
                                  <p:par>
                                    <p:cTn id="161" presetID="1" presetClass="mediacall" presetSubtype="0" fill="hold" nodeType="withEffect">
                                      <p:stCondLst>
                                        <p:cond delay="0"/>
                                      </p:stCondLst>
                                      <p:childTnLst>
                                        <p:cmd type="call" cmd="playFrom(0.0)">
                                          <p:cBhvr>
                                            <p:cTn id="162" dur="339" fill="hold"/>
                                            <p:tgtEl>
                                              <p:spTgt spid="9"/>
                                            </p:tgtEl>
                                          </p:cBhvr>
                                        </p:cmd>
                                      </p:childTnLst>
                                    </p:cTn>
                                  </p:par>
                                </p:childTnLst>
                              </p:cTn>
                            </p:par>
                            <p:par>
                              <p:cTn id="163" fill="hold">
                                <p:stCondLst>
                                  <p:cond delay="350"/>
                                </p:stCondLst>
                                <p:childTnLst>
                                  <p:par>
                                    <p:cTn id="164" presetID="1" presetClass="exit" presetSubtype="0" fill="hold" nodeType="afterEffect">
                                      <p:stCondLst>
                                        <p:cond delay="0"/>
                                      </p:stCondLst>
                                      <p:childTnLst>
                                        <p:set>
                                          <p:cBhvr>
                                            <p:cTn id="165" dur="1" fill="hold">
                                              <p:stCondLst>
                                                <p:cond delay="0"/>
                                              </p:stCondLst>
                                            </p:cTn>
                                            <p:tgtEl>
                                              <p:spTgt spid="102"/>
                                            </p:tgtEl>
                                            <p:attrNameLst>
                                              <p:attrName>style.visibility</p:attrName>
                                            </p:attrNameLst>
                                          </p:cBhvr>
                                          <p:to>
                                            <p:strVal val="hidden"/>
                                          </p:to>
                                        </p:set>
                                      </p:childTnLst>
                                    </p:cTn>
                                  </p:par>
                                </p:childTnLst>
                              </p:cTn>
                            </p:par>
                            <p:par>
                              <p:cTn id="166" fill="hold">
                                <p:stCondLst>
                                  <p:cond delay="350"/>
                                </p:stCondLst>
                                <p:childTnLst>
                                  <p:par>
                                    <p:cTn id="167" presetID="42" presetClass="path" presetSubtype="0" accel="50000" decel="50000" fill="hold" nodeType="afterEffect">
                                      <p:stCondLst>
                                        <p:cond delay="0"/>
                                      </p:stCondLst>
                                      <p:childTnLst>
                                        <p:animMotion origin="layout" path="M 4.16667E-6 -4.93827E-6 L 0.21658 0.00136 " pathEditMode="relative" rAng="0" ptsTypes="AA">
                                          <p:cBhvr>
                                            <p:cTn id="168" dur="10" fill="hold"/>
                                            <p:tgtEl>
                                              <p:spTgt spid="102"/>
                                            </p:tgtEl>
                                            <p:attrNameLst>
                                              <p:attrName>ppt_x</p:attrName>
                                              <p:attrName>ppt_y</p:attrName>
                                            </p:attrNameLst>
                                          </p:cBhvr>
                                          <p:rCtr x="10829" y="58"/>
                                        </p:animMotion>
                                      </p:childTnLst>
                                    </p:cTn>
                                  </p:par>
                                </p:childTnLst>
                              </p:cTn>
                            </p:par>
                            <p:par>
                              <p:cTn id="169" fill="hold">
                                <p:stCondLst>
                                  <p:cond delay="360"/>
                                </p:stCondLst>
                                <p:childTnLst>
                                  <p:par>
                                    <p:cTn id="170" presetID="14" presetClass="entr" presetSubtype="10" fill="hold" nodeType="afterEffect">
                                      <p:stCondLst>
                                        <p:cond delay="0"/>
                                      </p:stCondLst>
                                      <p:childTnLst>
                                        <p:set>
                                          <p:cBhvr>
                                            <p:cTn id="171" dur="1" fill="hold">
                                              <p:stCondLst>
                                                <p:cond delay="0"/>
                                              </p:stCondLst>
                                            </p:cTn>
                                            <p:tgtEl>
                                              <p:spTgt spid="102"/>
                                            </p:tgtEl>
                                            <p:attrNameLst>
                                              <p:attrName>style.visibility</p:attrName>
                                            </p:attrNameLst>
                                          </p:cBhvr>
                                          <p:to>
                                            <p:strVal val="visible"/>
                                          </p:to>
                                        </p:set>
                                        <p:animEffect transition="in" filter="randombar(horizontal)">
                                          <p:cBhvr>
                                            <p:cTn id="172" dur="1000"/>
                                            <p:tgtEl>
                                              <p:spTgt spid="102"/>
                                            </p:tgtEl>
                                          </p:cBhvr>
                                        </p:animEffect>
                                      </p:childTnLst>
                                    </p:cTn>
                                  </p:par>
                                  <p:par>
                                    <p:cTn id="173" presetID="1" presetClass="mediacall" presetSubtype="0" fill="hold" nodeType="withEffect">
                                      <p:stCondLst>
                                        <p:cond delay="0"/>
                                      </p:stCondLst>
                                      <p:childTnLst>
                                        <p:cmd type="call" cmd="playFrom(0.0)">
                                          <p:cBhvr>
                                            <p:cTn id="174" dur="2351" fill="hold"/>
                                            <p:tgtEl>
                                              <p:spTgt spid="97"/>
                                            </p:tgtEl>
                                          </p:cBhvr>
                                        </p:cmd>
                                      </p:childTnLst>
                                    </p:cTn>
                                  </p:par>
                                  <p:par>
                                    <p:cTn id="175" presetID="10" presetClass="entr" presetSubtype="0" fill="hold" grpId="0" nodeType="withEffect">
                                      <p:stCondLst>
                                        <p:cond delay="0"/>
                                      </p:stCondLst>
                                      <p:childTnLst>
                                        <p:set>
                                          <p:cBhvr>
                                            <p:cTn id="176" dur="1" fill="hold">
                                              <p:stCondLst>
                                                <p:cond delay="0"/>
                                              </p:stCondLst>
                                            </p:cTn>
                                            <p:tgtEl>
                                              <p:spTgt spid="98"/>
                                            </p:tgtEl>
                                            <p:attrNameLst>
                                              <p:attrName>style.visibility</p:attrName>
                                            </p:attrNameLst>
                                          </p:cBhvr>
                                          <p:to>
                                            <p:strVal val="visible"/>
                                          </p:to>
                                        </p:set>
                                        <p:animEffect transition="in" filter="fade">
                                          <p:cBhvr>
                                            <p:cTn id="177" dur="500"/>
                                            <p:tgtEl>
                                              <p:spTgt spid="98"/>
                                            </p:tgtEl>
                                          </p:cBhvr>
                                        </p:animEffect>
                                      </p:childTnLst>
                                    </p:cTn>
                                  </p:par>
                                  <p:par>
                                    <p:cTn id="178" presetID="10" presetClass="entr" presetSubtype="0" fill="hold" nodeType="withEffect">
                                      <p:stCondLst>
                                        <p:cond delay="500"/>
                                      </p:stCondLst>
                                      <p:childTnLst>
                                        <p:set>
                                          <p:cBhvr>
                                            <p:cTn id="179" dur="1" fill="hold">
                                              <p:stCondLst>
                                                <p:cond delay="0"/>
                                              </p:stCondLst>
                                            </p:cTn>
                                            <p:tgtEl>
                                              <p:spTgt spid="99"/>
                                            </p:tgtEl>
                                            <p:attrNameLst>
                                              <p:attrName>style.visibility</p:attrName>
                                            </p:attrNameLst>
                                          </p:cBhvr>
                                          <p:to>
                                            <p:strVal val="visible"/>
                                          </p:to>
                                        </p:set>
                                        <p:animEffect transition="in" filter="fade">
                                          <p:cBhvr>
                                            <p:cTn id="180" dur="500"/>
                                            <p:tgtEl>
                                              <p:spTgt spid="99"/>
                                            </p:tgtEl>
                                          </p:cBhvr>
                                        </p:animEffect>
                                      </p:childTnLst>
                                    </p:cTn>
                                  </p:par>
                                </p:childTnLst>
                              </p:cTn>
                            </p:par>
                            <p:par>
                              <p:cTn id="181" fill="hold">
                                <p:stCondLst>
                                  <p:cond delay="2711"/>
                                </p:stCondLst>
                                <p:childTnLst>
                                  <p:par>
                                    <p:cTn id="182" presetID="10" presetClass="exit" presetSubtype="0" fill="hold" nodeType="afterEffect">
                                      <p:stCondLst>
                                        <p:cond delay="5000"/>
                                      </p:stCondLst>
                                      <p:childTnLst>
                                        <p:animEffect transition="out" filter="fade">
                                          <p:cBhvr>
                                            <p:cTn id="183" dur="1000"/>
                                            <p:tgtEl>
                                              <p:spTgt spid="102"/>
                                            </p:tgtEl>
                                          </p:cBhvr>
                                        </p:animEffect>
                                        <p:set>
                                          <p:cBhvr>
                                            <p:cTn id="184" dur="1" fill="hold">
                                              <p:stCondLst>
                                                <p:cond delay="999"/>
                                              </p:stCondLst>
                                            </p:cTn>
                                            <p:tgtEl>
                                              <p:spTgt spid="102"/>
                                            </p:tgtEl>
                                            <p:attrNameLst>
                                              <p:attrName>style.visibility</p:attrName>
                                            </p:attrNameLst>
                                          </p:cBhvr>
                                          <p:to>
                                            <p:strVal val="hidden"/>
                                          </p:to>
                                        </p:set>
                                      </p:childTnLst>
                                    </p:cTn>
                                  </p:par>
                                  <p:par>
                                    <p:cTn id="185" presetID="10" presetClass="exit" presetSubtype="0" fill="hold" nodeType="withEffect">
                                      <p:stCondLst>
                                        <p:cond delay="5000"/>
                                      </p:stCondLst>
                                      <p:childTnLst>
                                        <p:animEffect transition="out" filter="fade">
                                          <p:cBhvr>
                                            <p:cTn id="186" dur="1000"/>
                                            <p:tgtEl>
                                              <p:spTgt spid="99"/>
                                            </p:tgtEl>
                                          </p:cBhvr>
                                        </p:animEffect>
                                        <p:set>
                                          <p:cBhvr>
                                            <p:cTn id="187" dur="1" fill="hold">
                                              <p:stCondLst>
                                                <p:cond delay="999"/>
                                              </p:stCondLst>
                                            </p:cTn>
                                            <p:tgtEl>
                                              <p:spTgt spid="99"/>
                                            </p:tgtEl>
                                            <p:attrNameLst>
                                              <p:attrName>style.visibility</p:attrName>
                                            </p:attrNameLst>
                                          </p:cBhvr>
                                          <p:to>
                                            <p:strVal val="hidden"/>
                                          </p:to>
                                        </p:set>
                                      </p:childTnLst>
                                    </p:cTn>
                                  </p:par>
                                  <p:par>
                                    <p:cTn id="188" presetID="10" presetClass="exit" presetSubtype="0" fill="hold" grpId="1" nodeType="withEffect">
                                      <p:stCondLst>
                                        <p:cond delay="5000"/>
                                      </p:stCondLst>
                                      <p:childTnLst>
                                        <p:animEffect transition="out" filter="fade">
                                          <p:cBhvr>
                                            <p:cTn id="189" dur="1000"/>
                                            <p:tgtEl>
                                              <p:spTgt spid="98"/>
                                            </p:tgtEl>
                                          </p:cBhvr>
                                        </p:animEffect>
                                        <p:set>
                                          <p:cBhvr>
                                            <p:cTn id="190" dur="1" fill="hold">
                                              <p:stCondLst>
                                                <p:cond delay="999"/>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91" restart="whenNotActive" fill="hold" evtFilter="cancelBubble" nodeType="interactiveSeq">
                    <p:stCondLst>
                      <p:cond evt="onClick" delay="0">
                        <p:tgtEl>
                          <p:spTgt spid="22"/>
                        </p:tgtEl>
                      </p:cond>
                    </p:stCondLst>
                    <p:endSync evt="end" delay="0">
                      <p:rtn val="all"/>
                    </p:endSync>
                    <p:childTnLst>
                      <p:par>
                        <p:cTn id="192" fill="hold">
                          <p:stCondLst>
                            <p:cond delay="0"/>
                          </p:stCondLst>
                          <p:childTnLst>
                            <p:par>
                              <p:cTn id="193" fill="hold">
                                <p:stCondLst>
                                  <p:cond delay="0"/>
                                </p:stCondLst>
                                <p:childTnLst>
                                  <p:par>
                                    <p:cTn id="194" presetID="2" presetClass="exit" presetSubtype="2" fill="hold" grpId="1" nodeType="clickEffect">
                                      <p:stCondLst>
                                        <p:cond delay="0"/>
                                      </p:stCondLst>
                                      <p:childTnLst>
                                        <p:anim calcmode="lin" valueType="num">
                                          <p:cBhvr additive="base">
                                            <p:cTn id="195" dur="350"/>
                                            <p:tgtEl>
                                              <p:spTgt spid="22"/>
                                            </p:tgtEl>
                                            <p:attrNameLst>
                                              <p:attrName>ppt_x</p:attrName>
                                            </p:attrNameLst>
                                          </p:cBhvr>
                                          <p:tavLst>
                                            <p:tav tm="0">
                                              <p:val>
                                                <p:strVal val="ppt_x"/>
                                              </p:val>
                                            </p:tav>
                                            <p:tav tm="100000">
                                              <p:val>
                                                <p:strVal val="1+ppt_w/2"/>
                                              </p:val>
                                            </p:tav>
                                          </p:tavLst>
                                        </p:anim>
                                        <p:anim calcmode="lin" valueType="num">
                                          <p:cBhvr additive="base">
                                            <p:cTn id="196" dur="350"/>
                                            <p:tgtEl>
                                              <p:spTgt spid="22"/>
                                            </p:tgtEl>
                                            <p:attrNameLst>
                                              <p:attrName>ppt_y</p:attrName>
                                            </p:attrNameLst>
                                          </p:cBhvr>
                                          <p:tavLst>
                                            <p:tav tm="0">
                                              <p:val>
                                                <p:strVal val="ppt_y"/>
                                              </p:val>
                                            </p:tav>
                                            <p:tav tm="100000">
                                              <p:val>
                                                <p:strVal val="ppt_y"/>
                                              </p:val>
                                            </p:tav>
                                          </p:tavLst>
                                        </p:anim>
                                        <p:set>
                                          <p:cBhvr>
                                            <p:cTn id="197" dur="1" fill="hold">
                                              <p:stCondLst>
                                                <p:cond delay="349"/>
                                              </p:stCondLst>
                                            </p:cTn>
                                            <p:tgtEl>
                                              <p:spTgt spid="22"/>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100"/>
                                            <p:tgtEl>
                                              <p:spTgt spid="50"/>
                                            </p:tgtEl>
                                          </p:cBhvr>
                                        </p:animEffect>
                                        <p:set>
                                          <p:cBhvr>
                                            <p:cTn id="200" dur="1" fill="hold">
                                              <p:stCondLst>
                                                <p:cond delay="99"/>
                                              </p:stCondLst>
                                            </p:cTn>
                                            <p:tgtEl>
                                              <p:spTgt spid="50"/>
                                            </p:tgtEl>
                                            <p:attrNameLst>
                                              <p:attrName>style.visibility</p:attrName>
                                            </p:attrNameLst>
                                          </p:cBhvr>
                                          <p:to>
                                            <p:strVal val="hidden"/>
                                          </p:to>
                                        </p:set>
                                      </p:childTnLst>
                                    </p:cTn>
                                  </p:par>
                                  <p:par>
                                    <p:cTn id="201" presetID="1" presetClass="mediacall" presetSubtype="0" fill="hold" nodeType="withEffect">
                                      <p:stCondLst>
                                        <p:cond delay="0"/>
                                      </p:stCondLst>
                                      <p:childTnLst>
                                        <p:cmd type="call" cmd="playFrom(0.0)">
                                          <p:cBhvr>
                                            <p:cTn id="202" dur="339" fill="hold"/>
                                            <p:tgtEl>
                                              <p:spTgt spid="9"/>
                                            </p:tgtEl>
                                          </p:cBhvr>
                                        </p:cmd>
                                      </p:childTnLst>
                                    </p:cTn>
                                  </p:par>
                                  <p:par>
                                    <p:cTn id="203" presetID="1" presetClass="entr" presetSubtype="0" fill="hold" nodeType="withEffect">
                                      <p:stCondLst>
                                        <p:cond delay="0"/>
                                      </p:stCondLst>
                                      <p:childTnLst>
                                        <p:set>
                                          <p:cBhvr>
                                            <p:cTn id="204" dur="1" fill="hold">
                                              <p:stCondLst>
                                                <p:cond delay="0"/>
                                              </p:stCondLst>
                                            </p:cTn>
                                            <p:tgtEl>
                                              <p:spTgt spid="96"/>
                                            </p:tgtEl>
                                            <p:attrNameLst>
                                              <p:attrName>style.visibility</p:attrName>
                                            </p:attrNameLst>
                                          </p:cBhvr>
                                          <p:to>
                                            <p:strVal val="visible"/>
                                          </p:to>
                                        </p:set>
                                      </p:childTnLst>
                                    </p:cTn>
                                  </p:par>
                                </p:childTnLst>
                              </p:cTn>
                            </p:par>
                            <p:par>
                              <p:cTn id="205" fill="hold">
                                <p:stCondLst>
                                  <p:cond delay="350"/>
                                </p:stCondLst>
                                <p:childTnLst>
                                  <p:par>
                                    <p:cTn id="206" presetID="0" presetClass="path" presetSubtype="0" accel="50000" decel="50000" fill="hold" nodeType="afterEffect">
                                      <p:stCondLst>
                                        <p:cond delay="0"/>
                                      </p:stCondLst>
                                      <p:childTnLst>
                                        <p:animMotion origin="layout" path="M 0.00032 0.00559 L 0.00401 -0.56559 L -0.30437 -0.56559 L -0.30523 0.00096 L -0.30523 0.00116 L -0.30523 0.00096 " pathEditMode="relative" rAng="0" ptsTypes="AAAAAA">
                                          <p:cBhvr>
                                            <p:cTn id="207" dur="1500" fill="hold"/>
                                            <p:tgtEl>
                                              <p:spTgt spid="96"/>
                                            </p:tgtEl>
                                            <p:attrNameLst>
                                              <p:attrName>ppt_x</p:attrName>
                                              <p:attrName>ppt_y</p:attrName>
                                            </p:attrNameLst>
                                          </p:cBhvr>
                                          <p:rCtr x="-15093" y="-28569"/>
                                        </p:animMotion>
                                      </p:childTnLst>
                                    </p:cTn>
                                  </p:par>
                                  <p:par>
                                    <p:cTn id="208" presetID="1" presetClass="mediacall" presetSubtype="0" fill="hold" nodeType="withEffect">
                                      <p:stCondLst>
                                        <p:cond delay="750"/>
                                      </p:stCondLst>
                                      <p:childTnLst>
                                        <p:cmd type="call" cmd="playFrom(0.0)">
                                          <p:cBhvr>
                                            <p:cTn id="209" dur="1462" fill="hold"/>
                                            <p:tgtEl>
                                              <p:spTgt spid="91"/>
                                            </p:tgtEl>
                                          </p:cBhvr>
                                        </p:cmd>
                                      </p:childTnLst>
                                    </p:cTn>
                                  </p:par>
                                  <p:par>
                                    <p:cTn id="210" presetID="10" presetClass="entr" presetSubtype="0" fill="hold" grpId="0" nodeType="withEffect">
                                      <p:stCondLst>
                                        <p:cond delay="500"/>
                                      </p:stCondLst>
                                      <p:childTnLst>
                                        <p:set>
                                          <p:cBhvr>
                                            <p:cTn id="211" dur="1" fill="hold">
                                              <p:stCondLst>
                                                <p:cond delay="0"/>
                                              </p:stCondLst>
                                            </p:cTn>
                                            <p:tgtEl>
                                              <p:spTgt spid="92"/>
                                            </p:tgtEl>
                                            <p:attrNameLst>
                                              <p:attrName>style.visibility</p:attrName>
                                            </p:attrNameLst>
                                          </p:cBhvr>
                                          <p:to>
                                            <p:strVal val="visible"/>
                                          </p:to>
                                        </p:set>
                                        <p:animEffect transition="in" filter="fade">
                                          <p:cBhvr>
                                            <p:cTn id="212" dur="500"/>
                                            <p:tgtEl>
                                              <p:spTgt spid="92"/>
                                            </p:tgtEl>
                                          </p:cBhvr>
                                        </p:animEffect>
                                      </p:childTnLst>
                                    </p:cTn>
                                  </p:par>
                                  <p:par>
                                    <p:cTn id="213" presetID="10" presetClass="entr" presetSubtype="0" fill="hold" nodeType="withEffect">
                                      <p:stCondLst>
                                        <p:cond delay="1000"/>
                                      </p:stCondLst>
                                      <p:childTnLst>
                                        <p:set>
                                          <p:cBhvr>
                                            <p:cTn id="214" dur="1" fill="hold">
                                              <p:stCondLst>
                                                <p:cond delay="0"/>
                                              </p:stCondLst>
                                            </p:cTn>
                                            <p:tgtEl>
                                              <p:spTgt spid="93"/>
                                            </p:tgtEl>
                                            <p:attrNameLst>
                                              <p:attrName>style.visibility</p:attrName>
                                            </p:attrNameLst>
                                          </p:cBhvr>
                                          <p:to>
                                            <p:strVal val="visible"/>
                                          </p:to>
                                        </p:set>
                                        <p:animEffect transition="in" filter="fade">
                                          <p:cBhvr>
                                            <p:cTn id="215" dur="500"/>
                                            <p:tgtEl>
                                              <p:spTgt spid="93"/>
                                            </p:tgtEl>
                                          </p:cBhvr>
                                        </p:animEffect>
                                      </p:childTnLst>
                                    </p:cTn>
                                  </p:par>
                                </p:childTnLst>
                              </p:cTn>
                            </p:par>
                            <p:par>
                              <p:cTn id="216" fill="hold">
                                <p:stCondLst>
                                  <p:cond delay="2562"/>
                                </p:stCondLst>
                                <p:childTnLst>
                                  <p:par>
                                    <p:cTn id="217" presetID="10" presetClass="exit" presetSubtype="0" fill="hold" nodeType="afterEffect">
                                      <p:stCondLst>
                                        <p:cond delay="5000"/>
                                      </p:stCondLst>
                                      <p:childTnLst>
                                        <p:animEffect transition="out" filter="fade">
                                          <p:cBhvr>
                                            <p:cTn id="218" dur="1000"/>
                                            <p:tgtEl>
                                              <p:spTgt spid="96"/>
                                            </p:tgtEl>
                                          </p:cBhvr>
                                        </p:animEffect>
                                        <p:set>
                                          <p:cBhvr>
                                            <p:cTn id="219" dur="1" fill="hold">
                                              <p:stCondLst>
                                                <p:cond delay="999"/>
                                              </p:stCondLst>
                                            </p:cTn>
                                            <p:tgtEl>
                                              <p:spTgt spid="96"/>
                                            </p:tgtEl>
                                            <p:attrNameLst>
                                              <p:attrName>style.visibility</p:attrName>
                                            </p:attrNameLst>
                                          </p:cBhvr>
                                          <p:to>
                                            <p:strVal val="hidden"/>
                                          </p:to>
                                        </p:set>
                                      </p:childTnLst>
                                    </p:cTn>
                                  </p:par>
                                  <p:par>
                                    <p:cTn id="220" presetID="10" presetClass="exit" presetSubtype="0" fill="hold" nodeType="withEffect">
                                      <p:stCondLst>
                                        <p:cond delay="5000"/>
                                      </p:stCondLst>
                                      <p:childTnLst>
                                        <p:animEffect transition="out" filter="fade">
                                          <p:cBhvr>
                                            <p:cTn id="221" dur="1000"/>
                                            <p:tgtEl>
                                              <p:spTgt spid="93"/>
                                            </p:tgtEl>
                                          </p:cBhvr>
                                        </p:animEffect>
                                        <p:set>
                                          <p:cBhvr>
                                            <p:cTn id="222" dur="1" fill="hold">
                                              <p:stCondLst>
                                                <p:cond delay="999"/>
                                              </p:stCondLst>
                                            </p:cTn>
                                            <p:tgtEl>
                                              <p:spTgt spid="93"/>
                                            </p:tgtEl>
                                            <p:attrNameLst>
                                              <p:attrName>style.visibility</p:attrName>
                                            </p:attrNameLst>
                                          </p:cBhvr>
                                          <p:to>
                                            <p:strVal val="hidden"/>
                                          </p:to>
                                        </p:set>
                                      </p:childTnLst>
                                    </p:cTn>
                                  </p:par>
                                  <p:par>
                                    <p:cTn id="223" presetID="10" presetClass="exit" presetSubtype="0" fill="hold" grpId="1" nodeType="withEffect">
                                      <p:stCondLst>
                                        <p:cond delay="5000"/>
                                      </p:stCondLst>
                                      <p:childTnLst>
                                        <p:animEffect transition="out" filter="fade">
                                          <p:cBhvr>
                                            <p:cTn id="224" dur="1000"/>
                                            <p:tgtEl>
                                              <p:spTgt spid="92"/>
                                            </p:tgtEl>
                                          </p:cBhvr>
                                        </p:animEffect>
                                        <p:set>
                                          <p:cBhvr>
                                            <p:cTn id="225" dur="1" fill="hold">
                                              <p:stCondLst>
                                                <p:cond delay="999"/>
                                              </p:stCondLst>
                                            </p:cTn>
                                            <p:tgtEl>
                                              <p:spTgt spid="9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6" restart="whenNotActive" fill="hold" evtFilter="cancelBubble" nodeType="interactiveSeq">
                    <p:stCondLst>
                      <p:cond evt="onClick" delay="0">
                        <p:tgtEl>
                          <p:spTgt spid="24"/>
                        </p:tgtEl>
                      </p:cond>
                    </p:stCondLst>
                    <p:endSync evt="end" delay="0">
                      <p:rtn val="all"/>
                    </p:endSync>
                    <p:childTnLst>
                      <p:par>
                        <p:cTn id="227" fill="hold">
                          <p:stCondLst>
                            <p:cond delay="0"/>
                          </p:stCondLst>
                          <p:childTnLst>
                            <p:par>
                              <p:cTn id="228" fill="hold">
                                <p:stCondLst>
                                  <p:cond delay="0"/>
                                </p:stCondLst>
                                <p:childTnLst>
                                  <p:par>
                                    <p:cTn id="229" presetID="2" presetClass="exit" presetSubtype="8" fill="hold" grpId="1" nodeType="clickEffect">
                                      <p:stCondLst>
                                        <p:cond delay="0"/>
                                      </p:stCondLst>
                                      <p:childTnLst>
                                        <p:anim calcmode="lin" valueType="num">
                                          <p:cBhvr additive="base">
                                            <p:cTn id="230" dur="350"/>
                                            <p:tgtEl>
                                              <p:spTgt spid="24"/>
                                            </p:tgtEl>
                                            <p:attrNameLst>
                                              <p:attrName>ppt_x</p:attrName>
                                            </p:attrNameLst>
                                          </p:cBhvr>
                                          <p:tavLst>
                                            <p:tav tm="0">
                                              <p:val>
                                                <p:strVal val="ppt_x"/>
                                              </p:val>
                                            </p:tav>
                                            <p:tav tm="100000">
                                              <p:val>
                                                <p:strVal val="0-ppt_w/2"/>
                                              </p:val>
                                            </p:tav>
                                          </p:tavLst>
                                        </p:anim>
                                        <p:anim calcmode="lin" valueType="num">
                                          <p:cBhvr additive="base">
                                            <p:cTn id="231" dur="350"/>
                                            <p:tgtEl>
                                              <p:spTgt spid="24"/>
                                            </p:tgtEl>
                                            <p:attrNameLst>
                                              <p:attrName>ppt_y</p:attrName>
                                            </p:attrNameLst>
                                          </p:cBhvr>
                                          <p:tavLst>
                                            <p:tav tm="0">
                                              <p:val>
                                                <p:strVal val="ppt_y"/>
                                              </p:val>
                                            </p:tav>
                                            <p:tav tm="100000">
                                              <p:val>
                                                <p:strVal val="ppt_y"/>
                                              </p:val>
                                            </p:tav>
                                          </p:tavLst>
                                        </p:anim>
                                        <p:set>
                                          <p:cBhvr>
                                            <p:cTn id="232" dur="1" fill="hold">
                                              <p:stCondLst>
                                                <p:cond delay="349"/>
                                              </p:stCondLst>
                                            </p:cTn>
                                            <p:tgtEl>
                                              <p:spTgt spid="24"/>
                                            </p:tgtEl>
                                            <p:attrNameLst>
                                              <p:attrName>style.visibility</p:attrName>
                                            </p:attrNameLst>
                                          </p:cBhvr>
                                          <p:to>
                                            <p:strVal val="hidden"/>
                                          </p:to>
                                        </p:set>
                                      </p:childTnLst>
                                    </p:cTn>
                                  </p:par>
                                  <p:par>
                                    <p:cTn id="233" presetID="10" presetClass="exit" presetSubtype="0" fill="hold" grpId="1" nodeType="withEffect">
                                      <p:stCondLst>
                                        <p:cond delay="0"/>
                                      </p:stCondLst>
                                      <p:childTnLst>
                                        <p:animEffect transition="out" filter="fade">
                                          <p:cBhvr>
                                            <p:cTn id="234" dur="100"/>
                                            <p:tgtEl>
                                              <p:spTgt spid="49"/>
                                            </p:tgtEl>
                                          </p:cBhvr>
                                        </p:animEffect>
                                        <p:set>
                                          <p:cBhvr>
                                            <p:cTn id="235" dur="1" fill="hold">
                                              <p:stCondLst>
                                                <p:cond delay="99"/>
                                              </p:stCondLst>
                                            </p:cTn>
                                            <p:tgtEl>
                                              <p:spTgt spid="49"/>
                                            </p:tgtEl>
                                            <p:attrNameLst>
                                              <p:attrName>style.visibility</p:attrName>
                                            </p:attrNameLst>
                                          </p:cBhvr>
                                          <p:to>
                                            <p:strVal val="hidden"/>
                                          </p:to>
                                        </p:set>
                                      </p:childTnLst>
                                    </p:cTn>
                                  </p:par>
                                  <p:par>
                                    <p:cTn id="236" presetID="1" presetClass="mediacall" presetSubtype="0" fill="hold" nodeType="withEffect">
                                      <p:stCondLst>
                                        <p:cond delay="0"/>
                                      </p:stCondLst>
                                      <p:childTnLst>
                                        <p:cmd type="call" cmd="playFrom(0.0)">
                                          <p:cBhvr>
                                            <p:cTn id="237" dur="339" fill="hold"/>
                                            <p:tgtEl>
                                              <p:spTgt spid="9"/>
                                            </p:tgtEl>
                                          </p:cBhvr>
                                        </p:cmd>
                                      </p:childTnLst>
                                    </p:cTn>
                                  </p:par>
                                  <p:par>
                                    <p:cTn id="238" presetID="1" presetClass="entr" presetSubtype="0" fill="hold" nodeType="withEffect">
                                      <p:stCondLst>
                                        <p:cond delay="0"/>
                                      </p:stCondLst>
                                      <p:childTnLst>
                                        <p:set>
                                          <p:cBhvr>
                                            <p:cTn id="239" dur="1" fill="hold">
                                              <p:stCondLst>
                                                <p:cond delay="0"/>
                                              </p:stCondLst>
                                            </p:cTn>
                                            <p:tgtEl>
                                              <p:spTgt spid="141"/>
                                            </p:tgtEl>
                                            <p:attrNameLst>
                                              <p:attrName>style.visibility</p:attrName>
                                            </p:attrNameLst>
                                          </p:cBhvr>
                                          <p:to>
                                            <p:strVal val="visible"/>
                                          </p:to>
                                        </p:set>
                                      </p:childTnLst>
                                    </p:cTn>
                                  </p:par>
                                </p:childTnLst>
                              </p:cTn>
                            </p:par>
                            <p:par>
                              <p:cTn id="240" fill="hold">
                                <p:stCondLst>
                                  <p:cond delay="350"/>
                                </p:stCondLst>
                                <p:childTnLst>
                                  <p:par>
                                    <p:cTn id="241" presetID="42" presetClass="path" presetSubtype="0" accel="50000" decel="50000" fill="hold" nodeType="afterEffect">
                                      <p:stCondLst>
                                        <p:cond delay="0"/>
                                      </p:stCondLst>
                                      <p:childTnLst>
                                        <p:animMotion origin="layout" path="M 1.28472E-6 5.55556E-7 L 0.22407 0.00251 " pathEditMode="relative" rAng="0" ptsTypes="AA">
                                          <p:cBhvr>
                                            <p:cTn id="242" dur="1500" fill="hold"/>
                                            <p:tgtEl>
                                              <p:spTgt spid="141"/>
                                            </p:tgtEl>
                                            <p:attrNameLst>
                                              <p:attrName>ppt_x</p:attrName>
                                              <p:attrName>ppt_y</p:attrName>
                                            </p:attrNameLst>
                                          </p:cBhvr>
                                          <p:rCtr x="11198" y="116"/>
                                        </p:animMotion>
                                      </p:childTnLst>
                                    </p:cTn>
                                  </p:par>
                                  <p:par>
                                    <p:cTn id="243" presetID="1" presetClass="mediacall" presetSubtype="0" fill="hold" nodeType="withEffect">
                                      <p:stCondLst>
                                        <p:cond delay="250"/>
                                      </p:stCondLst>
                                      <p:childTnLst>
                                        <p:cmd type="call" cmd="playFrom(0.0)">
                                          <p:cBhvr>
                                            <p:cTn id="244" dur="705" fill="hold"/>
                                            <p:tgtEl>
                                              <p:spTgt spid="140"/>
                                            </p:tgtEl>
                                          </p:cBhvr>
                                        </p:cmd>
                                      </p:childTnLst>
                                    </p:cTn>
                                  </p:par>
                                  <p:par>
                                    <p:cTn id="245" presetID="10" presetClass="entr" presetSubtype="0" fill="hold" grpId="0" nodeType="withEffect">
                                      <p:stCondLst>
                                        <p:cond delay="250"/>
                                      </p:stCondLst>
                                      <p:childTnLst>
                                        <p:set>
                                          <p:cBhvr>
                                            <p:cTn id="246" dur="1" fill="hold">
                                              <p:stCondLst>
                                                <p:cond delay="0"/>
                                              </p:stCondLst>
                                            </p:cTn>
                                            <p:tgtEl>
                                              <p:spTgt spid="136"/>
                                            </p:tgtEl>
                                            <p:attrNameLst>
                                              <p:attrName>style.visibility</p:attrName>
                                            </p:attrNameLst>
                                          </p:cBhvr>
                                          <p:to>
                                            <p:strVal val="visible"/>
                                          </p:to>
                                        </p:set>
                                        <p:animEffect transition="in" filter="fade">
                                          <p:cBhvr>
                                            <p:cTn id="247" dur="500"/>
                                            <p:tgtEl>
                                              <p:spTgt spid="136"/>
                                            </p:tgtEl>
                                          </p:cBhvr>
                                        </p:animEffect>
                                      </p:childTnLst>
                                    </p:cTn>
                                  </p:par>
                                  <p:par>
                                    <p:cTn id="248" presetID="10" presetClass="entr" presetSubtype="0" fill="hold" nodeType="withEffect">
                                      <p:stCondLst>
                                        <p:cond delay="750"/>
                                      </p:stCondLst>
                                      <p:childTnLst>
                                        <p:set>
                                          <p:cBhvr>
                                            <p:cTn id="249" dur="1" fill="hold">
                                              <p:stCondLst>
                                                <p:cond delay="0"/>
                                              </p:stCondLst>
                                            </p:cTn>
                                            <p:tgtEl>
                                              <p:spTgt spid="137"/>
                                            </p:tgtEl>
                                            <p:attrNameLst>
                                              <p:attrName>style.visibility</p:attrName>
                                            </p:attrNameLst>
                                          </p:cBhvr>
                                          <p:to>
                                            <p:strVal val="visible"/>
                                          </p:to>
                                        </p:set>
                                        <p:animEffect transition="in" filter="fade">
                                          <p:cBhvr>
                                            <p:cTn id="250" dur="500"/>
                                            <p:tgtEl>
                                              <p:spTgt spid="137"/>
                                            </p:tgtEl>
                                          </p:cBhvr>
                                        </p:animEffect>
                                      </p:childTnLst>
                                    </p:cTn>
                                  </p:par>
                                </p:childTnLst>
                              </p:cTn>
                            </p:par>
                            <p:par>
                              <p:cTn id="251" fill="hold">
                                <p:stCondLst>
                                  <p:cond delay="1850"/>
                                </p:stCondLst>
                                <p:childTnLst>
                                  <p:par>
                                    <p:cTn id="252" presetID="10" presetClass="exit" presetSubtype="0" fill="hold" nodeType="afterEffect">
                                      <p:stCondLst>
                                        <p:cond delay="4750"/>
                                      </p:stCondLst>
                                      <p:childTnLst>
                                        <p:animEffect transition="out" filter="fade">
                                          <p:cBhvr>
                                            <p:cTn id="253" dur="1000"/>
                                            <p:tgtEl>
                                              <p:spTgt spid="141"/>
                                            </p:tgtEl>
                                          </p:cBhvr>
                                        </p:animEffect>
                                        <p:set>
                                          <p:cBhvr>
                                            <p:cTn id="254" dur="1" fill="hold">
                                              <p:stCondLst>
                                                <p:cond delay="999"/>
                                              </p:stCondLst>
                                            </p:cTn>
                                            <p:tgtEl>
                                              <p:spTgt spid="141"/>
                                            </p:tgtEl>
                                            <p:attrNameLst>
                                              <p:attrName>style.visibility</p:attrName>
                                            </p:attrNameLst>
                                          </p:cBhvr>
                                          <p:to>
                                            <p:strVal val="hidden"/>
                                          </p:to>
                                        </p:set>
                                      </p:childTnLst>
                                    </p:cTn>
                                  </p:par>
                                  <p:par>
                                    <p:cTn id="255" presetID="10" presetClass="exit" presetSubtype="0" fill="hold" nodeType="withEffect">
                                      <p:stCondLst>
                                        <p:cond delay="4750"/>
                                      </p:stCondLst>
                                      <p:childTnLst>
                                        <p:animEffect transition="out" filter="fade">
                                          <p:cBhvr>
                                            <p:cTn id="256" dur="1000"/>
                                            <p:tgtEl>
                                              <p:spTgt spid="137"/>
                                            </p:tgtEl>
                                          </p:cBhvr>
                                        </p:animEffect>
                                        <p:set>
                                          <p:cBhvr>
                                            <p:cTn id="257" dur="1" fill="hold">
                                              <p:stCondLst>
                                                <p:cond delay="999"/>
                                              </p:stCondLst>
                                            </p:cTn>
                                            <p:tgtEl>
                                              <p:spTgt spid="137"/>
                                            </p:tgtEl>
                                            <p:attrNameLst>
                                              <p:attrName>style.visibility</p:attrName>
                                            </p:attrNameLst>
                                          </p:cBhvr>
                                          <p:to>
                                            <p:strVal val="hidden"/>
                                          </p:to>
                                        </p:set>
                                      </p:childTnLst>
                                    </p:cTn>
                                  </p:par>
                                  <p:par>
                                    <p:cTn id="258" presetID="10" presetClass="exit" presetSubtype="0" fill="hold" grpId="1" nodeType="withEffect">
                                      <p:stCondLst>
                                        <p:cond delay="4750"/>
                                      </p:stCondLst>
                                      <p:childTnLst>
                                        <p:animEffect transition="out" filter="fade">
                                          <p:cBhvr>
                                            <p:cTn id="259" dur="1000"/>
                                            <p:tgtEl>
                                              <p:spTgt spid="136"/>
                                            </p:tgtEl>
                                          </p:cBhvr>
                                        </p:animEffect>
                                        <p:set>
                                          <p:cBhvr>
                                            <p:cTn id="260" dur="1" fill="hold">
                                              <p:stCondLst>
                                                <p:cond delay="999"/>
                                              </p:stCondLst>
                                            </p:cTn>
                                            <p:tgtEl>
                                              <p:spTgt spid="13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61" restart="whenNotActive" fill="hold" evtFilter="cancelBubble" nodeType="interactiveSeq">
                    <p:stCondLst>
                      <p:cond evt="onClick" delay="0">
                        <p:tgtEl>
                          <p:spTgt spid="25"/>
                        </p:tgtEl>
                      </p:cond>
                    </p:stCondLst>
                    <p:endSync evt="end" delay="0">
                      <p:rtn val="all"/>
                    </p:endSync>
                    <p:childTnLst>
                      <p:par>
                        <p:cTn id="262" fill="hold">
                          <p:stCondLst>
                            <p:cond delay="0"/>
                          </p:stCondLst>
                          <p:childTnLst>
                            <p:par>
                              <p:cTn id="263" fill="hold">
                                <p:stCondLst>
                                  <p:cond delay="0"/>
                                </p:stCondLst>
                                <p:childTnLst>
                                  <p:par>
                                    <p:cTn id="264" presetID="2" presetClass="exit" presetSubtype="2" fill="hold" grpId="1" nodeType="clickEffect">
                                      <p:stCondLst>
                                        <p:cond delay="0"/>
                                      </p:stCondLst>
                                      <p:childTnLst>
                                        <p:anim calcmode="lin" valueType="num">
                                          <p:cBhvr additive="base">
                                            <p:cTn id="265" dur="350"/>
                                            <p:tgtEl>
                                              <p:spTgt spid="25"/>
                                            </p:tgtEl>
                                            <p:attrNameLst>
                                              <p:attrName>ppt_x</p:attrName>
                                            </p:attrNameLst>
                                          </p:cBhvr>
                                          <p:tavLst>
                                            <p:tav tm="0">
                                              <p:val>
                                                <p:strVal val="ppt_x"/>
                                              </p:val>
                                            </p:tav>
                                            <p:tav tm="100000">
                                              <p:val>
                                                <p:strVal val="1+ppt_w/2"/>
                                              </p:val>
                                            </p:tav>
                                          </p:tavLst>
                                        </p:anim>
                                        <p:anim calcmode="lin" valueType="num">
                                          <p:cBhvr additive="base">
                                            <p:cTn id="266" dur="350"/>
                                            <p:tgtEl>
                                              <p:spTgt spid="25"/>
                                            </p:tgtEl>
                                            <p:attrNameLst>
                                              <p:attrName>ppt_y</p:attrName>
                                            </p:attrNameLst>
                                          </p:cBhvr>
                                          <p:tavLst>
                                            <p:tav tm="0">
                                              <p:val>
                                                <p:strVal val="ppt_y"/>
                                              </p:val>
                                            </p:tav>
                                            <p:tav tm="100000">
                                              <p:val>
                                                <p:strVal val="ppt_y"/>
                                              </p:val>
                                            </p:tav>
                                          </p:tavLst>
                                        </p:anim>
                                        <p:set>
                                          <p:cBhvr>
                                            <p:cTn id="267" dur="1" fill="hold">
                                              <p:stCondLst>
                                                <p:cond delay="349"/>
                                              </p:stCondLst>
                                            </p:cTn>
                                            <p:tgtEl>
                                              <p:spTgt spid="25"/>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100"/>
                                            <p:tgtEl>
                                              <p:spTgt spid="48"/>
                                            </p:tgtEl>
                                          </p:cBhvr>
                                        </p:animEffect>
                                        <p:set>
                                          <p:cBhvr>
                                            <p:cTn id="270" dur="1" fill="hold">
                                              <p:stCondLst>
                                                <p:cond delay="99"/>
                                              </p:stCondLst>
                                            </p:cTn>
                                            <p:tgtEl>
                                              <p:spTgt spid="48"/>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339" fill="hold"/>
                                            <p:tgtEl>
                                              <p:spTgt spid="9"/>
                                            </p:tgtEl>
                                          </p:cBhvr>
                                        </p:cmd>
                                      </p:childTnLst>
                                    </p:cTn>
                                  </p:par>
                                  <p:par>
                                    <p:cTn id="273" presetID="1" presetClass="entr" presetSubtype="0" fill="hold" nodeType="withEffect">
                                      <p:stCondLst>
                                        <p:cond delay="0"/>
                                      </p:stCondLst>
                                      <p:childTnLst>
                                        <p:set>
                                          <p:cBhvr>
                                            <p:cTn id="274" dur="1" fill="hold">
                                              <p:stCondLst>
                                                <p:cond delay="0"/>
                                              </p:stCondLst>
                                            </p:cTn>
                                            <p:tgtEl>
                                              <p:spTgt spid="147"/>
                                            </p:tgtEl>
                                            <p:attrNameLst>
                                              <p:attrName>style.visibility</p:attrName>
                                            </p:attrNameLst>
                                          </p:cBhvr>
                                          <p:to>
                                            <p:strVal val="visible"/>
                                          </p:to>
                                        </p:set>
                                      </p:childTnLst>
                                    </p:cTn>
                                  </p:par>
                                </p:childTnLst>
                              </p:cTn>
                            </p:par>
                            <p:par>
                              <p:cTn id="275" fill="hold">
                                <p:stCondLst>
                                  <p:cond delay="350"/>
                                </p:stCondLst>
                                <p:childTnLst>
                                  <p:par>
                                    <p:cTn id="276" presetID="42" presetClass="path" presetSubtype="0" accel="50000" decel="50000" fill="hold" nodeType="afterEffect">
                                      <p:stCondLst>
                                        <p:cond delay="0"/>
                                      </p:stCondLst>
                                      <p:childTnLst>
                                        <p:animMotion origin="layout" path="M -1.07639E-6 -3.51852E-6 L -0.34776 0.00772 " pathEditMode="relative" rAng="0" ptsTypes="AA">
                                          <p:cBhvr>
                                            <p:cTn id="277" dur="1500" fill="hold"/>
                                            <p:tgtEl>
                                              <p:spTgt spid="147"/>
                                            </p:tgtEl>
                                            <p:attrNameLst>
                                              <p:attrName>ppt_x</p:attrName>
                                              <p:attrName>ppt_y</p:attrName>
                                            </p:attrNameLst>
                                          </p:cBhvr>
                                          <p:rCtr x="-17394" y="386"/>
                                        </p:animMotion>
                                      </p:childTnLst>
                                    </p:cTn>
                                  </p:par>
                                  <p:par>
                                    <p:cTn id="278" presetID="1" presetClass="mediacall" presetSubtype="0" fill="hold" nodeType="withEffect">
                                      <p:stCondLst>
                                        <p:cond delay="500"/>
                                      </p:stCondLst>
                                      <p:childTnLst>
                                        <p:cmd type="call" cmd="playFrom(0.0)">
                                          <p:cBhvr>
                                            <p:cTn id="279" dur="1933" fill="hold"/>
                                            <p:tgtEl>
                                              <p:spTgt spid="142"/>
                                            </p:tgtEl>
                                          </p:cBhvr>
                                        </p:cmd>
                                      </p:childTnLst>
                                    </p:cTn>
                                  </p:par>
                                  <p:par>
                                    <p:cTn id="280" presetID="10" presetClass="entr" presetSubtype="0" fill="hold" grpId="0" nodeType="withEffect">
                                      <p:stCondLst>
                                        <p:cond delay="500"/>
                                      </p:stCondLst>
                                      <p:childTnLst>
                                        <p:set>
                                          <p:cBhvr>
                                            <p:cTn id="281" dur="1" fill="hold">
                                              <p:stCondLst>
                                                <p:cond delay="0"/>
                                              </p:stCondLst>
                                            </p:cTn>
                                            <p:tgtEl>
                                              <p:spTgt spid="143"/>
                                            </p:tgtEl>
                                            <p:attrNameLst>
                                              <p:attrName>style.visibility</p:attrName>
                                            </p:attrNameLst>
                                          </p:cBhvr>
                                          <p:to>
                                            <p:strVal val="visible"/>
                                          </p:to>
                                        </p:set>
                                        <p:animEffect transition="in" filter="fade">
                                          <p:cBhvr>
                                            <p:cTn id="282" dur="500"/>
                                            <p:tgtEl>
                                              <p:spTgt spid="143"/>
                                            </p:tgtEl>
                                          </p:cBhvr>
                                        </p:animEffect>
                                      </p:childTnLst>
                                    </p:cTn>
                                  </p:par>
                                  <p:par>
                                    <p:cTn id="283" presetID="10" presetClass="entr" presetSubtype="0" fill="hold" nodeType="withEffect">
                                      <p:stCondLst>
                                        <p:cond delay="1000"/>
                                      </p:stCondLst>
                                      <p:childTnLst>
                                        <p:set>
                                          <p:cBhvr>
                                            <p:cTn id="284" dur="1" fill="hold">
                                              <p:stCondLst>
                                                <p:cond delay="0"/>
                                              </p:stCondLst>
                                            </p:cTn>
                                            <p:tgtEl>
                                              <p:spTgt spid="144"/>
                                            </p:tgtEl>
                                            <p:attrNameLst>
                                              <p:attrName>style.visibility</p:attrName>
                                            </p:attrNameLst>
                                          </p:cBhvr>
                                          <p:to>
                                            <p:strVal val="visible"/>
                                          </p:to>
                                        </p:set>
                                        <p:animEffect transition="in" filter="fade">
                                          <p:cBhvr>
                                            <p:cTn id="285" dur="500"/>
                                            <p:tgtEl>
                                              <p:spTgt spid="144"/>
                                            </p:tgtEl>
                                          </p:cBhvr>
                                        </p:animEffect>
                                      </p:childTnLst>
                                    </p:cTn>
                                  </p:par>
                                </p:childTnLst>
                              </p:cTn>
                            </p:par>
                            <p:par>
                              <p:cTn id="286" fill="hold">
                                <p:stCondLst>
                                  <p:cond delay="2783"/>
                                </p:stCondLst>
                                <p:childTnLst>
                                  <p:par>
                                    <p:cTn id="287" presetID="10" presetClass="exit" presetSubtype="0" fill="hold" nodeType="afterEffect">
                                      <p:stCondLst>
                                        <p:cond delay="5000"/>
                                      </p:stCondLst>
                                      <p:childTnLst>
                                        <p:animEffect transition="out" filter="fade">
                                          <p:cBhvr>
                                            <p:cTn id="288" dur="1000"/>
                                            <p:tgtEl>
                                              <p:spTgt spid="147"/>
                                            </p:tgtEl>
                                          </p:cBhvr>
                                        </p:animEffect>
                                        <p:set>
                                          <p:cBhvr>
                                            <p:cTn id="289" dur="1" fill="hold">
                                              <p:stCondLst>
                                                <p:cond delay="999"/>
                                              </p:stCondLst>
                                            </p:cTn>
                                            <p:tgtEl>
                                              <p:spTgt spid="147"/>
                                            </p:tgtEl>
                                            <p:attrNameLst>
                                              <p:attrName>style.visibility</p:attrName>
                                            </p:attrNameLst>
                                          </p:cBhvr>
                                          <p:to>
                                            <p:strVal val="hidden"/>
                                          </p:to>
                                        </p:set>
                                      </p:childTnLst>
                                    </p:cTn>
                                  </p:par>
                                  <p:par>
                                    <p:cTn id="290" presetID="10" presetClass="exit" presetSubtype="0" fill="hold" nodeType="withEffect">
                                      <p:stCondLst>
                                        <p:cond delay="5000"/>
                                      </p:stCondLst>
                                      <p:childTnLst>
                                        <p:animEffect transition="out" filter="fade">
                                          <p:cBhvr>
                                            <p:cTn id="291" dur="1000"/>
                                            <p:tgtEl>
                                              <p:spTgt spid="144"/>
                                            </p:tgtEl>
                                          </p:cBhvr>
                                        </p:animEffect>
                                        <p:set>
                                          <p:cBhvr>
                                            <p:cTn id="292" dur="1" fill="hold">
                                              <p:stCondLst>
                                                <p:cond delay="999"/>
                                              </p:stCondLst>
                                            </p:cTn>
                                            <p:tgtEl>
                                              <p:spTgt spid="144"/>
                                            </p:tgtEl>
                                            <p:attrNameLst>
                                              <p:attrName>style.visibility</p:attrName>
                                            </p:attrNameLst>
                                          </p:cBhvr>
                                          <p:to>
                                            <p:strVal val="hidden"/>
                                          </p:to>
                                        </p:set>
                                      </p:childTnLst>
                                    </p:cTn>
                                  </p:par>
                                  <p:par>
                                    <p:cTn id="293" presetID="10" presetClass="exit" presetSubtype="0" fill="hold" grpId="1" nodeType="withEffect">
                                      <p:stCondLst>
                                        <p:cond delay="5000"/>
                                      </p:stCondLst>
                                      <p:childTnLst>
                                        <p:animEffect transition="out" filter="fade">
                                          <p:cBhvr>
                                            <p:cTn id="294" dur="1000"/>
                                            <p:tgtEl>
                                              <p:spTgt spid="143"/>
                                            </p:tgtEl>
                                          </p:cBhvr>
                                        </p:animEffect>
                                        <p:set>
                                          <p:cBhvr>
                                            <p:cTn id="295" dur="1" fill="hold">
                                              <p:stCondLst>
                                                <p:cond delay="9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96" restart="whenNotActive" fill="hold" evtFilter="cancelBubble" nodeType="interactiveSeq">
                    <p:stCondLst>
                      <p:cond evt="onClick" delay="0">
                        <p:tgtEl>
                          <p:spTgt spid="26"/>
                        </p:tgtEl>
                      </p:cond>
                    </p:stCondLst>
                    <p:endSync evt="end" delay="0">
                      <p:rtn val="all"/>
                    </p:endSync>
                    <p:childTnLst>
                      <p:par>
                        <p:cTn id="297" fill="hold">
                          <p:stCondLst>
                            <p:cond delay="0"/>
                          </p:stCondLst>
                          <p:childTnLst>
                            <p:par>
                              <p:cTn id="298" fill="hold">
                                <p:stCondLst>
                                  <p:cond delay="0"/>
                                </p:stCondLst>
                                <p:childTnLst>
                                  <p:par>
                                    <p:cTn id="299" presetID="2" presetClass="exit" presetSubtype="12" fill="hold" grpId="1" nodeType="clickEffect">
                                      <p:stCondLst>
                                        <p:cond delay="0"/>
                                      </p:stCondLst>
                                      <p:childTnLst>
                                        <p:anim calcmode="lin" valueType="num">
                                          <p:cBhvr additive="base">
                                            <p:cTn id="300" dur="350"/>
                                            <p:tgtEl>
                                              <p:spTgt spid="26"/>
                                            </p:tgtEl>
                                            <p:attrNameLst>
                                              <p:attrName>ppt_x</p:attrName>
                                            </p:attrNameLst>
                                          </p:cBhvr>
                                          <p:tavLst>
                                            <p:tav tm="0">
                                              <p:val>
                                                <p:strVal val="ppt_x"/>
                                              </p:val>
                                            </p:tav>
                                            <p:tav tm="100000">
                                              <p:val>
                                                <p:strVal val="0-ppt_w/2"/>
                                              </p:val>
                                            </p:tav>
                                          </p:tavLst>
                                        </p:anim>
                                        <p:anim calcmode="lin" valueType="num">
                                          <p:cBhvr additive="base">
                                            <p:cTn id="301" dur="350"/>
                                            <p:tgtEl>
                                              <p:spTgt spid="26"/>
                                            </p:tgtEl>
                                            <p:attrNameLst>
                                              <p:attrName>ppt_y</p:attrName>
                                            </p:attrNameLst>
                                          </p:cBhvr>
                                          <p:tavLst>
                                            <p:tav tm="0">
                                              <p:val>
                                                <p:strVal val="ppt_y"/>
                                              </p:val>
                                            </p:tav>
                                            <p:tav tm="100000">
                                              <p:val>
                                                <p:strVal val="1+ppt_h/2"/>
                                              </p:val>
                                            </p:tav>
                                          </p:tavLst>
                                        </p:anim>
                                        <p:set>
                                          <p:cBhvr>
                                            <p:cTn id="302" dur="1" fill="hold">
                                              <p:stCondLst>
                                                <p:cond delay="349"/>
                                              </p:stCondLst>
                                            </p:cTn>
                                            <p:tgtEl>
                                              <p:spTgt spid="26"/>
                                            </p:tgtEl>
                                            <p:attrNameLst>
                                              <p:attrName>style.visibility</p:attrName>
                                            </p:attrNameLst>
                                          </p:cBhvr>
                                          <p:to>
                                            <p:strVal val="hidden"/>
                                          </p:to>
                                        </p:set>
                                      </p:childTnLst>
                                    </p:cTn>
                                  </p:par>
                                  <p:par>
                                    <p:cTn id="303" presetID="10" presetClass="exit" presetSubtype="0" fill="hold" grpId="1" nodeType="withEffect">
                                      <p:stCondLst>
                                        <p:cond delay="0"/>
                                      </p:stCondLst>
                                      <p:childTnLst>
                                        <p:animEffect transition="out" filter="fade">
                                          <p:cBhvr>
                                            <p:cTn id="304" dur="100"/>
                                            <p:tgtEl>
                                              <p:spTgt spid="47"/>
                                            </p:tgtEl>
                                          </p:cBhvr>
                                        </p:animEffect>
                                        <p:set>
                                          <p:cBhvr>
                                            <p:cTn id="305" dur="1" fill="hold">
                                              <p:stCondLst>
                                                <p:cond delay="99"/>
                                              </p:stCondLst>
                                            </p:cTn>
                                            <p:tgtEl>
                                              <p:spTgt spid="47"/>
                                            </p:tgtEl>
                                            <p:attrNameLst>
                                              <p:attrName>style.visibility</p:attrName>
                                            </p:attrNameLst>
                                          </p:cBhvr>
                                          <p:to>
                                            <p:strVal val="hidden"/>
                                          </p:to>
                                        </p:set>
                                      </p:childTnLst>
                                    </p:cTn>
                                  </p:par>
                                  <p:par>
                                    <p:cTn id="306" presetID="1" presetClass="mediacall" presetSubtype="0" fill="hold" nodeType="withEffect">
                                      <p:stCondLst>
                                        <p:cond delay="0"/>
                                      </p:stCondLst>
                                      <p:childTnLst>
                                        <p:cmd type="call" cmd="playFrom(0.0)">
                                          <p:cBhvr>
                                            <p:cTn id="307" dur="339" fill="hold"/>
                                            <p:tgtEl>
                                              <p:spTgt spid="9"/>
                                            </p:tgtEl>
                                          </p:cBhvr>
                                        </p:cmd>
                                      </p:childTnLst>
                                    </p:cTn>
                                  </p:par>
                                </p:childTnLst>
                              </p:cTn>
                            </p:par>
                            <p:par>
                              <p:cTn id="308" fill="hold">
                                <p:stCondLst>
                                  <p:cond delay="350"/>
                                </p:stCondLst>
                                <p:childTnLst>
                                  <p:par>
                                    <p:cTn id="309" presetID="1" presetClass="entr" presetSubtype="0" fill="hold" nodeType="afterEffect">
                                      <p:stCondLst>
                                        <p:cond delay="0"/>
                                      </p:stCondLst>
                                      <p:childTnLst>
                                        <p:set>
                                          <p:cBhvr>
                                            <p:cTn id="310" dur="1" fill="hold">
                                              <p:stCondLst>
                                                <p:cond delay="0"/>
                                              </p:stCondLst>
                                            </p:cTn>
                                            <p:tgtEl>
                                              <p:spTgt spid="90"/>
                                            </p:tgtEl>
                                            <p:attrNameLst>
                                              <p:attrName>style.visibility</p:attrName>
                                            </p:attrNameLst>
                                          </p:cBhvr>
                                          <p:to>
                                            <p:strVal val="visible"/>
                                          </p:to>
                                        </p:set>
                                      </p:childTnLst>
                                    </p:cTn>
                                  </p:par>
                                </p:childTnLst>
                              </p:cTn>
                            </p:par>
                            <p:par>
                              <p:cTn id="311" fill="hold">
                                <p:stCondLst>
                                  <p:cond delay="350"/>
                                </p:stCondLst>
                                <p:childTnLst>
                                  <p:par>
                                    <p:cTn id="312" presetID="42" presetClass="path" presetSubtype="0" accel="50000" decel="50000" fill="hold" nodeType="afterEffect">
                                      <p:stCondLst>
                                        <p:cond delay="0"/>
                                      </p:stCondLst>
                                      <p:childTnLst>
                                        <p:animMotion origin="layout" path="M 4.0625E-6 1.48148E-6 L 0.26052 0.00077 " pathEditMode="relative" rAng="0" ptsTypes="AA">
                                          <p:cBhvr>
                                            <p:cTn id="313" dur="1500" fill="hold"/>
                                            <p:tgtEl>
                                              <p:spTgt spid="90"/>
                                            </p:tgtEl>
                                            <p:attrNameLst>
                                              <p:attrName>ppt_x</p:attrName>
                                              <p:attrName>ppt_y</p:attrName>
                                            </p:attrNameLst>
                                          </p:cBhvr>
                                          <p:rCtr x="13021" y="39"/>
                                        </p:animMotion>
                                      </p:childTnLst>
                                    </p:cTn>
                                  </p:par>
                                  <p:par>
                                    <p:cTn id="314" presetID="1" presetClass="mediacall" presetSubtype="0" fill="hold" nodeType="withEffect">
                                      <p:stCondLst>
                                        <p:cond delay="250"/>
                                      </p:stCondLst>
                                      <p:childTnLst>
                                        <p:cmd type="call" cmd="playFrom(0.0)">
                                          <p:cBhvr>
                                            <p:cTn id="315" dur="1416" fill="hold"/>
                                            <p:tgtEl>
                                              <p:spTgt spid="78"/>
                                            </p:tgtEl>
                                          </p:cBhvr>
                                        </p:cmd>
                                      </p:childTnLst>
                                    </p:cTn>
                                  </p:par>
                                  <p:par>
                                    <p:cTn id="316" presetID="10" presetClass="entr" presetSubtype="0" fill="hold" grpId="0" nodeType="withEffect">
                                      <p:stCondLst>
                                        <p:cond delay="500"/>
                                      </p:stCondLst>
                                      <p:childTnLst>
                                        <p:set>
                                          <p:cBhvr>
                                            <p:cTn id="317" dur="1" fill="hold">
                                              <p:stCondLst>
                                                <p:cond delay="0"/>
                                              </p:stCondLst>
                                            </p:cTn>
                                            <p:tgtEl>
                                              <p:spTgt spid="86"/>
                                            </p:tgtEl>
                                            <p:attrNameLst>
                                              <p:attrName>style.visibility</p:attrName>
                                            </p:attrNameLst>
                                          </p:cBhvr>
                                          <p:to>
                                            <p:strVal val="visible"/>
                                          </p:to>
                                        </p:set>
                                        <p:animEffect transition="in" filter="fade">
                                          <p:cBhvr>
                                            <p:cTn id="318" dur="500"/>
                                            <p:tgtEl>
                                              <p:spTgt spid="86"/>
                                            </p:tgtEl>
                                          </p:cBhvr>
                                        </p:animEffect>
                                      </p:childTnLst>
                                    </p:cTn>
                                  </p:par>
                                  <p:par>
                                    <p:cTn id="319" presetID="10" presetClass="entr" presetSubtype="0" fill="hold" nodeType="withEffect">
                                      <p:stCondLst>
                                        <p:cond delay="1000"/>
                                      </p:stCondLst>
                                      <p:childTnLst>
                                        <p:set>
                                          <p:cBhvr>
                                            <p:cTn id="320" dur="1" fill="hold">
                                              <p:stCondLst>
                                                <p:cond delay="0"/>
                                              </p:stCondLst>
                                            </p:cTn>
                                            <p:tgtEl>
                                              <p:spTgt spid="87"/>
                                            </p:tgtEl>
                                            <p:attrNameLst>
                                              <p:attrName>style.visibility</p:attrName>
                                            </p:attrNameLst>
                                          </p:cBhvr>
                                          <p:to>
                                            <p:strVal val="visible"/>
                                          </p:to>
                                        </p:set>
                                        <p:animEffect transition="in" filter="fade">
                                          <p:cBhvr>
                                            <p:cTn id="321" dur="500"/>
                                            <p:tgtEl>
                                              <p:spTgt spid="87"/>
                                            </p:tgtEl>
                                          </p:cBhvr>
                                        </p:animEffect>
                                      </p:childTnLst>
                                    </p:cTn>
                                  </p:par>
                                </p:childTnLst>
                              </p:cTn>
                            </p:par>
                            <p:par>
                              <p:cTn id="322" fill="hold">
                                <p:stCondLst>
                                  <p:cond delay="1992"/>
                                </p:stCondLst>
                                <p:childTnLst>
                                  <p:par>
                                    <p:cTn id="323" presetID="10" presetClass="exit" presetSubtype="0" fill="hold" nodeType="afterEffect">
                                      <p:stCondLst>
                                        <p:cond delay="5000"/>
                                      </p:stCondLst>
                                      <p:childTnLst>
                                        <p:animEffect transition="out" filter="fade">
                                          <p:cBhvr>
                                            <p:cTn id="324" dur="1000"/>
                                            <p:tgtEl>
                                              <p:spTgt spid="90"/>
                                            </p:tgtEl>
                                          </p:cBhvr>
                                        </p:animEffect>
                                        <p:set>
                                          <p:cBhvr>
                                            <p:cTn id="325" dur="1" fill="hold">
                                              <p:stCondLst>
                                                <p:cond delay="999"/>
                                              </p:stCondLst>
                                            </p:cTn>
                                            <p:tgtEl>
                                              <p:spTgt spid="90"/>
                                            </p:tgtEl>
                                            <p:attrNameLst>
                                              <p:attrName>style.visibility</p:attrName>
                                            </p:attrNameLst>
                                          </p:cBhvr>
                                          <p:to>
                                            <p:strVal val="hidden"/>
                                          </p:to>
                                        </p:set>
                                      </p:childTnLst>
                                    </p:cTn>
                                  </p:par>
                                  <p:par>
                                    <p:cTn id="326" presetID="10" presetClass="exit" presetSubtype="0" fill="hold" nodeType="withEffect">
                                      <p:stCondLst>
                                        <p:cond delay="5000"/>
                                      </p:stCondLst>
                                      <p:childTnLst>
                                        <p:animEffect transition="out" filter="fade">
                                          <p:cBhvr>
                                            <p:cTn id="327" dur="1000"/>
                                            <p:tgtEl>
                                              <p:spTgt spid="87"/>
                                            </p:tgtEl>
                                          </p:cBhvr>
                                        </p:animEffect>
                                        <p:set>
                                          <p:cBhvr>
                                            <p:cTn id="328" dur="1" fill="hold">
                                              <p:stCondLst>
                                                <p:cond delay="999"/>
                                              </p:stCondLst>
                                            </p:cTn>
                                            <p:tgtEl>
                                              <p:spTgt spid="87"/>
                                            </p:tgtEl>
                                            <p:attrNameLst>
                                              <p:attrName>style.visibility</p:attrName>
                                            </p:attrNameLst>
                                          </p:cBhvr>
                                          <p:to>
                                            <p:strVal val="hidden"/>
                                          </p:to>
                                        </p:set>
                                      </p:childTnLst>
                                    </p:cTn>
                                  </p:par>
                                  <p:par>
                                    <p:cTn id="329" presetID="10" presetClass="exit" presetSubtype="0" fill="hold" grpId="1" nodeType="withEffect">
                                      <p:stCondLst>
                                        <p:cond delay="5000"/>
                                      </p:stCondLst>
                                      <p:childTnLst>
                                        <p:animEffect transition="out" filter="fade">
                                          <p:cBhvr>
                                            <p:cTn id="330" dur="1000"/>
                                            <p:tgtEl>
                                              <p:spTgt spid="86"/>
                                            </p:tgtEl>
                                          </p:cBhvr>
                                        </p:animEffect>
                                        <p:set>
                                          <p:cBhvr>
                                            <p:cTn id="331" dur="1" fill="hold">
                                              <p:stCondLst>
                                                <p:cond delay="999"/>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2" restart="whenNotActive" fill="hold" evtFilter="cancelBubble" nodeType="interactiveSeq">
                    <p:stCondLst>
                      <p:cond evt="onClick" delay="0">
                        <p:tgtEl>
                          <p:spTgt spid="27"/>
                        </p:tgtEl>
                      </p:cond>
                    </p:stCondLst>
                    <p:endSync evt="end" delay="0">
                      <p:rtn val="all"/>
                    </p:endSync>
                    <p:childTnLst>
                      <p:par>
                        <p:cTn id="333" fill="hold">
                          <p:stCondLst>
                            <p:cond delay="0"/>
                          </p:stCondLst>
                          <p:childTnLst>
                            <p:par>
                              <p:cTn id="334" fill="hold">
                                <p:stCondLst>
                                  <p:cond delay="0"/>
                                </p:stCondLst>
                                <p:childTnLst>
                                  <p:par>
                                    <p:cTn id="335" presetID="2" presetClass="exit" presetSubtype="6" fill="hold" grpId="1" nodeType="clickEffect">
                                      <p:stCondLst>
                                        <p:cond delay="0"/>
                                      </p:stCondLst>
                                      <p:childTnLst>
                                        <p:anim calcmode="lin" valueType="num">
                                          <p:cBhvr additive="base">
                                            <p:cTn id="336" dur="350"/>
                                            <p:tgtEl>
                                              <p:spTgt spid="27"/>
                                            </p:tgtEl>
                                            <p:attrNameLst>
                                              <p:attrName>ppt_x</p:attrName>
                                            </p:attrNameLst>
                                          </p:cBhvr>
                                          <p:tavLst>
                                            <p:tav tm="0">
                                              <p:val>
                                                <p:strVal val="ppt_x"/>
                                              </p:val>
                                            </p:tav>
                                            <p:tav tm="100000">
                                              <p:val>
                                                <p:strVal val="1+ppt_w/2"/>
                                              </p:val>
                                            </p:tav>
                                          </p:tavLst>
                                        </p:anim>
                                        <p:anim calcmode="lin" valueType="num">
                                          <p:cBhvr additive="base">
                                            <p:cTn id="337" dur="350"/>
                                            <p:tgtEl>
                                              <p:spTgt spid="27"/>
                                            </p:tgtEl>
                                            <p:attrNameLst>
                                              <p:attrName>ppt_y</p:attrName>
                                            </p:attrNameLst>
                                          </p:cBhvr>
                                          <p:tavLst>
                                            <p:tav tm="0">
                                              <p:val>
                                                <p:strVal val="ppt_y"/>
                                              </p:val>
                                            </p:tav>
                                            <p:tav tm="100000">
                                              <p:val>
                                                <p:strVal val="1+ppt_h/2"/>
                                              </p:val>
                                            </p:tav>
                                          </p:tavLst>
                                        </p:anim>
                                        <p:set>
                                          <p:cBhvr>
                                            <p:cTn id="338" dur="1" fill="hold">
                                              <p:stCondLst>
                                                <p:cond delay="349"/>
                                              </p:stCondLst>
                                            </p:cTn>
                                            <p:tgtEl>
                                              <p:spTgt spid="27"/>
                                            </p:tgtEl>
                                            <p:attrNameLst>
                                              <p:attrName>style.visibility</p:attrName>
                                            </p:attrNameLst>
                                          </p:cBhvr>
                                          <p:to>
                                            <p:strVal val="hidden"/>
                                          </p:to>
                                        </p:set>
                                      </p:childTnLst>
                                    </p:cTn>
                                  </p:par>
                                  <p:par>
                                    <p:cTn id="339" presetID="10" presetClass="exit" presetSubtype="0" fill="hold" grpId="1" nodeType="withEffect">
                                      <p:stCondLst>
                                        <p:cond delay="0"/>
                                      </p:stCondLst>
                                      <p:childTnLst>
                                        <p:animEffect transition="out" filter="fade">
                                          <p:cBhvr>
                                            <p:cTn id="340" dur="100"/>
                                            <p:tgtEl>
                                              <p:spTgt spid="3"/>
                                            </p:tgtEl>
                                          </p:cBhvr>
                                        </p:animEffect>
                                        <p:set>
                                          <p:cBhvr>
                                            <p:cTn id="341" dur="1" fill="hold">
                                              <p:stCondLst>
                                                <p:cond delay="99"/>
                                              </p:stCondLst>
                                            </p:cTn>
                                            <p:tgtEl>
                                              <p:spTgt spid="3"/>
                                            </p:tgtEl>
                                            <p:attrNameLst>
                                              <p:attrName>style.visibility</p:attrName>
                                            </p:attrNameLst>
                                          </p:cBhvr>
                                          <p:to>
                                            <p:strVal val="hidden"/>
                                          </p:to>
                                        </p:set>
                                      </p:childTnLst>
                                    </p:cTn>
                                  </p:par>
                                  <p:par>
                                    <p:cTn id="342" presetID="1" presetClass="mediacall" presetSubtype="0" fill="hold" nodeType="withEffect">
                                      <p:stCondLst>
                                        <p:cond delay="0"/>
                                      </p:stCondLst>
                                      <p:childTnLst>
                                        <p:cmd type="call" cmd="playFrom(0.0)">
                                          <p:cBhvr>
                                            <p:cTn id="343" dur="339" fill="hold"/>
                                            <p:tgtEl>
                                              <p:spTgt spid="9"/>
                                            </p:tgtEl>
                                          </p:cBhvr>
                                        </p:cmd>
                                      </p:childTnLst>
                                    </p:cTn>
                                  </p:par>
                                  <p:par>
                                    <p:cTn id="344" presetID="1" presetClass="entr" presetSubtype="0" fill="hold" nodeType="withEffect">
                                      <p:stCondLst>
                                        <p:cond delay="0"/>
                                      </p:stCondLst>
                                      <p:childTnLst>
                                        <p:set>
                                          <p:cBhvr>
                                            <p:cTn id="345" dur="1" fill="hold">
                                              <p:stCondLst>
                                                <p:cond delay="0"/>
                                              </p:stCondLst>
                                            </p:cTn>
                                            <p:tgtEl>
                                              <p:spTgt spid="114"/>
                                            </p:tgtEl>
                                            <p:attrNameLst>
                                              <p:attrName>style.visibility</p:attrName>
                                            </p:attrNameLst>
                                          </p:cBhvr>
                                          <p:to>
                                            <p:strVal val="visible"/>
                                          </p:to>
                                        </p:set>
                                      </p:childTnLst>
                                    </p:cTn>
                                  </p:par>
                                </p:childTnLst>
                              </p:cTn>
                            </p:par>
                            <p:par>
                              <p:cTn id="346" fill="hold">
                                <p:stCondLst>
                                  <p:cond delay="350"/>
                                </p:stCondLst>
                                <p:childTnLst>
                                  <p:par>
                                    <p:cTn id="347"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48" dur="1500" fill="hold"/>
                                            <p:tgtEl>
                                              <p:spTgt spid="114"/>
                                            </p:tgtEl>
                                            <p:attrNameLst>
                                              <p:attrName>ppt_x</p:attrName>
                                              <p:attrName>ppt_y</p:attrName>
                                            </p:attrNameLst>
                                          </p:cBhvr>
                                          <p:rCtr x="-11827" y="-5150"/>
                                        </p:animMotion>
                                      </p:childTnLst>
                                    </p:cTn>
                                  </p:par>
                                  <p:par>
                                    <p:cTn id="349" presetID="1" presetClass="mediacall" presetSubtype="0" fill="hold" nodeType="withEffect">
                                      <p:stCondLst>
                                        <p:cond delay="500"/>
                                      </p:stCondLst>
                                      <p:childTnLst>
                                        <p:cmd type="call" cmd="playFrom(0.0)">
                                          <p:cBhvr>
                                            <p:cTn id="350" dur="261" fill="hold"/>
                                            <p:tgtEl>
                                              <p:spTgt spid="109"/>
                                            </p:tgtEl>
                                          </p:cBhvr>
                                        </p:cmd>
                                      </p:childTnLst>
                                    </p:cTn>
                                  </p:par>
                                  <p:par>
                                    <p:cTn id="351"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352" dur="750" spd="-100000" fill="hold"/>
                                            <p:tgtEl>
                                              <p:spTgt spid="114"/>
                                            </p:tgtEl>
                                            <p:attrNameLst>
                                              <p:attrName>ppt_x</p:attrName>
                                              <p:attrName>ppt_y</p:attrName>
                                            </p:attrNameLst>
                                          </p:cBhvr>
                                          <p:rCtr x="-22" y="2932"/>
                                        </p:animMotion>
                                      </p:childTnLst>
                                    </p:cTn>
                                  </p:par>
                                  <p:par>
                                    <p:cTn id="353" presetID="10" presetClass="entr" presetSubtype="0" fill="hold" grpId="0" nodeType="withEffect">
                                      <p:stCondLst>
                                        <p:cond delay="500"/>
                                      </p:stCondLst>
                                      <p:childTnLst>
                                        <p:set>
                                          <p:cBhvr>
                                            <p:cTn id="354" dur="1" fill="hold">
                                              <p:stCondLst>
                                                <p:cond delay="0"/>
                                              </p:stCondLst>
                                            </p:cTn>
                                            <p:tgtEl>
                                              <p:spTgt spid="110"/>
                                            </p:tgtEl>
                                            <p:attrNameLst>
                                              <p:attrName>style.visibility</p:attrName>
                                            </p:attrNameLst>
                                          </p:cBhvr>
                                          <p:to>
                                            <p:strVal val="visible"/>
                                          </p:to>
                                        </p:set>
                                        <p:animEffect transition="in" filter="fade">
                                          <p:cBhvr>
                                            <p:cTn id="355" dur="500"/>
                                            <p:tgtEl>
                                              <p:spTgt spid="110"/>
                                            </p:tgtEl>
                                          </p:cBhvr>
                                        </p:animEffect>
                                      </p:childTnLst>
                                    </p:cTn>
                                  </p:par>
                                  <p:par>
                                    <p:cTn id="356" presetID="10" presetClass="entr" presetSubtype="0" fill="hold" nodeType="withEffect">
                                      <p:stCondLst>
                                        <p:cond delay="1000"/>
                                      </p:stCondLst>
                                      <p:childTnLst>
                                        <p:set>
                                          <p:cBhvr>
                                            <p:cTn id="357" dur="1" fill="hold">
                                              <p:stCondLst>
                                                <p:cond delay="0"/>
                                              </p:stCondLst>
                                            </p:cTn>
                                            <p:tgtEl>
                                              <p:spTgt spid="111"/>
                                            </p:tgtEl>
                                            <p:attrNameLst>
                                              <p:attrName>style.visibility</p:attrName>
                                            </p:attrNameLst>
                                          </p:cBhvr>
                                          <p:to>
                                            <p:strVal val="visible"/>
                                          </p:to>
                                        </p:set>
                                        <p:animEffect transition="in" filter="fade">
                                          <p:cBhvr>
                                            <p:cTn id="358" dur="500"/>
                                            <p:tgtEl>
                                              <p:spTgt spid="111"/>
                                            </p:tgtEl>
                                          </p:cBhvr>
                                        </p:animEffect>
                                      </p:childTnLst>
                                    </p:cTn>
                                  </p:par>
                                  <p:par>
                                    <p:cTn id="359" presetID="10" presetClass="exit" presetSubtype="0" fill="hold" nodeType="withEffect">
                                      <p:stCondLst>
                                        <p:cond delay="6000"/>
                                      </p:stCondLst>
                                      <p:childTnLst>
                                        <p:animEffect transition="out" filter="fade">
                                          <p:cBhvr>
                                            <p:cTn id="360" dur="1000"/>
                                            <p:tgtEl>
                                              <p:spTgt spid="114"/>
                                            </p:tgtEl>
                                          </p:cBhvr>
                                        </p:animEffect>
                                        <p:set>
                                          <p:cBhvr>
                                            <p:cTn id="361" dur="1" fill="hold">
                                              <p:stCondLst>
                                                <p:cond delay="999"/>
                                              </p:stCondLst>
                                            </p:cTn>
                                            <p:tgtEl>
                                              <p:spTgt spid="114"/>
                                            </p:tgtEl>
                                            <p:attrNameLst>
                                              <p:attrName>style.visibility</p:attrName>
                                            </p:attrNameLst>
                                          </p:cBhvr>
                                          <p:to>
                                            <p:strVal val="hidden"/>
                                          </p:to>
                                        </p:set>
                                      </p:childTnLst>
                                    </p:cTn>
                                  </p:par>
                                  <p:par>
                                    <p:cTn id="362" presetID="10" presetClass="exit" presetSubtype="0" fill="hold" nodeType="withEffect">
                                      <p:stCondLst>
                                        <p:cond delay="6000"/>
                                      </p:stCondLst>
                                      <p:childTnLst>
                                        <p:animEffect transition="out" filter="fade">
                                          <p:cBhvr>
                                            <p:cTn id="363" dur="1000"/>
                                            <p:tgtEl>
                                              <p:spTgt spid="111"/>
                                            </p:tgtEl>
                                          </p:cBhvr>
                                        </p:animEffect>
                                        <p:set>
                                          <p:cBhvr>
                                            <p:cTn id="364" dur="1" fill="hold">
                                              <p:stCondLst>
                                                <p:cond delay="999"/>
                                              </p:stCondLst>
                                            </p:cTn>
                                            <p:tgtEl>
                                              <p:spTgt spid="111"/>
                                            </p:tgtEl>
                                            <p:attrNameLst>
                                              <p:attrName>style.visibility</p:attrName>
                                            </p:attrNameLst>
                                          </p:cBhvr>
                                          <p:to>
                                            <p:strVal val="hidden"/>
                                          </p:to>
                                        </p:set>
                                      </p:childTnLst>
                                    </p:cTn>
                                  </p:par>
                                  <p:par>
                                    <p:cTn id="365" presetID="10" presetClass="exit" presetSubtype="0" fill="hold" grpId="1" nodeType="withEffect">
                                      <p:stCondLst>
                                        <p:cond delay="6000"/>
                                      </p:stCondLst>
                                      <p:childTnLst>
                                        <p:animEffect transition="out" filter="fade">
                                          <p:cBhvr>
                                            <p:cTn id="366" dur="1000"/>
                                            <p:tgtEl>
                                              <p:spTgt spid="110"/>
                                            </p:tgtEl>
                                          </p:cBhvr>
                                        </p:animEffect>
                                        <p:set>
                                          <p:cBhvr>
                                            <p:cTn id="367" dur="1" fill="hold">
                                              <p:stCondLst>
                                                <p:cond delay="999"/>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68" fill="hold" display="0">
                      <p:stCondLst>
                        <p:cond delay="indefinite"/>
                      </p:stCondLst>
                      <p:endCondLst>
                        <p:cond evt="onStopAudio" delay="0">
                          <p:tgtEl>
                            <p:sldTgt/>
                          </p:tgtEl>
                        </p:cond>
                      </p:endCondLst>
                    </p:cTn>
                    <p:tgtEl>
                      <p:spTgt spid="5"/>
                    </p:tgtEl>
                  </p:cMediaNode>
                </p:audio>
                <p:audio>
                  <p:cMediaNode vol="80000">
                    <p:cTn id="369" fill="hold" display="0">
                      <p:stCondLst>
                        <p:cond delay="indefinite"/>
                      </p:stCondLst>
                      <p:endCondLst>
                        <p:cond evt="onStopAudio" delay="0">
                          <p:tgtEl>
                            <p:sldTgt/>
                          </p:tgtEl>
                        </p:cond>
                      </p:endCondLst>
                    </p:cTn>
                    <p:tgtEl>
                      <p:spTgt spid="9"/>
                    </p:tgtEl>
                  </p:cMediaNode>
                </p:audio>
                <p:audio>
                  <p:cMediaNode vol="80000">
                    <p:cTn id="370" fill="hold" display="0">
                      <p:stCondLst>
                        <p:cond delay="indefinite"/>
                      </p:stCondLst>
                      <p:endCondLst>
                        <p:cond evt="onStopAudio" delay="0">
                          <p:tgtEl>
                            <p:sldTgt/>
                          </p:tgtEl>
                        </p:cond>
                      </p:endCondLst>
                    </p:cTn>
                    <p:tgtEl>
                      <p:spTgt spid="78"/>
                    </p:tgtEl>
                  </p:cMediaNode>
                </p:audio>
                <p:audio>
                  <p:cMediaNode vol="80000">
                    <p:cTn id="371" fill="hold" display="0">
                      <p:stCondLst>
                        <p:cond delay="indefinite"/>
                      </p:stCondLst>
                      <p:endCondLst>
                        <p:cond evt="onStopAudio" delay="0">
                          <p:tgtEl>
                            <p:sldTgt/>
                          </p:tgtEl>
                        </p:cond>
                      </p:endCondLst>
                    </p:cTn>
                    <p:tgtEl>
                      <p:spTgt spid="91"/>
                    </p:tgtEl>
                  </p:cMediaNode>
                </p:audio>
                <p:audio>
                  <p:cMediaNode vol="80000">
                    <p:cTn id="372" fill="hold" display="0">
                      <p:stCondLst>
                        <p:cond delay="indefinite"/>
                      </p:stCondLst>
                      <p:endCondLst>
                        <p:cond evt="onStopAudio" delay="0">
                          <p:tgtEl>
                            <p:sldTgt/>
                          </p:tgtEl>
                        </p:cond>
                      </p:endCondLst>
                    </p:cTn>
                    <p:tgtEl>
                      <p:spTgt spid="97"/>
                    </p:tgtEl>
                  </p:cMediaNode>
                </p:audio>
                <p:audio>
                  <p:cMediaNode vol="80000">
                    <p:cTn id="373" fill="hold" display="0">
                      <p:stCondLst>
                        <p:cond delay="indefinite"/>
                      </p:stCondLst>
                      <p:endCondLst>
                        <p:cond evt="onStopAudio" delay="0">
                          <p:tgtEl>
                            <p:sldTgt/>
                          </p:tgtEl>
                        </p:cond>
                      </p:endCondLst>
                    </p:cTn>
                    <p:tgtEl>
                      <p:spTgt spid="109"/>
                    </p:tgtEl>
                  </p:cMediaNode>
                </p:audio>
                <p:audio>
                  <p:cMediaNode vol="80000">
                    <p:cTn id="374" fill="hold" display="0">
                      <p:stCondLst>
                        <p:cond delay="indefinite"/>
                      </p:stCondLst>
                      <p:endCondLst>
                        <p:cond evt="onStopAudio" delay="0">
                          <p:tgtEl>
                            <p:sldTgt/>
                          </p:tgtEl>
                        </p:cond>
                      </p:endCondLst>
                    </p:cTn>
                    <p:tgtEl>
                      <p:spTgt spid="115"/>
                    </p:tgtEl>
                  </p:cMediaNode>
                </p:audio>
                <p:audio>
                  <p:cMediaNode vol="80000">
                    <p:cTn id="375" fill="hold" display="0">
                      <p:stCondLst>
                        <p:cond delay="indefinite"/>
                      </p:stCondLst>
                      <p:endCondLst>
                        <p:cond evt="onStopAudio" delay="0">
                          <p:tgtEl>
                            <p:sldTgt/>
                          </p:tgtEl>
                        </p:cond>
                      </p:endCondLst>
                    </p:cTn>
                    <p:tgtEl>
                      <p:spTgt spid="127"/>
                    </p:tgtEl>
                  </p:cMediaNode>
                </p:audio>
                <p:audio>
                  <p:cMediaNode vol="80000">
                    <p:cTn id="376" fill="hold" display="0">
                      <p:stCondLst>
                        <p:cond delay="indefinite"/>
                      </p:stCondLst>
                      <p:endCondLst>
                        <p:cond evt="onStopAudio" delay="0">
                          <p:tgtEl>
                            <p:sldTgt/>
                          </p:tgtEl>
                        </p:cond>
                      </p:endCondLst>
                    </p:cTn>
                    <p:tgtEl>
                      <p:spTgt spid="140"/>
                    </p:tgtEl>
                  </p:cMediaNode>
                </p:audio>
                <p:audio>
                  <p:cMediaNode vol="56061">
                    <p:cTn id="377" fill="hold" display="0">
                      <p:stCondLst>
                        <p:cond delay="indefinite"/>
                      </p:stCondLst>
                      <p:endCondLst>
                        <p:cond evt="onStopAudio" delay="0">
                          <p:tgtEl>
                            <p:sldTgt/>
                          </p:tgtEl>
                        </p:cond>
                      </p:endCondLst>
                    </p:cTn>
                    <p:tgtEl>
                      <p:spTgt spid="142"/>
                    </p:tgtEl>
                  </p:cMediaNode>
                </p:audio>
              </p:childTnLst>
            </p:cTn>
          </p:par>
        </p:tnLst>
        <p:bldLst>
          <p:bldP spid="86" grpId="0" animBg="1"/>
          <p:bldP spid="86" grpId="1" animBg="1"/>
          <p:bldP spid="92" grpId="0" animBg="1"/>
          <p:bldP spid="92" grpId="1" animBg="1"/>
          <p:bldP spid="98" grpId="0" animBg="1"/>
          <p:bldP spid="98" grpId="1" animBg="1"/>
          <p:bldP spid="110" grpId="0" animBg="1"/>
          <p:bldP spid="110" grpId="1" animBg="1"/>
          <p:bldP spid="116" grpId="0" animBg="1"/>
          <p:bldP spid="116" grpId="1" animBg="1"/>
          <p:bldP spid="128" grpId="0" animBg="1"/>
          <p:bldP spid="128" grpId="1" animBg="1"/>
          <p:bldP spid="132" grpId="0"/>
          <p:bldP spid="132" grpId="1"/>
          <p:bldP spid="133" grpId="0"/>
          <p:bldP spid="133" grpId="1"/>
          <p:bldP spid="134" grpId="0"/>
          <p:bldP spid="134" grpId="1"/>
          <p:bldP spid="136" grpId="0" animBg="1"/>
          <p:bldP spid="136" grpId="1" animBg="1"/>
          <p:bldP spid="143" grpId="0" animBg="1"/>
          <p:bldP spid="14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120"/>
                                            </p:tgtEl>
                                            <p:attrNameLst>
                                              <p:attrName>style.visibility</p:attrName>
                                            </p:attrNameLst>
                                          </p:cBhvr>
                                          <p:to>
                                            <p:strVal val="visible"/>
                                          </p:to>
                                        </p:set>
                                      </p:childTnLst>
                                    </p:cTn>
                                  </p:par>
                                </p:childTnLst>
                              </p:cTn>
                            </p:par>
                            <p:par>
                              <p:cTn id="77" fill="hold">
                                <p:stCondLst>
                                  <p:cond delay="350"/>
                                </p:stCondLst>
                                <p:childTnLst>
                                  <p:par>
                                    <p:cTn id="78" presetID="42" presetClass="path" presetSubtype="0" accel="50000" decel="50000" fill="hold" nodeType="afterEffect">
                                      <p:stCondLst>
                                        <p:cond delay="0"/>
                                      </p:stCondLst>
                                      <p:childTnLst>
                                        <p:animMotion origin="layout" path="M 3.40278E-6 2.83951E-6 L 0.22157 0.00308 " pathEditMode="relative" rAng="0" ptsTypes="AA">
                                          <p:cBhvr>
                                            <p:cTn id="79" dur="1500" fill="hold"/>
                                            <p:tgtEl>
                                              <p:spTgt spid="120"/>
                                            </p:tgtEl>
                                            <p:attrNameLst>
                                              <p:attrName>ppt_x</p:attrName>
                                              <p:attrName>ppt_y</p:attrName>
                                            </p:attrNameLst>
                                          </p:cBhvr>
                                          <p:rCtr x="11079" y="154"/>
                                        </p:animMotion>
                                      </p:childTnLst>
                                    </p:cTn>
                                  </p:par>
                                  <p:par>
                                    <p:cTn id="80" presetID="1" presetClass="mediacall" presetSubtype="0" fill="hold" nodeType="withEffect">
                                      <p:stCondLst>
                                        <p:cond delay="250"/>
                                      </p:stCondLst>
                                      <p:childTnLst>
                                        <p:cmd type="call" cmd="playFrom(0.0)">
                                          <p:cBhvr>
                                            <p:cTn id="81" dur="1080" fill="hold"/>
                                            <p:tgtEl>
                                              <p:spTgt spid="115"/>
                                            </p:tgtEl>
                                          </p:cBhvr>
                                        </p:cmd>
                                      </p:childTnLst>
                                    </p:cTn>
                                  </p:par>
                                  <p:par>
                                    <p:cTn id="82" presetID="10" presetClass="entr" presetSubtype="0" fill="hold" grpId="0" nodeType="withEffect">
                                      <p:stCondLst>
                                        <p:cond delay="500"/>
                                      </p:stCondLst>
                                      <p:childTnLst>
                                        <p:set>
                                          <p:cBhvr>
                                            <p:cTn id="83" dur="1" fill="hold">
                                              <p:stCondLst>
                                                <p:cond delay="0"/>
                                              </p:stCondLst>
                                            </p:cTn>
                                            <p:tgtEl>
                                              <p:spTgt spid="116"/>
                                            </p:tgtEl>
                                            <p:attrNameLst>
                                              <p:attrName>style.visibility</p:attrName>
                                            </p:attrNameLst>
                                          </p:cBhvr>
                                          <p:to>
                                            <p:strVal val="visible"/>
                                          </p:to>
                                        </p:set>
                                        <p:animEffect transition="in" filter="fade">
                                          <p:cBhvr>
                                            <p:cTn id="84" dur="500"/>
                                            <p:tgtEl>
                                              <p:spTgt spid="116"/>
                                            </p:tgtEl>
                                          </p:cBhvr>
                                        </p:animEffect>
                                      </p:childTnLst>
                                    </p:cTn>
                                  </p:par>
                                  <p:par>
                                    <p:cTn id="85" presetID="10" presetClass="entr" presetSubtype="0" fill="hold" nodeType="withEffect">
                                      <p:stCondLst>
                                        <p:cond delay="1000"/>
                                      </p:stCondLst>
                                      <p:childTnLst>
                                        <p:set>
                                          <p:cBhvr>
                                            <p:cTn id="86" dur="1" fill="hold">
                                              <p:stCondLst>
                                                <p:cond delay="0"/>
                                              </p:stCondLst>
                                            </p:cTn>
                                            <p:tgtEl>
                                              <p:spTgt spid="117"/>
                                            </p:tgtEl>
                                            <p:attrNameLst>
                                              <p:attrName>style.visibility</p:attrName>
                                            </p:attrNameLst>
                                          </p:cBhvr>
                                          <p:to>
                                            <p:strVal val="visible"/>
                                          </p:to>
                                        </p:set>
                                        <p:animEffect transition="in" filter="fade">
                                          <p:cBhvr>
                                            <p:cTn id="87" dur="500"/>
                                            <p:tgtEl>
                                              <p:spTgt spid="117"/>
                                            </p:tgtEl>
                                          </p:cBhvr>
                                        </p:animEffect>
                                      </p:childTnLst>
                                    </p:cTn>
                                  </p:par>
                                </p:childTnLst>
                              </p:cTn>
                            </p:par>
                            <p:par>
                              <p:cTn id="88" fill="hold">
                                <p:stCondLst>
                                  <p:cond delay="1850"/>
                                </p:stCondLst>
                                <p:childTnLst>
                                  <p:par>
                                    <p:cTn id="89" presetID="10" presetClass="exit" presetSubtype="0" fill="hold" nodeType="afterEffect">
                                      <p:stCondLst>
                                        <p:cond delay="5000"/>
                                      </p:stCondLst>
                                      <p:childTnLst>
                                        <p:animEffect transition="out" filter="fade">
                                          <p:cBhvr>
                                            <p:cTn id="90" dur="1000"/>
                                            <p:tgtEl>
                                              <p:spTgt spid="120"/>
                                            </p:tgtEl>
                                          </p:cBhvr>
                                        </p:animEffect>
                                        <p:set>
                                          <p:cBhvr>
                                            <p:cTn id="91" dur="1" fill="hold">
                                              <p:stCondLst>
                                                <p:cond delay="999"/>
                                              </p:stCondLst>
                                            </p:cTn>
                                            <p:tgtEl>
                                              <p:spTgt spid="120"/>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117"/>
                                            </p:tgtEl>
                                          </p:cBhvr>
                                        </p:animEffect>
                                        <p:set>
                                          <p:cBhvr>
                                            <p:cTn id="94" dur="1" fill="hold">
                                              <p:stCondLst>
                                                <p:cond delay="999"/>
                                              </p:stCondLst>
                                            </p:cTn>
                                            <p:tgtEl>
                                              <p:spTgt spid="117"/>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116"/>
                                            </p:tgtEl>
                                          </p:cBhvr>
                                        </p:animEffect>
                                        <p:set>
                                          <p:cBhvr>
                                            <p:cTn id="97" dur="1" fill="hold">
                                              <p:stCondLst>
                                                <p:cond delay="9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135"/>
                                            </p:tgtEl>
                                            <p:attrNameLst>
                                              <p:attrName>style.visibility</p:attrName>
                                            </p:attrNameLst>
                                          </p:cBhvr>
                                          <p:to>
                                            <p:strVal val="visible"/>
                                          </p:to>
                                        </p:set>
                                      </p:childTnLst>
                                    </p:cTn>
                                  </p:par>
                                </p:childTnLst>
                              </p:cTn>
                            </p:par>
                            <p:par>
                              <p:cTn id="112" fill="hold">
                                <p:stCondLst>
                                  <p:cond delay="350"/>
                                </p:stCondLst>
                                <p:childTnLst>
                                  <p:par>
                                    <p:cTn id="113" presetID="42" presetClass="path" presetSubtype="0" accel="50000" decel="50000" fill="hold" nodeType="afterEffect">
                                      <p:stCondLst>
                                        <p:cond delay="0"/>
                                      </p:stCondLst>
                                      <p:childTnLst>
                                        <p:animMotion origin="layout" path="M -2.8125E-6 3.76543E-6 L -0.13422 -0.00213 " pathEditMode="relative" rAng="0" ptsTypes="AA">
                                          <p:cBhvr>
                                            <p:cTn id="114" dur="1000" fill="hold"/>
                                            <p:tgtEl>
                                              <p:spTgt spid="135"/>
                                            </p:tgtEl>
                                            <p:attrNameLst>
                                              <p:attrName>ppt_x</p:attrName>
                                              <p:attrName>ppt_y</p:attrName>
                                            </p:attrNameLst>
                                          </p:cBhvr>
                                          <p:rCtr x="-6717" y="-116"/>
                                        </p:animMotion>
                                      </p:childTnLst>
                                    </p:cTn>
                                  </p:par>
                                  <p:par>
                                    <p:cTn id="115" presetID="1" presetClass="mediacall" presetSubtype="0" fill="hold" nodeType="withEffect">
                                      <p:stCondLst>
                                        <p:cond delay="250"/>
                                      </p:stCondLst>
                                      <p:childTnLst>
                                        <p:cmd type="call" cmd="playFrom(0.0)">
                                          <p:cBhvr>
                                            <p:cTn id="116" dur="1536" fill="hold"/>
                                            <p:tgtEl>
                                              <p:spTgt spid="127"/>
                                            </p:tgtEl>
                                          </p:cBhvr>
                                        </p:cmd>
                                      </p:childTnLst>
                                    </p:cTn>
                                  </p:par>
                                  <p:par>
                                    <p:cTn id="117" presetID="10" presetClass="entr" presetSubtype="0" fill="hold" grpId="0" nodeType="withEffect">
                                      <p:stCondLst>
                                        <p:cond delay="250"/>
                                      </p:stCondLst>
                                      <p:childTnLst>
                                        <p:set>
                                          <p:cBhvr>
                                            <p:cTn id="118" dur="1" fill="hold">
                                              <p:stCondLst>
                                                <p:cond delay="0"/>
                                              </p:stCondLst>
                                            </p:cTn>
                                            <p:tgtEl>
                                              <p:spTgt spid="128"/>
                                            </p:tgtEl>
                                            <p:attrNameLst>
                                              <p:attrName>style.visibility</p:attrName>
                                            </p:attrNameLst>
                                          </p:cBhvr>
                                          <p:to>
                                            <p:strVal val="visible"/>
                                          </p:to>
                                        </p:set>
                                        <p:animEffect transition="in" filter="fade">
                                          <p:cBhvr>
                                            <p:cTn id="119" dur="500"/>
                                            <p:tgtEl>
                                              <p:spTgt spid="128"/>
                                            </p:tgtEl>
                                          </p:cBhvr>
                                        </p:animEffect>
                                      </p:childTnLst>
                                    </p:cTn>
                                  </p:par>
                                  <p:par>
                                    <p:cTn id="120" presetID="10" presetClass="entr" presetSubtype="0" fill="hold" grpId="0" nodeType="withEffect">
                                      <p:stCondLst>
                                        <p:cond delay="5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500"/>
                                            <p:tgtEl>
                                              <p:spTgt spid="134"/>
                                            </p:tgtEl>
                                          </p:cBhvr>
                                        </p:animEffect>
                                      </p:childTnLst>
                                    </p:cTn>
                                  </p:par>
                                  <p:par>
                                    <p:cTn id="123" presetID="10" presetClass="entr" presetSubtype="0" fill="hold" nodeType="withEffect">
                                      <p:stCondLst>
                                        <p:cond delay="750"/>
                                      </p:stCondLst>
                                      <p:childTnLst>
                                        <p:set>
                                          <p:cBhvr>
                                            <p:cTn id="124" dur="1" fill="hold">
                                              <p:stCondLst>
                                                <p:cond delay="0"/>
                                              </p:stCondLst>
                                            </p:cTn>
                                            <p:tgtEl>
                                              <p:spTgt spid="129"/>
                                            </p:tgtEl>
                                            <p:attrNameLst>
                                              <p:attrName>style.visibility</p:attrName>
                                            </p:attrNameLst>
                                          </p:cBhvr>
                                          <p:to>
                                            <p:strVal val="visible"/>
                                          </p:to>
                                        </p:set>
                                        <p:animEffect transition="in" filter="fade">
                                          <p:cBhvr>
                                            <p:cTn id="125" dur="500"/>
                                            <p:tgtEl>
                                              <p:spTgt spid="129"/>
                                            </p:tgtEl>
                                          </p:cBhvr>
                                        </p:animEffect>
                                      </p:childTnLst>
                                    </p:cTn>
                                  </p:par>
                                  <p:par>
                                    <p:cTn id="126" presetID="10" presetClass="entr" presetSubtype="0" fill="hold" grpId="0" nodeType="withEffect">
                                      <p:stCondLst>
                                        <p:cond delay="1000"/>
                                      </p:stCondLst>
                                      <p:childTnLst>
                                        <p:set>
                                          <p:cBhvr>
                                            <p:cTn id="127" dur="1" fill="hold">
                                              <p:stCondLst>
                                                <p:cond delay="0"/>
                                              </p:stCondLst>
                                            </p:cTn>
                                            <p:tgtEl>
                                              <p:spTgt spid="133"/>
                                            </p:tgtEl>
                                            <p:attrNameLst>
                                              <p:attrName>style.visibility</p:attrName>
                                            </p:attrNameLst>
                                          </p:cBhvr>
                                          <p:to>
                                            <p:strVal val="visible"/>
                                          </p:to>
                                        </p:set>
                                        <p:animEffect transition="in" filter="fade">
                                          <p:cBhvr>
                                            <p:cTn id="128" dur="500"/>
                                            <p:tgtEl>
                                              <p:spTgt spid="133"/>
                                            </p:tgtEl>
                                          </p:cBhvr>
                                        </p:animEffect>
                                      </p:childTnLst>
                                    </p:cTn>
                                  </p:par>
                                </p:childTnLst>
                              </p:cTn>
                            </p:par>
                            <p:par>
                              <p:cTn id="129" fill="hold">
                                <p:stCondLst>
                                  <p:cond delay="2136"/>
                                </p:stCondLst>
                                <p:childTnLst>
                                  <p:par>
                                    <p:cTn id="130" presetID="10" presetClass="entr" presetSubtype="0" fill="hold" grpId="0" nodeType="afterEffect">
                                      <p:stCondLst>
                                        <p:cond delay="250"/>
                                      </p:stCondLst>
                                      <p:childTnLst>
                                        <p:set>
                                          <p:cBhvr>
                                            <p:cTn id="131" dur="1" fill="hold">
                                              <p:stCondLst>
                                                <p:cond delay="0"/>
                                              </p:stCondLst>
                                            </p:cTn>
                                            <p:tgtEl>
                                              <p:spTgt spid="132"/>
                                            </p:tgtEl>
                                            <p:attrNameLst>
                                              <p:attrName>style.visibility</p:attrName>
                                            </p:attrNameLst>
                                          </p:cBhvr>
                                          <p:to>
                                            <p:strVal val="visible"/>
                                          </p:to>
                                        </p:set>
                                        <p:animEffect transition="in" filter="fade">
                                          <p:cBhvr>
                                            <p:cTn id="132" dur="500"/>
                                            <p:tgtEl>
                                              <p:spTgt spid="132"/>
                                            </p:tgtEl>
                                          </p:cBhvr>
                                        </p:animEffect>
                                      </p:childTnLst>
                                    </p:cTn>
                                  </p:par>
                                  <p:par>
                                    <p:cTn id="133" presetID="10" presetClass="exit" presetSubtype="0" fill="hold" nodeType="withEffect">
                                      <p:stCondLst>
                                        <p:cond delay="10000"/>
                                      </p:stCondLst>
                                      <p:childTnLst>
                                        <p:animEffect transition="out" filter="fade">
                                          <p:cBhvr>
                                            <p:cTn id="134" dur="1000"/>
                                            <p:tgtEl>
                                              <p:spTgt spid="135"/>
                                            </p:tgtEl>
                                          </p:cBhvr>
                                        </p:animEffect>
                                        <p:set>
                                          <p:cBhvr>
                                            <p:cTn id="135" dur="1" fill="hold">
                                              <p:stCondLst>
                                                <p:cond delay="999"/>
                                              </p:stCondLst>
                                            </p:cTn>
                                            <p:tgtEl>
                                              <p:spTgt spid="135"/>
                                            </p:tgtEl>
                                            <p:attrNameLst>
                                              <p:attrName>style.visibility</p:attrName>
                                            </p:attrNameLst>
                                          </p:cBhvr>
                                          <p:to>
                                            <p:strVal val="hidden"/>
                                          </p:to>
                                        </p:set>
                                      </p:childTnLst>
                                    </p:cTn>
                                  </p:par>
                                  <p:par>
                                    <p:cTn id="136" presetID="10" presetClass="exit" presetSubtype="0" fill="hold" grpId="1" nodeType="withEffect">
                                      <p:stCondLst>
                                        <p:cond delay="10000"/>
                                      </p:stCondLst>
                                      <p:childTnLst>
                                        <p:animEffect transition="out" filter="fade">
                                          <p:cBhvr>
                                            <p:cTn id="137" dur="1000"/>
                                            <p:tgtEl>
                                              <p:spTgt spid="128"/>
                                            </p:tgtEl>
                                          </p:cBhvr>
                                        </p:animEffect>
                                        <p:set>
                                          <p:cBhvr>
                                            <p:cTn id="138" dur="1" fill="hold">
                                              <p:stCondLst>
                                                <p:cond delay="999"/>
                                              </p:stCondLst>
                                            </p:cTn>
                                            <p:tgtEl>
                                              <p:spTgt spid="128"/>
                                            </p:tgtEl>
                                            <p:attrNameLst>
                                              <p:attrName>style.visibility</p:attrName>
                                            </p:attrNameLst>
                                          </p:cBhvr>
                                          <p:to>
                                            <p:strVal val="hidden"/>
                                          </p:to>
                                        </p:set>
                                      </p:childTnLst>
                                    </p:cTn>
                                  </p:par>
                                  <p:par>
                                    <p:cTn id="139" presetID="10" presetClass="exit" presetSubtype="0" fill="hold" grpId="1" nodeType="withEffect">
                                      <p:stCondLst>
                                        <p:cond delay="10000"/>
                                      </p:stCondLst>
                                      <p:childTnLst>
                                        <p:animEffect transition="out" filter="fade">
                                          <p:cBhvr>
                                            <p:cTn id="140" dur="1000"/>
                                            <p:tgtEl>
                                              <p:spTgt spid="134"/>
                                            </p:tgtEl>
                                          </p:cBhvr>
                                        </p:animEffect>
                                        <p:set>
                                          <p:cBhvr>
                                            <p:cTn id="141" dur="1" fill="hold">
                                              <p:stCondLst>
                                                <p:cond delay="999"/>
                                              </p:stCondLst>
                                            </p:cTn>
                                            <p:tgtEl>
                                              <p:spTgt spid="134"/>
                                            </p:tgtEl>
                                            <p:attrNameLst>
                                              <p:attrName>style.visibility</p:attrName>
                                            </p:attrNameLst>
                                          </p:cBhvr>
                                          <p:to>
                                            <p:strVal val="hidden"/>
                                          </p:to>
                                        </p:set>
                                      </p:childTnLst>
                                    </p:cTn>
                                  </p:par>
                                  <p:par>
                                    <p:cTn id="142" presetID="10" presetClass="exit" presetSubtype="0" fill="hold" nodeType="withEffect">
                                      <p:stCondLst>
                                        <p:cond delay="10000"/>
                                      </p:stCondLst>
                                      <p:childTnLst>
                                        <p:animEffect transition="out" filter="fade">
                                          <p:cBhvr>
                                            <p:cTn id="143" dur="1000"/>
                                            <p:tgtEl>
                                              <p:spTgt spid="129"/>
                                            </p:tgtEl>
                                          </p:cBhvr>
                                        </p:animEffect>
                                        <p:set>
                                          <p:cBhvr>
                                            <p:cTn id="144" dur="1" fill="hold">
                                              <p:stCondLst>
                                                <p:cond delay="999"/>
                                              </p:stCondLst>
                                            </p:cTn>
                                            <p:tgtEl>
                                              <p:spTgt spid="129"/>
                                            </p:tgtEl>
                                            <p:attrNameLst>
                                              <p:attrName>style.visibility</p:attrName>
                                            </p:attrNameLst>
                                          </p:cBhvr>
                                          <p:to>
                                            <p:strVal val="hidden"/>
                                          </p:to>
                                        </p:set>
                                      </p:childTnLst>
                                    </p:cTn>
                                  </p:par>
                                  <p:par>
                                    <p:cTn id="145" presetID="10" presetClass="exit" presetSubtype="0" fill="hold" grpId="1" nodeType="withEffect">
                                      <p:stCondLst>
                                        <p:cond delay="10000"/>
                                      </p:stCondLst>
                                      <p:childTnLst>
                                        <p:animEffect transition="out" filter="fade">
                                          <p:cBhvr>
                                            <p:cTn id="146" dur="1000"/>
                                            <p:tgtEl>
                                              <p:spTgt spid="133"/>
                                            </p:tgtEl>
                                          </p:cBhvr>
                                        </p:animEffect>
                                        <p:set>
                                          <p:cBhvr>
                                            <p:cTn id="147" dur="1" fill="hold">
                                              <p:stCondLst>
                                                <p:cond delay="999"/>
                                              </p:stCondLst>
                                            </p:cTn>
                                            <p:tgtEl>
                                              <p:spTgt spid="133"/>
                                            </p:tgtEl>
                                            <p:attrNameLst>
                                              <p:attrName>style.visibility</p:attrName>
                                            </p:attrNameLst>
                                          </p:cBhvr>
                                          <p:to>
                                            <p:strVal val="hidden"/>
                                          </p:to>
                                        </p:set>
                                      </p:childTnLst>
                                    </p:cTn>
                                  </p:par>
                                  <p:par>
                                    <p:cTn id="148" presetID="10" presetClass="exit" presetSubtype="0" fill="hold" grpId="1" nodeType="withEffect">
                                      <p:stCondLst>
                                        <p:cond delay="10000"/>
                                      </p:stCondLst>
                                      <p:childTnLst>
                                        <p:animEffect transition="out" filter="fade">
                                          <p:cBhvr>
                                            <p:cTn id="149" dur="1000"/>
                                            <p:tgtEl>
                                              <p:spTgt spid="132"/>
                                            </p:tgtEl>
                                          </p:cBhvr>
                                        </p:animEffect>
                                        <p:set>
                                          <p:cBhvr>
                                            <p:cTn id="150" dur="1" fill="hold">
                                              <p:stCondLst>
                                                <p:cond delay="999"/>
                                              </p:stCondLst>
                                            </p:cTn>
                                            <p:tgtEl>
                                              <p:spTgt spid="13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51" restart="whenNotActive" fill="hold" evtFilter="cancelBubble" nodeType="interactiveSeq">
                    <p:stCondLst>
                      <p:cond evt="onClick" delay="0">
                        <p:tgtEl>
                          <p:spTgt spid="21"/>
                        </p:tgtEl>
                      </p:cond>
                    </p:stCondLst>
                    <p:endSync evt="end" delay="0">
                      <p:rtn val="all"/>
                    </p:endSync>
                    <p:childTnLst>
                      <p:par>
                        <p:cTn id="152" fill="hold">
                          <p:stCondLst>
                            <p:cond delay="0"/>
                          </p:stCondLst>
                          <p:childTnLst>
                            <p:par>
                              <p:cTn id="153" fill="hold">
                                <p:stCondLst>
                                  <p:cond delay="0"/>
                                </p:stCondLst>
                                <p:childTnLst>
                                  <p:par>
                                    <p:cTn id="154" presetID="2" presetClass="exit" presetSubtype="8" fill="hold" grpId="1" nodeType="clickEffect">
                                      <p:stCondLst>
                                        <p:cond delay="0"/>
                                      </p:stCondLst>
                                      <p:childTnLst>
                                        <p:anim calcmode="lin" valueType="num">
                                          <p:cBhvr additive="base">
                                            <p:cTn id="155" dur="350"/>
                                            <p:tgtEl>
                                              <p:spTgt spid="21"/>
                                            </p:tgtEl>
                                            <p:attrNameLst>
                                              <p:attrName>ppt_x</p:attrName>
                                            </p:attrNameLst>
                                          </p:cBhvr>
                                          <p:tavLst>
                                            <p:tav tm="0">
                                              <p:val>
                                                <p:strVal val="ppt_x"/>
                                              </p:val>
                                            </p:tav>
                                            <p:tav tm="100000">
                                              <p:val>
                                                <p:strVal val="0-ppt_w/2"/>
                                              </p:val>
                                            </p:tav>
                                          </p:tavLst>
                                        </p:anim>
                                        <p:anim calcmode="lin" valueType="num">
                                          <p:cBhvr additive="base">
                                            <p:cTn id="156" dur="350"/>
                                            <p:tgtEl>
                                              <p:spTgt spid="21"/>
                                            </p:tgtEl>
                                            <p:attrNameLst>
                                              <p:attrName>ppt_y</p:attrName>
                                            </p:attrNameLst>
                                          </p:cBhvr>
                                          <p:tavLst>
                                            <p:tav tm="0">
                                              <p:val>
                                                <p:strVal val="ppt_y"/>
                                              </p:val>
                                            </p:tav>
                                            <p:tav tm="100000">
                                              <p:val>
                                                <p:strVal val="ppt_y"/>
                                              </p:val>
                                            </p:tav>
                                          </p:tavLst>
                                        </p:anim>
                                        <p:set>
                                          <p:cBhvr>
                                            <p:cTn id="157" dur="1" fill="hold">
                                              <p:stCondLst>
                                                <p:cond delay="349"/>
                                              </p:stCondLst>
                                            </p:cTn>
                                            <p:tgtEl>
                                              <p:spTgt spid="21"/>
                                            </p:tgtEl>
                                            <p:attrNameLst>
                                              <p:attrName>style.visibility</p:attrName>
                                            </p:attrNameLst>
                                          </p:cBhvr>
                                          <p:to>
                                            <p:strVal val="hidden"/>
                                          </p:to>
                                        </p:set>
                                      </p:childTnLst>
                                    </p:cTn>
                                  </p:par>
                                  <p:par>
                                    <p:cTn id="158" presetID="10" presetClass="exit" presetSubtype="0" fill="hold" grpId="1" nodeType="withEffect">
                                      <p:stCondLst>
                                        <p:cond delay="0"/>
                                      </p:stCondLst>
                                      <p:childTnLst>
                                        <p:animEffect transition="out" filter="fade">
                                          <p:cBhvr>
                                            <p:cTn id="159" dur="100"/>
                                            <p:tgtEl>
                                              <p:spTgt spid="51"/>
                                            </p:tgtEl>
                                          </p:cBhvr>
                                        </p:animEffect>
                                        <p:set>
                                          <p:cBhvr>
                                            <p:cTn id="160" dur="1" fill="hold">
                                              <p:stCondLst>
                                                <p:cond delay="99"/>
                                              </p:stCondLst>
                                            </p:cTn>
                                            <p:tgtEl>
                                              <p:spTgt spid="51"/>
                                            </p:tgtEl>
                                            <p:attrNameLst>
                                              <p:attrName>style.visibility</p:attrName>
                                            </p:attrNameLst>
                                          </p:cBhvr>
                                          <p:to>
                                            <p:strVal val="hidden"/>
                                          </p:to>
                                        </p:set>
                                      </p:childTnLst>
                                    </p:cTn>
                                  </p:par>
                                  <p:par>
                                    <p:cTn id="161" presetID="1" presetClass="mediacall" presetSubtype="0" fill="hold" nodeType="withEffect">
                                      <p:stCondLst>
                                        <p:cond delay="0"/>
                                      </p:stCondLst>
                                      <p:childTnLst>
                                        <p:cmd type="call" cmd="playFrom(0.0)">
                                          <p:cBhvr>
                                            <p:cTn id="162" dur="339" fill="hold"/>
                                            <p:tgtEl>
                                              <p:spTgt spid="9"/>
                                            </p:tgtEl>
                                          </p:cBhvr>
                                        </p:cmd>
                                      </p:childTnLst>
                                    </p:cTn>
                                  </p:par>
                                </p:childTnLst>
                              </p:cTn>
                            </p:par>
                            <p:par>
                              <p:cTn id="163" fill="hold">
                                <p:stCondLst>
                                  <p:cond delay="350"/>
                                </p:stCondLst>
                                <p:childTnLst>
                                  <p:par>
                                    <p:cTn id="164" presetID="1" presetClass="exit" presetSubtype="0" fill="hold" nodeType="afterEffect">
                                      <p:stCondLst>
                                        <p:cond delay="0"/>
                                      </p:stCondLst>
                                      <p:childTnLst>
                                        <p:set>
                                          <p:cBhvr>
                                            <p:cTn id="165" dur="1" fill="hold">
                                              <p:stCondLst>
                                                <p:cond delay="0"/>
                                              </p:stCondLst>
                                            </p:cTn>
                                            <p:tgtEl>
                                              <p:spTgt spid="102"/>
                                            </p:tgtEl>
                                            <p:attrNameLst>
                                              <p:attrName>style.visibility</p:attrName>
                                            </p:attrNameLst>
                                          </p:cBhvr>
                                          <p:to>
                                            <p:strVal val="hidden"/>
                                          </p:to>
                                        </p:set>
                                      </p:childTnLst>
                                    </p:cTn>
                                  </p:par>
                                </p:childTnLst>
                              </p:cTn>
                            </p:par>
                            <p:par>
                              <p:cTn id="166" fill="hold">
                                <p:stCondLst>
                                  <p:cond delay="350"/>
                                </p:stCondLst>
                                <p:childTnLst>
                                  <p:par>
                                    <p:cTn id="167" presetID="42" presetClass="path" presetSubtype="0" accel="50000" decel="50000" fill="hold" nodeType="afterEffect">
                                      <p:stCondLst>
                                        <p:cond delay="0"/>
                                      </p:stCondLst>
                                      <p:childTnLst>
                                        <p:animMotion origin="layout" path="M 4.16667E-6 -4.93827E-6 L 0.21658 0.00136 " pathEditMode="relative" rAng="0" ptsTypes="AA">
                                          <p:cBhvr>
                                            <p:cTn id="168" dur="10" fill="hold"/>
                                            <p:tgtEl>
                                              <p:spTgt spid="102"/>
                                            </p:tgtEl>
                                            <p:attrNameLst>
                                              <p:attrName>ppt_x</p:attrName>
                                              <p:attrName>ppt_y</p:attrName>
                                            </p:attrNameLst>
                                          </p:cBhvr>
                                          <p:rCtr x="10829" y="58"/>
                                        </p:animMotion>
                                      </p:childTnLst>
                                    </p:cTn>
                                  </p:par>
                                </p:childTnLst>
                              </p:cTn>
                            </p:par>
                            <p:par>
                              <p:cTn id="169" fill="hold">
                                <p:stCondLst>
                                  <p:cond delay="360"/>
                                </p:stCondLst>
                                <p:childTnLst>
                                  <p:par>
                                    <p:cTn id="170" presetID="14" presetClass="entr" presetSubtype="10" fill="hold" nodeType="afterEffect">
                                      <p:stCondLst>
                                        <p:cond delay="0"/>
                                      </p:stCondLst>
                                      <p:childTnLst>
                                        <p:set>
                                          <p:cBhvr>
                                            <p:cTn id="171" dur="1" fill="hold">
                                              <p:stCondLst>
                                                <p:cond delay="0"/>
                                              </p:stCondLst>
                                            </p:cTn>
                                            <p:tgtEl>
                                              <p:spTgt spid="102"/>
                                            </p:tgtEl>
                                            <p:attrNameLst>
                                              <p:attrName>style.visibility</p:attrName>
                                            </p:attrNameLst>
                                          </p:cBhvr>
                                          <p:to>
                                            <p:strVal val="visible"/>
                                          </p:to>
                                        </p:set>
                                        <p:animEffect transition="in" filter="randombar(horizontal)">
                                          <p:cBhvr>
                                            <p:cTn id="172" dur="1000"/>
                                            <p:tgtEl>
                                              <p:spTgt spid="102"/>
                                            </p:tgtEl>
                                          </p:cBhvr>
                                        </p:animEffect>
                                      </p:childTnLst>
                                    </p:cTn>
                                  </p:par>
                                  <p:par>
                                    <p:cTn id="173" presetID="1" presetClass="mediacall" presetSubtype="0" fill="hold" nodeType="withEffect">
                                      <p:stCondLst>
                                        <p:cond delay="0"/>
                                      </p:stCondLst>
                                      <p:childTnLst>
                                        <p:cmd type="call" cmd="playFrom(0.0)">
                                          <p:cBhvr>
                                            <p:cTn id="174" dur="2351" fill="hold"/>
                                            <p:tgtEl>
                                              <p:spTgt spid="97"/>
                                            </p:tgtEl>
                                          </p:cBhvr>
                                        </p:cmd>
                                      </p:childTnLst>
                                    </p:cTn>
                                  </p:par>
                                  <p:par>
                                    <p:cTn id="175" presetID="10" presetClass="entr" presetSubtype="0" fill="hold" grpId="0" nodeType="withEffect">
                                      <p:stCondLst>
                                        <p:cond delay="0"/>
                                      </p:stCondLst>
                                      <p:childTnLst>
                                        <p:set>
                                          <p:cBhvr>
                                            <p:cTn id="176" dur="1" fill="hold">
                                              <p:stCondLst>
                                                <p:cond delay="0"/>
                                              </p:stCondLst>
                                            </p:cTn>
                                            <p:tgtEl>
                                              <p:spTgt spid="98"/>
                                            </p:tgtEl>
                                            <p:attrNameLst>
                                              <p:attrName>style.visibility</p:attrName>
                                            </p:attrNameLst>
                                          </p:cBhvr>
                                          <p:to>
                                            <p:strVal val="visible"/>
                                          </p:to>
                                        </p:set>
                                        <p:animEffect transition="in" filter="fade">
                                          <p:cBhvr>
                                            <p:cTn id="177" dur="500"/>
                                            <p:tgtEl>
                                              <p:spTgt spid="98"/>
                                            </p:tgtEl>
                                          </p:cBhvr>
                                        </p:animEffect>
                                      </p:childTnLst>
                                    </p:cTn>
                                  </p:par>
                                  <p:par>
                                    <p:cTn id="178" presetID="10" presetClass="entr" presetSubtype="0" fill="hold" nodeType="withEffect">
                                      <p:stCondLst>
                                        <p:cond delay="500"/>
                                      </p:stCondLst>
                                      <p:childTnLst>
                                        <p:set>
                                          <p:cBhvr>
                                            <p:cTn id="179" dur="1" fill="hold">
                                              <p:stCondLst>
                                                <p:cond delay="0"/>
                                              </p:stCondLst>
                                            </p:cTn>
                                            <p:tgtEl>
                                              <p:spTgt spid="99"/>
                                            </p:tgtEl>
                                            <p:attrNameLst>
                                              <p:attrName>style.visibility</p:attrName>
                                            </p:attrNameLst>
                                          </p:cBhvr>
                                          <p:to>
                                            <p:strVal val="visible"/>
                                          </p:to>
                                        </p:set>
                                        <p:animEffect transition="in" filter="fade">
                                          <p:cBhvr>
                                            <p:cTn id="180" dur="500"/>
                                            <p:tgtEl>
                                              <p:spTgt spid="99"/>
                                            </p:tgtEl>
                                          </p:cBhvr>
                                        </p:animEffect>
                                      </p:childTnLst>
                                    </p:cTn>
                                  </p:par>
                                </p:childTnLst>
                              </p:cTn>
                            </p:par>
                            <p:par>
                              <p:cTn id="181" fill="hold">
                                <p:stCondLst>
                                  <p:cond delay="2711"/>
                                </p:stCondLst>
                                <p:childTnLst>
                                  <p:par>
                                    <p:cTn id="182" presetID="10" presetClass="exit" presetSubtype="0" fill="hold" nodeType="afterEffect">
                                      <p:stCondLst>
                                        <p:cond delay="5000"/>
                                      </p:stCondLst>
                                      <p:childTnLst>
                                        <p:animEffect transition="out" filter="fade">
                                          <p:cBhvr>
                                            <p:cTn id="183" dur="1000"/>
                                            <p:tgtEl>
                                              <p:spTgt spid="102"/>
                                            </p:tgtEl>
                                          </p:cBhvr>
                                        </p:animEffect>
                                        <p:set>
                                          <p:cBhvr>
                                            <p:cTn id="184" dur="1" fill="hold">
                                              <p:stCondLst>
                                                <p:cond delay="999"/>
                                              </p:stCondLst>
                                            </p:cTn>
                                            <p:tgtEl>
                                              <p:spTgt spid="102"/>
                                            </p:tgtEl>
                                            <p:attrNameLst>
                                              <p:attrName>style.visibility</p:attrName>
                                            </p:attrNameLst>
                                          </p:cBhvr>
                                          <p:to>
                                            <p:strVal val="hidden"/>
                                          </p:to>
                                        </p:set>
                                      </p:childTnLst>
                                    </p:cTn>
                                  </p:par>
                                  <p:par>
                                    <p:cTn id="185" presetID="10" presetClass="exit" presetSubtype="0" fill="hold" nodeType="withEffect">
                                      <p:stCondLst>
                                        <p:cond delay="5000"/>
                                      </p:stCondLst>
                                      <p:childTnLst>
                                        <p:animEffect transition="out" filter="fade">
                                          <p:cBhvr>
                                            <p:cTn id="186" dur="1000"/>
                                            <p:tgtEl>
                                              <p:spTgt spid="99"/>
                                            </p:tgtEl>
                                          </p:cBhvr>
                                        </p:animEffect>
                                        <p:set>
                                          <p:cBhvr>
                                            <p:cTn id="187" dur="1" fill="hold">
                                              <p:stCondLst>
                                                <p:cond delay="999"/>
                                              </p:stCondLst>
                                            </p:cTn>
                                            <p:tgtEl>
                                              <p:spTgt spid="99"/>
                                            </p:tgtEl>
                                            <p:attrNameLst>
                                              <p:attrName>style.visibility</p:attrName>
                                            </p:attrNameLst>
                                          </p:cBhvr>
                                          <p:to>
                                            <p:strVal val="hidden"/>
                                          </p:to>
                                        </p:set>
                                      </p:childTnLst>
                                    </p:cTn>
                                  </p:par>
                                  <p:par>
                                    <p:cTn id="188" presetID="10" presetClass="exit" presetSubtype="0" fill="hold" grpId="1" nodeType="withEffect">
                                      <p:stCondLst>
                                        <p:cond delay="5000"/>
                                      </p:stCondLst>
                                      <p:childTnLst>
                                        <p:animEffect transition="out" filter="fade">
                                          <p:cBhvr>
                                            <p:cTn id="189" dur="1000"/>
                                            <p:tgtEl>
                                              <p:spTgt spid="98"/>
                                            </p:tgtEl>
                                          </p:cBhvr>
                                        </p:animEffect>
                                        <p:set>
                                          <p:cBhvr>
                                            <p:cTn id="190" dur="1" fill="hold">
                                              <p:stCondLst>
                                                <p:cond delay="999"/>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91" restart="whenNotActive" fill="hold" evtFilter="cancelBubble" nodeType="interactiveSeq">
                    <p:stCondLst>
                      <p:cond evt="onClick" delay="0">
                        <p:tgtEl>
                          <p:spTgt spid="22"/>
                        </p:tgtEl>
                      </p:cond>
                    </p:stCondLst>
                    <p:endSync evt="end" delay="0">
                      <p:rtn val="all"/>
                    </p:endSync>
                    <p:childTnLst>
                      <p:par>
                        <p:cTn id="192" fill="hold">
                          <p:stCondLst>
                            <p:cond delay="0"/>
                          </p:stCondLst>
                          <p:childTnLst>
                            <p:par>
                              <p:cTn id="193" fill="hold">
                                <p:stCondLst>
                                  <p:cond delay="0"/>
                                </p:stCondLst>
                                <p:childTnLst>
                                  <p:par>
                                    <p:cTn id="194" presetID="2" presetClass="exit" presetSubtype="2" fill="hold" grpId="1" nodeType="clickEffect">
                                      <p:stCondLst>
                                        <p:cond delay="0"/>
                                      </p:stCondLst>
                                      <p:childTnLst>
                                        <p:anim calcmode="lin" valueType="num">
                                          <p:cBhvr additive="base">
                                            <p:cTn id="195" dur="350"/>
                                            <p:tgtEl>
                                              <p:spTgt spid="22"/>
                                            </p:tgtEl>
                                            <p:attrNameLst>
                                              <p:attrName>ppt_x</p:attrName>
                                            </p:attrNameLst>
                                          </p:cBhvr>
                                          <p:tavLst>
                                            <p:tav tm="0">
                                              <p:val>
                                                <p:strVal val="ppt_x"/>
                                              </p:val>
                                            </p:tav>
                                            <p:tav tm="100000">
                                              <p:val>
                                                <p:strVal val="1+ppt_w/2"/>
                                              </p:val>
                                            </p:tav>
                                          </p:tavLst>
                                        </p:anim>
                                        <p:anim calcmode="lin" valueType="num">
                                          <p:cBhvr additive="base">
                                            <p:cTn id="196" dur="350"/>
                                            <p:tgtEl>
                                              <p:spTgt spid="22"/>
                                            </p:tgtEl>
                                            <p:attrNameLst>
                                              <p:attrName>ppt_y</p:attrName>
                                            </p:attrNameLst>
                                          </p:cBhvr>
                                          <p:tavLst>
                                            <p:tav tm="0">
                                              <p:val>
                                                <p:strVal val="ppt_y"/>
                                              </p:val>
                                            </p:tav>
                                            <p:tav tm="100000">
                                              <p:val>
                                                <p:strVal val="ppt_y"/>
                                              </p:val>
                                            </p:tav>
                                          </p:tavLst>
                                        </p:anim>
                                        <p:set>
                                          <p:cBhvr>
                                            <p:cTn id="197" dur="1" fill="hold">
                                              <p:stCondLst>
                                                <p:cond delay="349"/>
                                              </p:stCondLst>
                                            </p:cTn>
                                            <p:tgtEl>
                                              <p:spTgt spid="22"/>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100"/>
                                            <p:tgtEl>
                                              <p:spTgt spid="50"/>
                                            </p:tgtEl>
                                          </p:cBhvr>
                                        </p:animEffect>
                                        <p:set>
                                          <p:cBhvr>
                                            <p:cTn id="200" dur="1" fill="hold">
                                              <p:stCondLst>
                                                <p:cond delay="99"/>
                                              </p:stCondLst>
                                            </p:cTn>
                                            <p:tgtEl>
                                              <p:spTgt spid="50"/>
                                            </p:tgtEl>
                                            <p:attrNameLst>
                                              <p:attrName>style.visibility</p:attrName>
                                            </p:attrNameLst>
                                          </p:cBhvr>
                                          <p:to>
                                            <p:strVal val="hidden"/>
                                          </p:to>
                                        </p:set>
                                      </p:childTnLst>
                                    </p:cTn>
                                  </p:par>
                                  <p:par>
                                    <p:cTn id="201" presetID="1" presetClass="mediacall" presetSubtype="0" fill="hold" nodeType="withEffect">
                                      <p:stCondLst>
                                        <p:cond delay="0"/>
                                      </p:stCondLst>
                                      <p:childTnLst>
                                        <p:cmd type="call" cmd="playFrom(0.0)">
                                          <p:cBhvr>
                                            <p:cTn id="202" dur="339" fill="hold"/>
                                            <p:tgtEl>
                                              <p:spTgt spid="9"/>
                                            </p:tgtEl>
                                          </p:cBhvr>
                                        </p:cmd>
                                      </p:childTnLst>
                                    </p:cTn>
                                  </p:par>
                                  <p:par>
                                    <p:cTn id="203" presetID="1" presetClass="entr" presetSubtype="0" fill="hold" nodeType="withEffect">
                                      <p:stCondLst>
                                        <p:cond delay="0"/>
                                      </p:stCondLst>
                                      <p:childTnLst>
                                        <p:set>
                                          <p:cBhvr>
                                            <p:cTn id="204" dur="1" fill="hold">
                                              <p:stCondLst>
                                                <p:cond delay="0"/>
                                              </p:stCondLst>
                                            </p:cTn>
                                            <p:tgtEl>
                                              <p:spTgt spid="96"/>
                                            </p:tgtEl>
                                            <p:attrNameLst>
                                              <p:attrName>style.visibility</p:attrName>
                                            </p:attrNameLst>
                                          </p:cBhvr>
                                          <p:to>
                                            <p:strVal val="visible"/>
                                          </p:to>
                                        </p:set>
                                      </p:childTnLst>
                                    </p:cTn>
                                  </p:par>
                                </p:childTnLst>
                              </p:cTn>
                            </p:par>
                            <p:par>
                              <p:cTn id="205" fill="hold">
                                <p:stCondLst>
                                  <p:cond delay="350"/>
                                </p:stCondLst>
                                <p:childTnLst>
                                  <p:par>
                                    <p:cTn id="206" presetID="0" presetClass="path" presetSubtype="0" accel="50000" decel="50000" fill="hold" nodeType="afterEffect">
                                      <p:stCondLst>
                                        <p:cond delay="0"/>
                                      </p:stCondLst>
                                      <p:childTnLst>
                                        <p:animMotion origin="layout" path="M 0.00032 0.00559 L 0.00401 -0.56559 L -0.30437 -0.56559 L -0.30523 0.00096 L -0.30523 0.00116 L -0.30523 0.00096 " pathEditMode="relative" rAng="0" ptsTypes="AAAAAA">
                                          <p:cBhvr>
                                            <p:cTn id="207" dur="1500" fill="hold"/>
                                            <p:tgtEl>
                                              <p:spTgt spid="96"/>
                                            </p:tgtEl>
                                            <p:attrNameLst>
                                              <p:attrName>ppt_x</p:attrName>
                                              <p:attrName>ppt_y</p:attrName>
                                            </p:attrNameLst>
                                          </p:cBhvr>
                                          <p:rCtr x="-15093" y="-28569"/>
                                        </p:animMotion>
                                      </p:childTnLst>
                                    </p:cTn>
                                  </p:par>
                                  <p:par>
                                    <p:cTn id="208" presetID="1" presetClass="mediacall" presetSubtype="0" fill="hold" nodeType="withEffect">
                                      <p:stCondLst>
                                        <p:cond delay="750"/>
                                      </p:stCondLst>
                                      <p:childTnLst>
                                        <p:cmd type="call" cmd="playFrom(0.0)">
                                          <p:cBhvr>
                                            <p:cTn id="209" dur="1462" fill="hold"/>
                                            <p:tgtEl>
                                              <p:spTgt spid="91"/>
                                            </p:tgtEl>
                                          </p:cBhvr>
                                        </p:cmd>
                                      </p:childTnLst>
                                    </p:cTn>
                                  </p:par>
                                  <p:par>
                                    <p:cTn id="210" presetID="10" presetClass="entr" presetSubtype="0" fill="hold" grpId="0" nodeType="withEffect">
                                      <p:stCondLst>
                                        <p:cond delay="500"/>
                                      </p:stCondLst>
                                      <p:childTnLst>
                                        <p:set>
                                          <p:cBhvr>
                                            <p:cTn id="211" dur="1" fill="hold">
                                              <p:stCondLst>
                                                <p:cond delay="0"/>
                                              </p:stCondLst>
                                            </p:cTn>
                                            <p:tgtEl>
                                              <p:spTgt spid="92"/>
                                            </p:tgtEl>
                                            <p:attrNameLst>
                                              <p:attrName>style.visibility</p:attrName>
                                            </p:attrNameLst>
                                          </p:cBhvr>
                                          <p:to>
                                            <p:strVal val="visible"/>
                                          </p:to>
                                        </p:set>
                                        <p:animEffect transition="in" filter="fade">
                                          <p:cBhvr>
                                            <p:cTn id="212" dur="500"/>
                                            <p:tgtEl>
                                              <p:spTgt spid="92"/>
                                            </p:tgtEl>
                                          </p:cBhvr>
                                        </p:animEffect>
                                      </p:childTnLst>
                                    </p:cTn>
                                  </p:par>
                                  <p:par>
                                    <p:cTn id="213" presetID="10" presetClass="entr" presetSubtype="0" fill="hold" nodeType="withEffect">
                                      <p:stCondLst>
                                        <p:cond delay="1000"/>
                                      </p:stCondLst>
                                      <p:childTnLst>
                                        <p:set>
                                          <p:cBhvr>
                                            <p:cTn id="214" dur="1" fill="hold">
                                              <p:stCondLst>
                                                <p:cond delay="0"/>
                                              </p:stCondLst>
                                            </p:cTn>
                                            <p:tgtEl>
                                              <p:spTgt spid="93"/>
                                            </p:tgtEl>
                                            <p:attrNameLst>
                                              <p:attrName>style.visibility</p:attrName>
                                            </p:attrNameLst>
                                          </p:cBhvr>
                                          <p:to>
                                            <p:strVal val="visible"/>
                                          </p:to>
                                        </p:set>
                                        <p:animEffect transition="in" filter="fade">
                                          <p:cBhvr>
                                            <p:cTn id="215" dur="500"/>
                                            <p:tgtEl>
                                              <p:spTgt spid="93"/>
                                            </p:tgtEl>
                                          </p:cBhvr>
                                        </p:animEffect>
                                      </p:childTnLst>
                                    </p:cTn>
                                  </p:par>
                                </p:childTnLst>
                              </p:cTn>
                            </p:par>
                            <p:par>
                              <p:cTn id="216" fill="hold">
                                <p:stCondLst>
                                  <p:cond delay="2562"/>
                                </p:stCondLst>
                                <p:childTnLst>
                                  <p:par>
                                    <p:cTn id="217" presetID="10" presetClass="exit" presetSubtype="0" fill="hold" nodeType="afterEffect">
                                      <p:stCondLst>
                                        <p:cond delay="5000"/>
                                      </p:stCondLst>
                                      <p:childTnLst>
                                        <p:animEffect transition="out" filter="fade">
                                          <p:cBhvr>
                                            <p:cTn id="218" dur="1000"/>
                                            <p:tgtEl>
                                              <p:spTgt spid="96"/>
                                            </p:tgtEl>
                                          </p:cBhvr>
                                        </p:animEffect>
                                        <p:set>
                                          <p:cBhvr>
                                            <p:cTn id="219" dur="1" fill="hold">
                                              <p:stCondLst>
                                                <p:cond delay="999"/>
                                              </p:stCondLst>
                                            </p:cTn>
                                            <p:tgtEl>
                                              <p:spTgt spid="96"/>
                                            </p:tgtEl>
                                            <p:attrNameLst>
                                              <p:attrName>style.visibility</p:attrName>
                                            </p:attrNameLst>
                                          </p:cBhvr>
                                          <p:to>
                                            <p:strVal val="hidden"/>
                                          </p:to>
                                        </p:set>
                                      </p:childTnLst>
                                    </p:cTn>
                                  </p:par>
                                  <p:par>
                                    <p:cTn id="220" presetID="10" presetClass="exit" presetSubtype="0" fill="hold" nodeType="withEffect">
                                      <p:stCondLst>
                                        <p:cond delay="5000"/>
                                      </p:stCondLst>
                                      <p:childTnLst>
                                        <p:animEffect transition="out" filter="fade">
                                          <p:cBhvr>
                                            <p:cTn id="221" dur="1000"/>
                                            <p:tgtEl>
                                              <p:spTgt spid="93"/>
                                            </p:tgtEl>
                                          </p:cBhvr>
                                        </p:animEffect>
                                        <p:set>
                                          <p:cBhvr>
                                            <p:cTn id="222" dur="1" fill="hold">
                                              <p:stCondLst>
                                                <p:cond delay="999"/>
                                              </p:stCondLst>
                                            </p:cTn>
                                            <p:tgtEl>
                                              <p:spTgt spid="93"/>
                                            </p:tgtEl>
                                            <p:attrNameLst>
                                              <p:attrName>style.visibility</p:attrName>
                                            </p:attrNameLst>
                                          </p:cBhvr>
                                          <p:to>
                                            <p:strVal val="hidden"/>
                                          </p:to>
                                        </p:set>
                                      </p:childTnLst>
                                    </p:cTn>
                                  </p:par>
                                  <p:par>
                                    <p:cTn id="223" presetID="10" presetClass="exit" presetSubtype="0" fill="hold" grpId="1" nodeType="withEffect">
                                      <p:stCondLst>
                                        <p:cond delay="5000"/>
                                      </p:stCondLst>
                                      <p:childTnLst>
                                        <p:animEffect transition="out" filter="fade">
                                          <p:cBhvr>
                                            <p:cTn id="224" dur="1000"/>
                                            <p:tgtEl>
                                              <p:spTgt spid="92"/>
                                            </p:tgtEl>
                                          </p:cBhvr>
                                        </p:animEffect>
                                        <p:set>
                                          <p:cBhvr>
                                            <p:cTn id="225" dur="1" fill="hold">
                                              <p:stCondLst>
                                                <p:cond delay="999"/>
                                              </p:stCondLst>
                                            </p:cTn>
                                            <p:tgtEl>
                                              <p:spTgt spid="9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6" restart="whenNotActive" fill="hold" evtFilter="cancelBubble" nodeType="interactiveSeq">
                    <p:stCondLst>
                      <p:cond evt="onClick" delay="0">
                        <p:tgtEl>
                          <p:spTgt spid="24"/>
                        </p:tgtEl>
                      </p:cond>
                    </p:stCondLst>
                    <p:endSync evt="end" delay="0">
                      <p:rtn val="all"/>
                    </p:endSync>
                    <p:childTnLst>
                      <p:par>
                        <p:cTn id="227" fill="hold">
                          <p:stCondLst>
                            <p:cond delay="0"/>
                          </p:stCondLst>
                          <p:childTnLst>
                            <p:par>
                              <p:cTn id="228" fill="hold">
                                <p:stCondLst>
                                  <p:cond delay="0"/>
                                </p:stCondLst>
                                <p:childTnLst>
                                  <p:par>
                                    <p:cTn id="229" presetID="2" presetClass="exit" presetSubtype="8" fill="hold" grpId="1" nodeType="clickEffect">
                                      <p:stCondLst>
                                        <p:cond delay="0"/>
                                      </p:stCondLst>
                                      <p:childTnLst>
                                        <p:anim calcmode="lin" valueType="num">
                                          <p:cBhvr additive="base">
                                            <p:cTn id="230" dur="350"/>
                                            <p:tgtEl>
                                              <p:spTgt spid="24"/>
                                            </p:tgtEl>
                                            <p:attrNameLst>
                                              <p:attrName>ppt_x</p:attrName>
                                            </p:attrNameLst>
                                          </p:cBhvr>
                                          <p:tavLst>
                                            <p:tav tm="0">
                                              <p:val>
                                                <p:strVal val="ppt_x"/>
                                              </p:val>
                                            </p:tav>
                                            <p:tav tm="100000">
                                              <p:val>
                                                <p:strVal val="0-ppt_w/2"/>
                                              </p:val>
                                            </p:tav>
                                          </p:tavLst>
                                        </p:anim>
                                        <p:anim calcmode="lin" valueType="num">
                                          <p:cBhvr additive="base">
                                            <p:cTn id="231" dur="350"/>
                                            <p:tgtEl>
                                              <p:spTgt spid="24"/>
                                            </p:tgtEl>
                                            <p:attrNameLst>
                                              <p:attrName>ppt_y</p:attrName>
                                            </p:attrNameLst>
                                          </p:cBhvr>
                                          <p:tavLst>
                                            <p:tav tm="0">
                                              <p:val>
                                                <p:strVal val="ppt_y"/>
                                              </p:val>
                                            </p:tav>
                                            <p:tav tm="100000">
                                              <p:val>
                                                <p:strVal val="ppt_y"/>
                                              </p:val>
                                            </p:tav>
                                          </p:tavLst>
                                        </p:anim>
                                        <p:set>
                                          <p:cBhvr>
                                            <p:cTn id="232" dur="1" fill="hold">
                                              <p:stCondLst>
                                                <p:cond delay="349"/>
                                              </p:stCondLst>
                                            </p:cTn>
                                            <p:tgtEl>
                                              <p:spTgt spid="24"/>
                                            </p:tgtEl>
                                            <p:attrNameLst>
                                              <p:attrName>style.visibility</p:attrName>
                                            </p:attrNameLst>
                                          </p:cBhvr>
                                          <p:to>
                                            <p:strVal val="hidden"/>
                                          </p:to>
                                        </p:set>
                                      </p:childTnLst>
                                    </p:cTn>
                                  </p:par>
                                  <p:par>
                                    <p:cTn id="233" presetID="10" presetClass="exit" presetSubtype="0" fill="hold" grpId="1" nodeType="withEffect">
                                      <p:stCondLst>
                                        <p:cond delay="0"/>
                                      </p:stCondLst>
                                      <p:childTnLst>
                                        <p:animEffect transition="out" filter="fade">
                                          <p:cBhvr>
                                            <p:cTn id="234" dur="100"/>
                                            <p:tgtEl>
                                              <p:spTgt spid="49"/>
                                            </p:tgtEl>
                                          </p:cBhvr>
                                        </p:animEffect>
                                        <p:set>
                                          <p:cBhvr>
                                            <p:cTn id="235" dur="1" fill="hold">
                                              <p:stCondLst>
                                                <p:cond delay="99"/>
                                              </p:stCondLst>
                                            </p:cTn>
                                            <p:tgtEl>
                                              <p:spTgt spid="49"/>
                                            </p:tgtEl>
                                            <p:attrNameLst>
                                              <p:attrName>style.visibility</p:attrName>
                                            </p:attrNameLst>
                                          </p:cBhvr>
                                          <p:to>
                                            <p:strVal val="hidden"/>
                                          </p:to>
                                        </p:set>
                                      </p:childTnLst>
                                    </p:cTn>
                                  </p:par>
                                  <p:par>
                                    <p:cTn id="236" presetID="1" presetClass="mediacall" presetSubtype="0" fill="hold" nodeType="withEffect">
                                      <p:stCondLst>
                                        <p:cond delay="0"/>
                                      </p:stCondLst>
                                      <p:childTnLst>
                                        <p:cmd type="call" cmd="playFrom(0.0)">
                                          <p:cBhvr>
                                            <p:cTn id="237" dur="339" fill="hold"/>
                                            <p:tgtEl>
                                              <p:spTgt spid="9"/>
                                            </p:tgtEl>
                                          </p:cBhvr>
                                        </p:cmd>
                                      </p:childTnLst>
                                    </p:cTn>
                                  </p:par>
                                  <p:par>
                                    <p:cTn id="238" presetID="1" presetClass="entr" presetSubtype="0" fill="hold" nodeType="withEffect">
                                      <p:stCondLst>
                                        <p:cond delay="0"/>
                                      </p:stCondLst>
                                      <p:childTnLst>
                                        <p:set>
                                          <p:cBhvr>
                                            <p:cTn id="239" dur="1" fill="hold">
                                              <p:stCondLst>
                                                <p:cond delay="0"/>
                                              </p:stCondLst>
                                            </p:cTn>
                                            <p:tgtEl>
                                              <p:spTgt spid="141"/>
                                            </p:tgtEl>
                                            <p:attrNameLst>
                                              <p:attrName>style.visibility</p:attrName>
                                            </p:attrNameLst>
                                          </p:cBhvr>
                                          <p:to>
                                            <p:strVal val="visible"/>
                                          </p:to>
                                        </p:set>
                                      </p:childTnLst>
                                    </p:cTn>
                                  </p:par>
                                </p:childTnLst>
                              </p:cTn>
                            </p:par>
                            <p:par>
                              <p:cTn id="240" fill="hold">
                                <p:stCondLst>
                                  <p:cond delay="350"/>
                                </p:stCondLst>
                                <p:childTnLst>
                                  <p:par>
                                    <p:cTn id="241" presetID="42" presetClass="path" presetSubtype="0" accel="50000" decel="50000" fill="hold" nodeType="afterEffect">
                                      <p:stCondLst>
                                        <p:cond delay="0"/>
                                      </p:stCondLst>
                                      <p:childTnLst>
                                        <p:animMotion origin="layout" path="M 1.28472E-6 5.55556E-7 L 0.22407 0.00251 " pathEditMode="relative" rAng="0" ptsTypes="AA">
                                          <p:cBhvr>
                                            <p:cTn id="242" dur="1500" fill="hold"/>
                                            <p:tgtEl>
                                              <p:spTgt spid="141"/>
                                            </p:tgtEl>
                                            <p:attrNameLst>
                                              <p:attrName>ppt_x</p:attrName>
                                              <p:attrName>ppt_y</p:attrName>
                                            </p:attrNameLst>
                                          </p:cBhvr>
                                          <p:rCtr x="11198" y="116"/>
                                        </p:animMotion>
                                      </p:childTnLst>
                                    </p:cTn>
                                  </p:par>
                                  <p:par>
                                    <p:cTn id="243" presetID="1" presetClass="mediacall" presetSubtype="0" fill="hold" nodeType="withEffect">
                                      <p:stCondLst>
                                        <p:cond delay="250"/>
                                      </p:stCondLst>
                                      <p:childTnLst>
                                        <p:cmd type="call" cmd="playFrom(0.0)">
                                          <p:cBhvr>
                                            <p:cTn id="244" dur="705" fill="hold"/>
                                            <p:tgtEl>
                                              <p:spTgt spid="140"/>
                                            </p:tgtEl>
                                          </p:cBhvr>
                                        </p:cmd>
                                      </p:childTnLst>
                                    </p:cTn>
                                  </p:par>
                                  <p:par>
                                    <p:cTn id="245" presetID="10" presetClass="entr" presetSubtype="0" fill="hold" grpId="0" nodeType="withEffect">
                                      <p:stCondLst>
                                        <p:cond delay="250"/>
                                      </p:stCondLst>
                                      <p:childTnLst>
                                        <p:set>
                                          <p:cBhvr>
                                            <p:cTn id="246" dur="1" fill="hold">
                                              <p:stCondLst>
                                                <p:cond delay="0"/>
                                              </p:stCondLst>
                                            </p:cTn>
                                            <p:tgtEl>
                                              <p:spTgt spid="136"/>
                                            </p:tgtEl>
                                            <p:attrNameLst>
                                              <p:attrName>style.visibility</p:attrName>
                                            </p:attrNameLst>
                                          </p:cBhvr>
                                          <p:to>
                                            <p:strVal val="visible"/>
                                          </p:to>
                                        </p:set>
                                        <p:animEffect transition="in" filter="fade">
                                          <p:cBhvr>
                                            <p:cTn id="247" dur="500"/>
                                            <p:tgtEl>
                                              <p:spTgt spid="136"/>
                                            </p:tgtEl>
                                          </p:cBhvr>
                                        </p:animEffect>
                                      </p:childTnLst>
                                    </p:cTn>
                                  </p:par>
                                  <p:par>
                                    <p:cTn id="248" presetID="10" presetClass="entr" presetSubtype="0" fill="hold" nodeType="withEffect">
                                      <p:stCondLst>
                                        <p:cond delay="750"/>
                                      </p:stCondLst>
                                      <p:childTnLst>
                                        <p:set>
                                          <p:cBhvr>
                                            <p:cTn id="249" dur="1" fill="hold">
                                              <p:stCondLst>
                                                <p:cond delay="0"/>
                                              </p:stCondLst>
                                            </p:cTn>
                                            <p:tgtEl>
                                              <p:spTgt spid="137"/>
                                            </p:tgtEl>
                                            <p:attrNameLst>
                                              <p:attrName>style.visibility</p:attrName>
                                            </p:attrNameLst>
                                          </p:cBhvr>
                                          <p:to>
                                            <p:strVal val="visible"/>
                                          </p:to>
                                        </p:set>
                                        <p:animEffect transition="in" filter="fade">
                                          <p:cBhvr>
                                            <p:cTn id="250" dur="500"/>
                                            <p:tgtEl>
                                              <p:spTgt spid="137"/>
                                            </p:tgtEl>
                                          </p:cBhvr>
                                        </p:animEffect>
                                      </p:childTnLst>
                                    </p:cTn>
                                  </p:par>
                                </p:childTnLst>
                              </p:cTn>
                            </p:par>
                            <p:par>
                              <p:cTn id="251" fill="hold">
                                <p:stCondLst>
                                  <p:cond delay="1850"/>
                                </p:stCondLst>
                                <p:childTnLst>
                                  <p:par>
                                    <p:cTn id="252" presetID="10" presetClass="exit" presetSubtype="0" fill="hold" nodeType="afterEffect">
                                      <p:stCondLst>
                                        <p:cond delay="4750"/>
                                      </p:stCondLst>
                                      <p:childTnLst>
                                        <p:animEffect transition="out" filter="fade">
                                          <p:cBhvr>
                                            <p:cTn id="253" dur="1000"/>
                                            <p:tgtEl>
                                              <p:spTgt spid="141"/>
                                            </p:tgtEl>
                                          </p:cBhvr>
                                        </p:animEffect>
                                        <p:set>
                                          <p:cBhvr>
                                            <p:cTn id="254" dur="1" fill="hold">
                                              <p:stCondLst>
                                                <p:cond delay="999"/>
                                              </p:stCondLst>
                                            </p:cTn>
                                            <p:tgtEl>
                                              <p:spTgt spid="141"/>
                                            </p:tgtEl>
                                            <p:attrNameLst>
                                              <p:attrName>style.visibility</p:attrName>
                                            </p:attrNameLst>
                                          </p:cBhvr>
                                          <p:to>
                                            <p:strVal val="hidden"/>
                                          </p:to>
                                        </p:set>
                                      </p:childTnLst>
                                    </p:cTn>
                                  </p:par>
                                  <p:par>
                                    <p:cTn id="255" presetID="10" presetClass="exit" presetSubtype="0" fill="hold" nodeType="withEffect">
                                      <p:stCondLst>
                                        <p:cond delay="4750"/>
                                      </p:stCondLst>
                                      <p:childTnLst>
                                        <p:animEffect transition="out" filter="fade">
                                          <p:cBhvr>
                                            <p:cTn id="256" dur="1000"/>
                                            <p:tgtEl>
                                              <p:spTgt spid="137"/>
                                            </p:tgtEl>
                                          </p:cBhvr>
                                        </p:animEffect>
                                        <p:set>
                                          <p:cBhvr>
                                            <p:cTn id="257" dur="1" fill="hold">
                                              <p:stCondLst>
                                                <p:cond delay="999"/>
                                              </p:stCondLst>
                                            </p:cTn>
                                            <p:tgtEl>
                                              <p:spTgt spid="137"/>
                                            </p:tgtEl>
                                            <p:attrNameLst>
                                              <p:attrName>style.visibility</p:attrName>
                                            </p:attrNameLst>
                                          </p:cBhvr>
                                          <p:to>
                                            <p:strVal val="hidden"/>
                                          </p:to>
                                        </p:set>
                                      </p:childTnLst>
                                    </p:cTn>
                                  </p:par>
                                  <p:par>
                                    <p:cTn id="258" presetID="10" presetClass="exit" presetSubtype="0" fill="hold" grpId="1" nodeType="withEffect">
                                      <p:stCondLst>
                                        <p:cond delay="4750"/>
                                      </p:stCondLst>
                                      <p:childTnLst>
                                        <p:animEffect transition="out" filter="fade">
                                          <p:cBhvr>
                                            <p:cTn id="259" dur="1000"/>
                                            <p:tgtEl>
                                              <p:spTgt spid="136"/>
                                            </p:tgtEl>
                                          </p:cBhvr>
                                        </p:animEffect>
                                        <p:set>
                                          <p:cBhvr>
                                            <p:cTn id="260" dur="1" fill="hold">
                                              <p:stCondLst>
                                                <p:cond delay="999"/>
                                              </p:stCondLst>
                                            </p:cTn>
                                            <p:tgtEl>
                                              <p:spTgt spid="13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61" restart="whenNotActive" fill="hold" evtFilter="cancelBubble" nodeType="interactiveSeq">
                    <p:stCondLst>
                      <p:cond evt="onClick" delay="0">
                        <p:tgtEl>
                          <p:spTgt spid="25"/>
                        </p:tgtEl>
                      </p:cond>
                    </p:stCondLst>
                    <p:endSync evt="end" delay="0">
                      <p:rtn val="all"/>
                    </p:endSync>
                    <p:childTnLst>
                      <p:par>
                        <p:cTn id="262" fill="hold">
                          <p:stCondLst>
                            <p:cond delay="0"/>
                          </p:stCondLst>
                          <p:childTnLst>
                            <p:par>
                              <p:cTn id="263" fill="hold">
                                <p:stCondLst>
                                  <p:cond delay="0"/>
                                </p:stCondLst>
                                <p:childTnLst>
                                  <p:par>
                                    <p:cTn id="264" presetID="2" presetClass="exit" presetSubtype="2" fill="hold" grpId="1" nodeType="clickEffect">
                                      <p:stCondLst>
                                        <p:cond delay="0"/>
                                      </p:stCondLst>
                                      <p:childTnLst>
                                        <p:anim calcmode="lin" valueType="num">
                                          <p:cBhvr additive="base">
                                            <p:cTn id="265" dur="350"/>
                                            <p:tgtEl>
                                              <p:spTgt spid="25"/>
                                            </p:tgtEl>
                                            <p:attrNameLst>
                                              <p:attrName>ppt_x</p:attrName>
                                            </p:attrNameLst>
                                          </p:cBhvr>
                                          <p:tavLst>
                                            <p:tav tm="0">
                                              <p:val>
                                                <p:strVal val="ppt_x"/>
                                              </p:val>
                                            </p:tav>
                                            <p:tav tm="100000">
                                              <p:val>
                                                <p:strVal val="1+ppt_w/2"/>
                                              </p:val>
                                            </p:tav>
                                          </p:tavLst>
                                        </p:anim>
                                        <p:anim calcmode="lin" valueType="num">
                                          <p:cBhvr additive="base">
                                            <p:cTn id="266" dur="350"/>
                                            <p:tgtEl>
                                              <p:spTgt spid="25"/>
                                            </p:tgtEl>
                                            <p:attrNameLst>
                                              <p:attrName>ppt_y</p:attrName>
                                            </p:attrNameLst>
                                          </p:cBhvr>
                                          <p:tavLst>
                                            <p:tav tm="0">
                                              <p:val>
                                                <p:strVal val="ppt_y"/>
                                              </p:val>
                                            </p:tav>
                                            <p:tav tm="100000">
                                              <p:val>
                                                <p:strVal val="ppt_y"/>
                                              </p:val>
                                            </p:tav>
                                          </p:tavLst>
                                        </p:anim>
                                        <p:set>
                                          <p:cBhvr>
                                            <p:cTn id="267" dur="1" fill="hold">
                                              <p:stCondLst>
                                                <p:cond delay="349"/>
                                              </p:stCondLst>
                                            </p:cTn>
                                            <p:tgtEl>
                                              <p:spTgt spid="25"/>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100"/>
                                            <p:tgtEl>
                                              <p:spTgt spid="48"/>
                                            </p:tgtEl>
                                          </p:cBhvr>
                                        </p:animEffect>
                                        <p:set>
                                          <p:cBhvr>
                                            <p:cTn id="270" dur="1" fill="hold">
                                              <p:stCondLst>
                                                <p:cond delay="99"/>
                                              </p:stCondLst>
                                            </p:cTn>
                                            <p:tgtEl>
                                              <p:spTgt spid="48"/>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339" fill="hold"/>
                                            <p:tgtEl>
                                              <p:spTgt spid="9"/>
                                            </p:tgtEl>
                                          </p:cBhvr>
                                        </p:cmd>
                                      </p:childTnLst>
                                    </p:cTn>
                                  </p:par>
                                  <p:par>
                                    <p:cTn id="273" presetID="1" presetClass="entr" presetSubtype="0" fill="hold" nodeType="withEffect">
                                      <p:stCondLst>
                                        <p:cond delay="0"/>
                                      </p:stCondLst>
                                      <p:childTnLst>
                                        <p:set>
                                          <p:cBhvr>
                                            <p:cTn id="274" dur="1" fill="hold">
                                              <p:stCondLst>
                                                <p:cond delay="0"/>
                                              </p:stCondLst>
                                            </p:cTn>
                                            <p:tgtEl>
                                              <p:spTgt spid="147"/>
                                            </p:tgtEl>
                                            <p:attrNameLst>
                                              <p:attrName>style.visibility</p:attrName>
                                            </p:attrNameLst>
                                          </p:cBhvr>
                                          <p:to>
                                            <p:strVal val="visible"/>
                                          </p:to>
                                        </p:set>
                                      </p:childTnLst>
                                    </p:cTn>
                                  </p:par>
                                </p:childTnLst>
                              </p:cTn>
                            </p:par>
                            <p:par>
                              <p:cTn id="275" fill="hold">
                                <p:stCondLst>
                                  <p:cond delay="350"/>
                                </p:stCondLst>
                                <p:childTnLst>
                                  <p:par>
                                    <p:cTn id="276" presetID="42" presetClass="path" presetSubtype="0" accel="50000" decel="50000" fill="hold" nodeType="afterEffect">
                                      <p:stCondLst>
                                        <p:cond delay="0"/>
                                      </p:stCondLst>
                                      <p:childTnLst>
                                        <p:animMotion origin="layout" path="M -1.07639E-6 -3.51852E-6 L -0.34776 0.00772 " pathEditMode="relative" rAng="0" ptsTypes="AA">
                                          <p:cBhvr>
                                            <p:cTn id="277" dur="1500" fill="hold"/>
                                            <p:tgtEl>
                                              <p:spTgt spid="147"/>
                                            </p:tgtEl>
                                            <p:attrNameLst>
                                              <p:attrName>ppt_x</p:attrName>
                                              <p:attrName>ppt_y</p:attrName>
                                            </p:attrNameLst>
                                          </p:cBhvr>
                                          <p:rCtr x="-17394" y="386"/>
                                        </p:animMotion>
                                      </p:childTnLst>
                                    </p:cTn>
                                  </p:par>
                                  <p:par>
                                    <p:cTn id="278" presetID="1" presetClass="mediacall" presetSubtype="0" fill="hold" nodeType="withEffect">
                                      <p:stCondLst>
                                        <p:cond delay="500"/>
                                      </p:stCondLst>
                                      <p:childTnLst>
                                        <p:cmd type="call" cmd="playFrom(0.0)">
                                          <p:cBhvr>
                                            <p:cTn id="279" dur="1933" fill="hold"/>
                                            <p:tgtEl>
                                              <p:spTgt spid="142"/>
                                            </p:tgtEl>
                                          </p:cBhvr>
                                        </p:cmd>
                                      </p:childTnLst>
                                    </p:cTn>
                                  </p:par>
                                  <p:par>
                                    <p:cTn id="280" presetID="10" presetClass="entr" presetSubtype="0" fill="hold" grpId="0" nodeType="withEffect">
                                      <p:stCondLst>
                                        <p:cond delay="500"/>
                                      </p:stCondLst>
                                      <p:childTnLst>
                                        <p:set>
                                          <p:cBhvr>
                                            <p:cTn id="281" dur="1" fill="hold">
                                              <p:stCondLst>
                                                <p:cond delay="0"/>
                                              </p:stCondLst>
                                            </p:cTn>
                                            <p:tgtEl>
                                              <p:spTgt spid="143"/>
                                            </p:tgtEl>
                                            <p:attrNameLst>
                                              <p:attrName>style.visibility</p:attrName>
                                            </p:attrNameLst>
                                          </p:cBhvr>
                                          <p:to>
                                            <p:strVal val="visible"/>
                                          </p:to>
                                        </p:set>
                                        <p:animEffect transition="in" filter="fade">
                                          <p:cBhvr>
                                            <p:cTn id="282" dur="500"/>
                                            <p:tgtEl>
                                              <p:spTgt spid="143"/>
                                            </p:tgtEl>
                                          </p:cBhvr>
                                        </p:animEffect>
                                      </p:childTnLst>
                                    </p:cTn>
                                  </p:par>
                                  <p:par>
                                    <p:cTn id="283" presetID="10" presetClass="entr" presetSubtype="0" fill="hold" nodeType="withEffect">
                                      <p:stCondLst>
                                        <p:cond delay="1000"/>
                                      </p:stCondLst>
                                      <p:childTnLst>
                                        <p:set>
                                          <p:cBhvr>
                                            <p:cTn id="284" dur="1" fill="hold">
                                              <p:stCondLst>
                                                <p:cond delay="0"/>
                                              </p:stCondLst>
                                            </p:cTn>
                                            <p:tgtEl>
                                              <p:spTgt spid="144"/>
                                            </p:tgtEl>
                                            <p:attrNameLst>
                                              <p:attrName>style.visibility</p:attrName>
                                            </p:attrNameLst>
                                          </p:cBhvr>
                                          <p:to>
                                            <p:strVal val="visible"/>
                                          </p:to>
                                        </p:set>
                                        <p:animEffect transition="in" filter="fade">
                                          <p:cBhvr>
                                            <p:cTn id="285" dur="500"/>
                                            <p:tgtEl>
                                              <p:spTgt spid="144"/>
                                            </p:tgtEl>
                                          </p:cBhvr>
                                        </p:animEffect>
                                      </p:childTnLst>
                                    </p:cTn>
                                  </p:par>
                                </p:childTnLst>
                              </p:cTn>
                            </p:par>
                            <p:par>
                              <p:cTn id="286" fill="hold">
                                <p:stCondLst>
                                  <p:cond delay="2783"/>
                                </p:stCondLst>
                                <p:childTnLst>
                                  <p:par>
                                    <p:cTn id="287" presetID="10" presetClass="exit" presetSubtype="0" fill="hold" nodeType="afterEffect">
                                      <p:stCondLst>
                                        <p:cond delay="5000"/>
                                      </p:stCondLst>
                                      <p:childTnLst>
                                        <p:animEffect transition="out" filter="fade">
                                          <p:cBhvr>
                                            <p:cTn id="288" dur="1000"/>
                                            <p:tgtEl>
                                              <p:spTgt spid="147"/>
                                            </p:tgtEl>
                                          </p:cBhvr>
                                        </p:animEffect>
                                        <p:set>
                                          <p:cBhvr>
                                            <p:cTn id="289" dur="1" fill="hold">
                                              <p:stCondLst>
                                                <p:cond delay="999"/>
                                              </p:stCondLst>
                                            </p:cTn>
                                            <p:tgtEl>
                                              <p:spTgt spid="147"/>
                                            </p:tgtEl>
                                            <p:attrNameLst>
                                              <p:attrName>style.visibility</p:attrName>
                                            </p:attrNameLst>
                                          </p:cBhvr>
                                          <p:to>
                                            <p:strVal val="hidden"/>
                                          </p:to>
                                        </p:set>
                                      </p:childTnLst>
                                    </p:cTn>
                                  </p:par>
                                  <p:par>
                                    <p:cTn id="290" presetID="10" presetClass="exit" presetSubtype="0" fill="hold" nodeType="withEffect">
                                      <p:stCondLst>
                                        <p:cond delay="5000"/>
                                      </p:stCondLst>
                                      <p:childTnLst>
                                        <p:animEffect transition="out" filter="fade">
                                          <p:cBhvr>
                                            <p:cTn id="291" dur="1000"/>
                                            <p:tgtEl>
                                              <p:spTgt spid="144"/>
                                            </p:tgtEl>
                                          </p:cBhvr>
                                        </p:animEffect>
                                        <p:set>
                                          <p:cBhvr>
                                            <p:cTn id="292" dur="1" fill="hold">
                                              <p:stCondLst>
                                                <p:cond delay="999"/>
                                              </p:stCondLst>
                                            </p:cTn>
                                            <p:tgtEl>
                                              <p:spTgt spid="144"/>
                                            </p:tgtEl>
                                            <p:attrNameLst>
                                              <p:attrName>style.visibility</p:attrName>
                                            </p:attrNameLst>
                                          </p:cBhvr>
                                          <p:to>
                                            <p:strVal val="hidden"/>
                                          </p:to>
                                        </p:set>
                                      </p:childTnLst>
                                    </p:cTn>
                                  </p:par>
                                  <p:par>
                                    <p:cTn id="293" presetID="10" presetClass="exit" presetSubtype="0" fill="hold" grpId="1" nodeType="withEffect">
                                      <p:stCondLst>
                                        <p:cond delay="5000"/>
                                      </p:stCondLst>
                                      <p:childTnLst>
                                        <p:animEffect transition="out" filter="fade">
                                          <p:cBhvr>
                                            <p:cTn id="294" dur="1000"/>
                                            <p:tgtEl>
                                              <p:spTgt spid="143"/>
                                            </p:tgtEl>
                                          </p:cBhvr>
                                        </p:animEffect>
                                        <p:set>
                                          <p:cBhvr>
                                            <p:cTn id="295" dur="1" fill="hold">
                                              <p:stCondLst>
                                                <p:cond delay="9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96" restart="whenNotActive" fill="hold" evtFilter="cancelBubble" nodeType="interactiveSeq">
                    <p:stCondLst>
                      <p:cond evt="onClick" delay="0">
                        <p:tgtEl>
                          <p:spTgt spid="26"/>
                        </p:tgtEl>
                      </p:cond>
                    </p:stCondLst>
                    <p:endSync evt="end" delay="0">
                      <p:rtn val="all"/>
                    </p:endSync>
                    <p:childTnLst>
                      <p:par>
                        <p:cTn id="297" fill="hold">
                          <p:stCondLst>
                            <p:cond delay="0"/>
                          </p:stCondLst>
                          <p:childTnLst>
                            <p:par>
                              <p:cTn id="298" fill="hold">
                                <p:stCondLst>
                                  <p:cond delay="0"/>
                                </p:stCondLst>
                                <p:childTnLst>
                                  <p:par>
                                    <p:cTn id="299" presetID="2" presetClass="exit" presetSubtype="12" fill="hold" grpId="1" nodeType="clickEffect">
                                      <p:stCondLst>
                                        <p:cond delay="0"/>
                                      </p:stCondLst>
                                      <p:childTnLst>
                                        <p:anim calcmode="lin" valueType="num">
                                          <p:cBhvr additive="base">
                                            <p:cTn id="300" dur="350"/>
                                            <p:tgtEl>
                                              <p:spTgt spid="26"/>
                                            </p:tgtEl>
                                            <p:attrNameLst>
                                              <p:attrName>ppt_x</p:attrName>
                                            </p:attrNameLst>
                                          </p:cBhvr>
                                          <p:tavLst>
                                            <p:tav tm="0">
                                              <p:val>
                                                <p:strVal val="ppt_x"/>
                                              </p:val>
                                            </p:tav>
                                            <p:tav tm="100000">
                                              <p:val>
                                                <p:strVal val="0-ppt_w/2"/>
                                              </p:val>
                                            </p:tav>
                                          </p:tavLst>
                                        </p:anim>
                                        <p:anim calcmode="lin" valueType="num">
                                          <p:cBhvr additive="base">
                                            <p:cTn id="301" dur="350"/>
                                            <p:tgtEl>
                                              <p:spTgt spid="26"/>
                                            </p:tgtEl>
                                            <p:attrNameLst>
                                              <p:attrName>ppt_y</p:attrName>
                                            </p:attrNameLst>
                                          </p:cBhvr>
                                          <p:tavLst>
                                            <p:tav tm="0">
                                              <p:val>
                                                <p:strVal val="ppt_y"/>
                                              </p:val>
                                            </p:tav>
                                            <p:tav tm="100000">
                                              <p:val>
                                                <p:strVal val="1+ppt_h/2"/>
                                              </p:val>
                                            </p:tav>
                                          </p:tavLst>
                                        </p:anim>
                                        <p:set>
                                          <p:cBhvr>
                                            <p:cTn id="302" dur="1" fill="hold">
                                              <p:stCondLst>
                                                <p:cond delay="349"/>
                                              </p:stCondLst>
                                            </p:cTn>
                                            <p:tgtEl>
                                              <p:spTgt spid="26"/>
                                            </p:tgtEl>
                                            <p:attrNameLst>
                                              <p:attrName>style.visibility</p:attrName>
                                            </p:attrNameLst>
                                          </p:cBhvr>
                                          <p:to>
                                            <p:strVal val="hidden"/>
                                          </p:to>
                                        </p:set>
                                      </p:childTnLst>
                                    </p:cTn>
                                  </p:par>
                                  <p:par>
                                    <p:cTn id="303" presetID="10" presetClass="exit" presetSubtype="0" fill="hold" grpId="1" nodeType="withEffect">
                                      <p:stCondLst>
                                        <p:cond delay="0"/>
                                      </p:stCondLst>
                                      <p:childTnLst>
                                        <p:animEffect transition="out" filter="fade">
                                          <p:cBhvr>
                                            <p:cTn id="304" dur="100"/>
                                            <p:tgtEl>
                                              <p:spTgt spid="47"/>
                                            </p:tgtEl>
                                          </p:cBhvr>
                                        </p:animEffect>
                                        <p:set>
                                          <p:cBhvr>
                                            <p:cTn id="305" dur="1" fill="hold">
                                              <p:stCondLst>
                                                <p:cond delay="99"/>
                                              </p:stCondLst>
                                            </p:cTn>
                                            <p:tgtEl>
                                              <p:spTgt spid="47"/>
                                            </p:tgtEl>
                                            <p:attrNameLst>
                                              <p:attrName>style.visibility</p:attrName>
                                            </p:attrNameLst>
                                          </p:cBhvr>
                                          <p:to>
                                            <p:strVal val="hidden"/>
                                          </p:to>
                                        </p:set>
                                      </p:childTnLst>
                                    </p:cTn>
                                  </p:par>
                                  <p:par>
                                    <p:cTn id="306" presetID="1" presetClass="mediacall" presetSubtype="0" fill="hold" nodeType="withEffect">
                                      <p:stCondLst>
                                        <p:cond delay="0"/>
                                      </p:stCondLst>
                                      <p:childTnLst>
                                        <p:cmd type="call" cmd="playFrom(0.0)">
                                          <p:cBhvr>
                                            <p:cTn id="307" dur="339" fill="hold"/>
                                            <p:tgtEl>
                                              <p:spTgt spid="9"/>
                                            </p:tgtEl>
                                          </p:cBhvr>
                                        </p:cmd>
                                      </p:childTnLst>
                                    </p:cTn>
                                  </p:par>
                                </p:childTnLst>
                              </p:cTn>
                            </p:par>
                            <p:par>
                              <p:cTn id="308" fill="hold">
                                <p:stCondLst>
                                  <p:cond delay="350"/>
                                </p:stCondLst>
                                <p:childTnLst>
                                  <p:par>
                                    <p:cTn id="309" presetID="1" presetClass="entr" presetSubtype="0" fill="hold" nodeType="afterEffect">
                                      <p:stCondLst>
                                        <p:cond delay="0"/>
                                      </p:stCondLst>
                                      <p:childTnLst>
                                        <p:set>
                                          <p:cBhvr>
                                            <p:cTn id="310" dur="1" fill="hold">
                                              <p:stCondLst>
                                                <p:cond delay="0"/>
                                              </p:stCondLst>
                                            </p:cTn>
                                            <p:tgtEl>
                                              <p:spTgt spid="90"/>
                                            </p:tgtEl>
                                            <p:attrNameLst>
                                              <p:attrName>style.visibility</p:attrName>
                                            </p:attrNameLst>
                                          </p:cBhvr>
                                          <p:to>
                                            <p:strVal val="visible"/>
                                          </p:to>
                                        </p:set>
                                      </p:childTnLst>
                                    </p:cTn>
                                  </p:par>
                                </p:childTnLst>
                              </p:cTn>
                            </p:par>
                            <p:par>
                              <p:cTn id="311" fill="hold">
                                <p:stCondLst>
                                  <p:cond delay="350"/>
                                </p:stCondLst>
                                <p:childTnLst>
                                  <p:par>
                                    <p:cTn id="312" presetID="42" presetClass="path" presetSubtype="0" accel="50000" decel="50000" fill="hold" nodeType="afterEffect">
                                      <p:stCondLst>
                                        <p:cond delay="0"/>
                                      </p:stCondLst>
                                      <p:childTnLst>
                                        <p:animMotion origin="layout" path="M 4.0625E-6 1.48148E-6 L 0.26052 0.00077 " pathEditMode="relative" rAng="0" ptsTypes="AA">
                                          <p:cBhvr>
                                            <p:cTn id="313" dur="1500" fill="hold"/>
                                            <p:tgtEl>
                                              <p:spTgt spid="90"/>
                                            </p:tgtEl>
                                            <p:attrNameLst>
                                              <p:attrName>ppt_x</p:attrName>
                                              <p:attrName>ppt_y</p:attrName>
                                            </p:attrNameLst>
                                          </p:cBhvr>
                                          <p:rCtr x="13021" y="39"/>
                                        </p:animMotion>
                                      </p:childTnLst>
                                    </p:cTn>
                                  </p:par>
                                  <p:par>
                                    <p:cTn id="314" presetID="1" presetClass="mediacall" presetSubtype="0" fill="hold" nodeType="withEffect">
                                      <p:stCondLst>
                                        <p:cond delay="250"/>
                                      </p:stCondLst>
                                      <p:childTnLst>
                                        <p:cmd type="call" cmd="playFrom(0.0)">
                                          <p:cBhvr>
                                            <p:cTn id="315" dur="1416" fill="hold"/>
                                            <p:tgtEl>
                                              <p:spTgt spid="78"/>
                                            </p:tgtEl>
                                          </p:cBhvr>
                                        </p:cmd>
                                      </p:childTnLst>
                                    </p:cTn>
                                  </p:par>
                                  <p:par>
                                    <p:cTn id="316" presetID="10" presetClass="entr" presetSubtype="0" fill="hold" grpId="0" nodeType="withEffect">
                                      <p:stCondLst>
                                        <p:cond delay="500"/>
                                      </p:stCondLst>
                                      <p:childTnLst>
                                        <p:set>
                                          <p:cBhvr>
                                            <p:cTn id="317" dur="1" fill="hold">
                                              <p:stCondLst>
                                                <p:cond delay="0"/>
                                              </p:stCondLst>
                                            </p:cTn>
                                            <p:tgtEl>
                                              <p:spTgt spid="86"/>
                                            </p:tgtEl>
                                            <p:attrNameLst>
                                              <p:attrName>style.visibility</p:attrName>
                                            </p:attrNameLst>
                                          </p:cBhvr>
                                          <p:to>
                                            <p:strVal val="visible"/>
                                          </p:to>
                                        </p:set>
                                        <p:animEffect transition="in" filter="fade">
                                          <p:cBhvr>
                                            <p:cTn id="318" dur="500"/>
                                            <p:tgtEl>
                                              <p:spTgt spid="86"/>
                                            </p:tgtEl>
                                          </p:cBhvr>
                                        </p:animEffect>
                                      </p:childTnLst>
                                    </p:cTn>
                                  </p:par>
                                  <p:par>
                                    <p:cTn id="319" presetID="10" presetClass="entr" presetSubtype="0" fill="hold" nodeType="withEffect">
                                      <p:stCondLst>
                                        <p:cond delay="1000"/>
                                      </p:stCondLst>
                                      <p:childTnLst>
                                        <p:set>
                                          <p:cBhvr>
                                            <p:cTn id="320" dur="1" fill="hold">
                                              <p:stCondLst>
                                                <p:cond delay="0"/>
                                              </p:stCondLst>
                                            </p:cTn>
                                            <p:tgtEl>
                                              <p:spTgt spid="87"/>
                                            </p:tgtEl>
                                            <p:attrNameLst>
                                              <p:attrName>style.visibility</p:attrName>
                                            </p:attrNameLst>
                                          </p:cBhvr>
                                          <p:to>
                                            <p:strVal val="visible"/>
                                          </p:to>
                                        </p:set>
                                        <p:animEffect transition="in" filter="fade">
                                          <p:cBhvr>
                                            <p:cTn id="321" dur="500"/>
                                            <p:tgtEl>
                                              <p:spTgt spid="87"/>
                                            </p:tgtEl>
                                          </p:cBhvr>
                                        </p:animEffect>
                                      </p:childTnLst>
                                    </p:cTn>
                                  </p:par>
                                </p:childTnLst>
                              </p:cTn>
                            </p:par>
                            <p:par>
                              <p:cTn id="322" fill="hold">
                                <p:stCondLst>
                                  <p:cond delay="1992"/>
                                </p:stCondLst>
                                <p:childTnLst>
                                  <p:par>
                                    <p:cTn id="323" presetID="10" presetClass="exit" presetSubtype="0" fill="hold" nodeType="afterEffect">
                                      <p:stCondLst>
                                        <p:cond delay="5000"/>
                                      </p:stCondLst>
                                      <p:childTnLst>
                                        <p:animEffect transition="out" filter="fade">
                                          <p:cBhvr>
                                            <p:cTn id="324" dur="1000"/>
                                            <p:tgtEl>
                                              <p:spTgt spid="90"/>
                                            </p:tgtEl>
                                          </p:cBhvr>
                                        </p:animEffect>
                                        <p:set>
                                          <p:cBhvr>
                                            <p:cTn id="325" dur="1" fill="hold">
                                              <p:stCondLst>
                                                <p:cond delay="999"/>
                                              </p:stCondLst>
                                            </p:cTn>
                                            <p:tgtEl>
                                              <p:spTgt spid="90"/>
                                            </p:tgtEl>
                                            <p:attrNameLst>
                                              <p:attrName>style.visibility</p:attrName>
                                            </p:attrNameLst>
                                          </p:cBhvr>
                                          <p:to>
                                            <p:strVal val="hidden"/>
                                          </p:to>
                                        </p:set>
                                      </p:childTnLst>
                                    </p:cTn>
                                  </p:par>
                                  <p:par>
                                    <p:cTn id="326" presetID="10" presetClass="exit" presetSubtype="0" fill="hold" nodeType="withEffect">
                                      <p:stCondLst>
                                        <p:cond delay="5000"/>
                                      </p:stCondLst>
                                      <p:childTnLst>
                                        <p:animEffect transition="out" filter="fade">
                                          <p:cBhvr>
                                            <p:cTn id="327" dur="1000"/>
                                            <p:tgtEl>
                                              <p:spTgt spid="87"/>
                                            </p:tgtEl>
                                          </p:cBhvr>
                                        </p:animEffect>
                                        <p:set>
                                          <p:cBhvr>
                                            <p:cTn id="328" dur="1" fill="hold">
                                              <p:stCondLst>
                                                <p:cond delay="999"/>
                                              </p:stCondLst>
                                            </p:cTn>
                                            <p:tgtEl>
                                              <p:spTgt spid="87"/>
                                            </p:tgtEl>
                                            <p:attrNameLst>
                                              <p:attrName>style.visibility</p:attrName>
                                            </p:attrNameLst>
                                          </p:cBhvr>
                                          <p:to>
                                            <p:strVal val="hidden"/>
                                          </p:to>
                                        </p:set>
                                      </p:childTnLst>
                                    </p:cTn>
                                  </p:par>
                                  <p:par>
                                    <p:cTn id="329" presetID="10" presetClass="exit" presetSubtype="0" fill="hold" grpId="1" nodeType="withEffect">
                                      <p:stCondLst>
                                        <p:cond delay="5000"/>
                                      </p:stCondLst>
                                      <p:childTnLst>
                                        <p:animEffect transition="out" filter="fade">
                                          <p:cBhvr>
                                            <p:cTn id="330" dur="1000"/>
                                            <p:tgtEl>
                                              <p:spTgt spid="86"/>
                                            </p:tgtEl>
                                          </p:cBhvr>
                                        </p:animEffect>
                                        <p:set>
                                          <p:cBhvr>
                                            <p:cTn id="331" dur="1" fill="hold">
                                              <p:stCondLst>
                                                <p:cond delay="999"/>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2" restart="whenNotActive" fill="hold" evtFilter="cancelBubble" nodeType="interactiveSeq">
                    <p:stCondLst>
                      <p:cond evt="onClick" delay="0">
                        <p:tgtEl>
                          <p:spTgt spid="27"/>
                        </p:tgtEl>
                      </p:cond>
                    </p:stCondLst>
                    <p:endSync evt="end" delay="0">
                      <p:rtn val="all"/>
                    </p:endSync>
                    <p:childTnLst>
                      <p:par>
                        <p:cTn id="333" fill="hold">
                          <p:stCondLst>
                            <p:cond delay="0"/>
                          </p:stCondLst>
                          <p:childTnLst>
                            <p:par>
                              <p:cTn id="334" fill="hold">
                                <p:stCondLst>
                                  <p:cond delay="0"/>
                                </p:stCondLst>
                                <p:childTnLst>
                                  <p:par>
                                    <p:cTn id="335" presetID="2" presetClass="exit" presetSubtype="6" fill="hold" grpId="1" nodeType="clickEffect">
                                      <p:stCondLst>
                                        <p:cond delay="0"/>
                                      </p:stCondLst>
                                      <p:childTnLst>
                                        <p:anim calcmode="lin" valueType="num">
                                          <p:cBhvr additive="base">
                                            <p:cTn id="336" dur="350"/>
                                            <p:tgtEl>
                                              <p:spTgt spid="27"/>
                                            </p:tgtEl>
                                            <p:attrNameLst>
                                              <p:attrName>ppt_x</p:attrName>
                                            </p:attrNameLst>
                                          </p:cBhvr>
                                          <p:tavLst>
                                            <p:tav tm="0">
                                              <p:val>
                                                <p:strVal val="ppt_x"/>
                                              </p:val>
                                            </p:tav>
                                            <p:tav tm="100000">
                                              <p:val>
                                                <p:strVal val="1+ppt_w/2"/>
                                              </p:val>
                                            </p:tav>
                                          </p:tavLst>
                                        </p:anim>
                                        <p:anim calcmode="lin" valueType="num">
                                          <p:cBhvr additive="base">
                                            <p:cTn id="337" dur="350"/>
                                            <p:tgtEl>
                                              <p:spTgt spid="27"/>
                                            </p:tgtEl>
                                            <p:attrNameLst>
                                              <p:attrName>ppt_y</p:attrName>
                                            </p:attrNameLst>
                                          </p:cBhvr>
                                          <p:tavLst>
                                            <p:tav tm="0">
                                              <p:val>
                                                <p:strVal val="ppt_y"/>
                                              </p:val>
                                            </p:tav>
                                            <p:tav tm="100000">
                                              <p:val>
                                                <p:strVal val="1+ppt_h/2"/>
                                              </p:val>
                                            </p:tav>
                                          </p:tavLst>
                                        </p:anim>
                                        <p:set>
                                          <p:cBhvr>
                                            <p:cTn id="338" dur="1" fill="hold">
                                              <p:stCondLst>
                                                <p:cond delay="349"/>
                                              </p:stCondLst>
                                            </p:cTn>
                                            <p:tgtEl>
                                              <p:spTgt spid="27"/>
                                            </p:tgtEl>
                                            <p:attrNameLst>
                                              <p:attrName>style.visibility</p:attrName>
                                            </p:attrNameLst>
                                          </p:cBhvr>
                                          <p:to>
                                            <p:strVal val="hidden"/>
                                          </p:to>
                                        </p:set>
                                      </p:childTnLst>
                                    </p:cTn>
                                  </p:par>
                                  <p:par>
                                    <p:cTn id="339" presetID="10" presetClass="exit" presetSubtype="0" fill="hold" grpId="1" nodeType="withEffect">
                                      <p:stCondLst>
                                        <p:cond delay="0"/>
                                      </p:stCondLst>
                                      <p:childTnLst>
                                        <p:animEffect transition="out" filter="fade">
                                          <p:cBhvr>
                                            <p:cTn id="340" dur="100"/>
                                            <p:tgtEl>
                                              <p:spTgt spid="3"/>
                                            </p:tgtEl>
                                          </p:cBhvr>
                                        </p:animEffect>
                                        <p:set>
                                          <p:cBhvr>
                                            <p:cTn id="341" dur="1" fill="hold">
                                              <p:stCondLst>
                                                <p:cond delay="99"/>
                                              </p:stCondLst>
                                            </p:cTn>
                                            <p:tgtEl>
                                              <p:spTgt spid="3"/>
                                            </p:tgtEl>
                                            <p:attrNameLst>
                                              <p:attrName>style.visibility</p:attrName>
                                            </p:attrNameLst>
                                          </p:cBhvr>
                                          <p:to>
                                            <p:strVal val="hidden"/>
                                          </p:to>
                                        </p:set>
                                      </p:childTnLst>
                                    </p:cTn>
                                  </p:par>
                                  <p:par>
                                    <p:cTn id="342" presetID="1" presetClass="mediacall" presetSubtype="0" fill="hold" nodeType="withEffect">
                                      <p:stCondLst>
                                        <p:cond delay="0"/>
                                      </p:stCondLst>
                                      <p:childTnLst>
                                        <p:cmd type="call" cmd="playFrom(0.0)">
                                          <p:cBhvr>
                                            <p:cTn id="343" dur="339" fill="hold"/>
                                            <p:tgtEl>
                                              <p:spTgt spid="9"/>
                                            </p:tgtEl>
                                          </p:cBhvr>
                                        </p:cmd>
                                      </p:childTnLst>
                                    </p:cTn>
                                  </p:par>
                                  <p:par>
                                    <p:cTn id="344" presetID="1" presetClass="entr" presetSubtype="0" fill="hold" nodeType="withEffect">
                                      <p:stCondLst>
                                        <p:cond delay="0"/>
                                      </p:stCondLst>
                                      <p:childTnLst>
                                        <p:set>
                                          <p:cBhvr>
                                            <p:cTn id="345" dur="1" fill="hold">
                                              <p:stCondLst>
                                                <p:cond delay="0"/>
                                              </p:stCondLst>
                                            </p:cTn>
                                            <p:tgtEl>
                                              <p:spTgt spid="114"/>
                                            </p:tgtEl>
                                            <p:attrNameLst>
                                              <p:attrName>style.visibility</p:attrName>
                                            </p:attrNameLst>
                                          </p:cBhvr>
                                          <p:to>
                                            <p:strVal val="visible"/>
                                          </p:to>
                                        </p:set>
                                      </p:childTnLst>
                                    </p:cTn>
                                  </p:par>
                                </p:childTnLst>
                              </p:cTn>
                            </p:par>
                            <p:par>
                              <p:cTn id="346" fill="hold">
                                <p:stCondLst>
                                  <p:cond delay="350"/>
                                </p:stCondLst>
                                <p:childTnLst>
                                  <p:par>
                                    <p:cTn id="347"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48" dur="1500" fill="hold"/>
                                            <p:tgtEl>
                                              <p:spTgt spid="114"/>
                                            </p:tgtEl>
                                            <p:attrNameLst>
                                              <p:attrName>ppt_x</p:attrName>
                                              <p:attrName>ppt_y</p:attrName>
                                            </p:attrNameLst>
                                          </p:cBhvr>
                                          <p:rCtr x="-11827" y="-5150"/>
                                        </p:animMotion>
                                      </p:childTnLst>
                                    </p:cTn>
                                  </p:par>
                                  <p:par>
                                    <p:cTn id="349" presetID="1" presetClass="mediacall" presetSubtype="0" fill="hold" nodeType="withEffect">
                                      <p:stCondLst>
                                        <p:cond delay="500"/>
                                      </p:stCondLst>
                                      <p:childTnLst>
                                        <p:cmd type="call" cmd="playFrom(0.0)">
                                          <p:cBhvr>
                                            <p:cTn id="350" dur="261" fill="hold"/>
                                            <p:tgtEl>
                                              <p:spTgt spid="109"/>
                                            </p:tgtEl>
                                          </p:cBhvr>
                                        </p:cmd>
                                      </p:childTnLst>
                                    </p:cTn>
                                  </p:par>
                                  <p:par>
                                    <p:cTn id="351" presetID="42" presetClass="path" presetSubtype="0" repeatCount="5000" autoRev="1" fill="hold" nodeType="withEffect">
                                      <p:stCondLst>
                                        <p:cond delay="1500"/>
                                      </p:stCondLst>
                                      <p:childTnLst>
                                        <p:animMotion origin="layout" path="M -0.23546 -0.05961 L -0.23579 -0.00096 " pathEditMode="relative" rAng="0" ptsTypes="AA">
                                          <p:cBhvr>
                                            <p:cTn id="352" dur="750" spd="-100000" fill="hold"/>
                                            <p:tgtEl>
                                              <p:spTgt spid="114"/>
                                            </p:tgtEl>
                                            <p:attrNameLst>
                                              <p:attrName>ppt_x</p:attrName>
                                              <p:attrName>ppt_y</p:attrName>
                                            </p:attrNameLst>
                                          </p:cBhvr>
                                          <p:rCtr x="-22" y="2932"/>
                                        </p:animMotion>
                                      </p:childTnLst>
                                    </p:cTn>
                                  </p:par>
                                  <p:par>
                                    <p:cTn id="353" presetID="10" presetClass="entr" presetSubtype="0" fill="hold" grpId="0" nodeType="withEffect">
                                      <p:stCondLst>
                                        <p:cond delay="500"/>
                                      </p:stCondLst>
                                      <p:childTnLst>
                                        <p:set>
                                          <p:cBhvr>
                                            <p:cTn id="354" dur="1" fill="hold">
                                              <p:stCondLst>
                                                <p:cond delay="0"/>
                                              </p:stCondLst>
                                            </p:cTn>
                                            <p:tgtEl>
                                              <p:spTgt spid="110"/>
                                            </p:tgtEl>
                                            <p:attrNameLst>
                                              <p:attrName>style.visibility</p:attrName>
                                            </p:attrNameLst>
                                          </p:cBhvr>
                                          <p:to>
                                            <p:strVal val="visible"/>
                                          </p:to>
                                        </p:set>
                                        <p:animEffect transition="in" filter="fade">
                                          <p:cBhvr>
                                            <p:cTn id="355" dur="500"/>
                                            <p:tgtEl>
                                              <p:spTgt spid="110"/>
                                            </p:tgtEl>
                                          </p:cBhvr>
                                        </p:animEffect>
                                      </p:childTnLst>
                                    </p:cTn>
                                  </p:par>
                                  <p:par>
                                    <p:cTn id="356" presetID="10" presetClass="entr" presetSubtype="0" fill="hold" nodeType="withEffect">
                                      <p:stCondLst>
                                        <p:cond delay="1000"/>
                                      </p:stCondLst>
                                      <p:childTnLst>
                                        <p:set>
                                          <p:cBhvr>
                                            <p:cTn id="357" dur="1" fill="hold">
                                              <p:stCondLst>
                                                <p:cond delay="0"/>
                                              </p:stCondLst>
                                            </p:cTn>
                                            <p:tgtEl>
                                              <p:spTgt spid="111"/>
                                            </p:tgtEl>
                                            <p:attrNameLst>
                                              <p:attrName>style.visibility</p:attrName>
                                            </p:attrNameLst>
                                          </p:cBhvr>
                                          <p:to>
                                            <p:strVal val="visible"/>
                                          </p:to>
                                        </p:set>
                                        <p:animEffect transition="in" filter="fade">
                                          <p:cBhvr>
                                            <p:cTn id="358" dur="500"/>
                                            <p:tgtEl>
                                              <p:spTgt spid="111"/>
                                            </p:tgtEl>
                                          </p:cBhvr>
                                        </p:animEffect>
                                      </p:childTnLst>
                                    </p:cTn>
                                  </p:par>
                                  <p:par>
                                    <p:cTn id="359" presetID="10" presetClass="exit" presetSubtype="0" fill="hold" nodeType="withEffect">
                                      <p:stCondLst>
                                        <p:cond delay="6000"/>
                                      </p:stCondLst>
                                      <p:childTnLst>
                                        <p:animEffect transition="out" filter="fade">
                                          <p:cBhvr>
                                            <p:cTn id="360" dur="1000"/>
                                            <p:tgtEl>
                                              <p:spTgt spid="114"/>
                                            </p:tgtEl>
                                          </p:cBhvr>
                                        </p:animEffect>
                                        <p:set>
                                          <p:cBhvr>
                                            <p:cTn id="361" dur="1" fill="hold">
                                              <p:stCondLst>
                                                <p:cond delay="999"/>
                                              </p:stCondLst>
                                            </p:cTn>
                                            <p:tgtEl>
                                              <p:spTgt spid="114"/>
                                            </p:tgtEl>
                                            <p:attrNameLst>
                                              <p:attrName>style.visibility</p:attrName>
                                            </p:attrNameLst>
                                          </p:cBhvr>
                                          <p:to>
                                            <p:strVal val="hidden"/>
                                          </p:to>
                                        </p:set>
                                      </p:childTnLst>
                                    </p:cTn>
                                  </p:par>
                                  <p:par>
                                    <p:cTn id="362" presetID="10" presetClass="exit" presetSubtype="0" fill="hold" nodeType="withEffect">
                                      <p:stCondLst>
                                        <p:cond delay="6000"/>
                                      </p:stCondLst>
                                      <p:childTnLst>
                                        <p:animEffect transition="out" filter="fade">
                                          <p:cBhvr>
                                            <p:cTn id="363" dur="1000"/>
                                            <p:tgtEl>
                                              <p:spTgt spid="111"/>
                                            </p:tgtEl>
                                          </p:cBhvr>
                                        </p:animEffect>
                                        <p:set>
                                          <p:cBhvr>
                                            <p:cTn id="364" dur="1" fill="hold">
                                              <p:stCondLst>
                                                <p:cond delay="999"/>
                                              </p:stCondLst>
                                            </p:cTn>
                                            <p:tgtEl>
                                              <p:spTgt spid="111"/>
                                            </p:tgtEl>
                                            <p:attrNameLst>
                                              <p:attrName>style.visibility</p:attrName>
                                            </p:attrNameLst>
                                          </p:cBhvr>
                                          <p:to>
                                            <p:strVal val="hidden"/>
                                          </p:to>
                                        </p:set>
                                      </p:childTnLst>
                                    </p:cTn>
                                  </p:par>
                                  <p:par>
                                    <p:cTn id="365" presetID="10" presetClass="exit" presetSubtype="0" fill="hold" grpId="1" nodeType="withEffect">
                                      <p:stCondLst>
                                        <p:cond delay="6000"/>
                                      </p:stCondLst>
                                      <p:childTnLst>
                                        <p:animEffect transition="out" filter="fade">
                                          <p:cBhvr>
                                            <p:cTn id="366" dur="1000"/>
                                            <p:tgtEl>
                                              <p:spTgt spid="110"/>
                                            </p:tgtEl>
                                          </p:cBhvr>
                                        </p:animEffect>
                                        <p:set>
                                          <p:cBhvr>
                                            <p:cTn id="367" dur="1" fill="hold">
                                              <p:stCondLst>
                                                <p:cond delay="999"/>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68" fill="hold" display="0">
                      <p:stCondLst>
                        <p:cond delay="indefinite"/>
                      </p:stCondLst>
                      <p:endCondLst>
                        <p:cond evt="onStopAudio" delay="0">
                          <p:tgtEl>
                            <p:sldTgt/>
                          </p:tgtEl>
                        </p:cond>
                      </p:endCondLst>
                    </p:cTn>
                    <p:tgtEl>
                      <p:spTgt spid="5"/>
                    </p:tgtEl>
                  </p:cMediaNode>
                </p:audio>
                <p:audio>
                  <p:cMediaNode vol="80000">
                    <p:cTn id="369" fill="hold" display="0">
                      <p:stCondLst>
                        <p:cond delay="indefinite"/>
                      </p:stCondLst>
                      <p:endCondLst>
                        <p:cond evt="onStopAudio" delay="0">
                          <p:tgtEl>
                            <p:sldTgt/>
                          </p:tgtEl>
                        </p:cond>
                      </p:endCondLst>
                    </p:cTn>
                    <p:tgtEl>
                      <p:spTgt spid="9"/>
                    </p:tgtEl>
                  </p:cMediaNode>
                </p:audio>
                <p:audio>
                  <p:cMediaNode vol="80000">
                    <p:cTn id="370" fill="hold" display="0">
                      <p:stCondLst>
                        <p:cond delay="indefinite"/>
                      </p:stCondLst>
                      <p:endCondLst>
                        <p:cond evt="onStopAudio" delay="0">
                          <p:tgtEl>
                            <p:sldTgt/>
                          </p:tgtEl>
                        </p:cond>
                      </p:endCondLst>
                    </p:cTn>
                    <p:tgtEl>
                      <p:spTgt spid="78"/>
                    </p:tgtEl>
                  </p:cMediaNode>
                </p:audio>
                <p:audio>
                  <p:cMediaNode vol="80000">
                    <p:cTn id="371" fill="hold" display="0">
                      <p:stCondLst>
                        <p:cond delay="indefinite"/>
                      </p:stCondLst>
                      <p:endCondLst>
                        <p:cond evt="onStopAudio" delay="0">
                          <p:tgtEl>
                            <p:sldTgt/>
                          </p:tgtEl>
                        </p:cond>
                      </p:endCondLst>
                    </p:cTn>
                    <p:tgtEl>
                      <p:spTgt spid="91"/>
                    </p:tgtEl>
                  </p:cMediaNode>
                </p:audio>
                <p:audio>
                  <p:cMediaNode vol="80000">
                    <p:cTn id="372" fill="hold" display="0">
                      <p:stCondLst>
                        <p:cond delay="indefinite"/>
                      </p:stCondLst>
                      <p:endCondLst>
                        <p:cond evt="onStopAudio" delay="0">
                          <p:tgtEl>
                            <p:sldTgt/>
                          </p:tgtEl>
                        </p:cond>
                      </p:endCondLst>
                    </p:cTn>
                    <p:tgtEl>
                      <p:spTgt spid="97"/>
                    </p:tgtEl>
                  </p:cMediaNode>
                </p:audio>
                <p:audio>
                  <p:cMediaNode vol="80000">
                    <p:cTn id="373" fill="hold" display="0">
                      <p:stCondLst>
                        <p:cond delay="indefinite"/>
                      </p:stCondLst>
                      <p:endCondLst>
                        <p:cond evt="onStopAudio" delay="0">
                          <p:tgtEl>
                            <p:sldTgt/>
                          </p:tgtEl>
                        </p:cond>
                      </p:endCondLst>
                    </p:cTn>
                    <p:tgtEl>
                      <p:spTgt spid="109"/>
                    </p:tgtEl>
                  </p:cMediaNode>
                </p:audio>
                <p:audio>
                  <p:cMediaNode vol="80000">
                    <p:cTn id="374" fill="hold" display="0">
                      <p:stCondLst>
                        <p:cond delay="indefinite"/>
                      </p:stCondLst>
                      <p:endCondLst>
                        <p:cond evt="onStopAudio" delay="0">
                          <p:tgtEl>
                            <p:sldTgt/>
                          </p:tgtEl>
                        </p:cond>
                      </p:endCondLst>
                    </p:cTn>
                    <p:tgtEl>
                      <p:spTgt spid="115"/>
                    </p:tgtEl>
                  </p:cMediaNode>
                </p:audio>
                <p:audio>
                  <p:cMediaNode vol="80000">
                    <p:cTn id="375" fill="hold" display="0">
                      <p:stCondLst>
                        <p:cond delay="indefinite"/>
                      </p:stCondLst>
                      <p:endCondLst>
                        <p:cond evt="onStopAudio" delay="0">
                          <p:tgtEl>
                            <p:sldTgt/>
                          </p:tgtEl>
                        </p:cond>
                      </p:endCondLst>
                    </p:cTn>
                    <p:tgtEl>
                      <p:spTgt spid="127"/>
                    </p:tgtEl>
                  </p:cMediaNode>
                </p:audio>
                <p:audio>
                  <p:cMediaNode vol="80000">
                    <p:cTn id="376" fill="hold" display="0">
                      <p:stCondLst>
                        <p:cond delay="indefinite"/>
                      </p:stCondLst>
                      <p:endCondLst>
                        <p:cond evt="onStopAudio" delay="0">
                          <p:tgtEl>
                            <p:sldTgt/>
                          </p:tgtEl>
                        </p:cond>
                      </p:endCondLst>
                    </p:cTn>
                    <p:tgtEl>
                      <p:spTgt spid="140"/>
                    </p:tgtEl>
                  </p:cMediaNode>
                </p:audio>
                <p:audio>
                  <p:cMediaNode vol="56061">
                    <p:cTn id="377" fill="hold" display="0">
                      <p:stCondLst>
                        <p:cond delay="indefinite"/>
                      </p:stCondLst>
                      <p:endCondLst>
                        <p:cond evt="onStopAudio" delay="0">
                          <p:tgtEl>
                            <p:sldTgt/>
                          </p:tgtEl>
                        </p:cond>
                      </p:endCondLst>
                    </p:cTn>
                    <p:tgtEl>
                      <p:spTgt spid="142"/>
                    </p:tgtEl>
                  </p:cMediaNode>
                </p:audio>
              </p:childTnLst>
            </p:cTn>
          </p:par>
        </p:tnLst>
        <p:bldLst>
          <p:bldP spid="86" grpId="0" animBg="1"/>
          <p:bldP spid="86" grpId="1" animBg="1"/>
          <p:bldP spid="92" grpId="0" animBg="1"/>
          <p:bldP spid="92" grpId="1" animBg="1"/>
          <p:bldP spid="98" grpId="0" animBg="1"/>
          <p:bldP spid="98" grpId="1" animBg="1"/>
          <p:bldP spid="110" grpId="0" animBg="1"/>
          <p:bldP spid="110" grpId="1" animBg="1"/>
          <p:bldP spid="116" grpId="0" animBg="1"/>
          <p:bldP spid="116" grpId="1" animBg="1"/>
          <p:bldP spid="128" grpId="0" animBg="1"/>
          <p:bldP spid="128" grpId="1" animBg="1"/>
          <p:bldP spid="132" grpId="0"/>
          <p:bldP spid="132" grpId="1"/>
          <p:bldP spid="133" grpId="0"/>
          <p:bldP spid="133" grpId="1"/>
          <p:bldP spid="134" grpId="0"/>
          <p:bldP spid="134" grpId="1"/>
          <p:bldP spid="136" grpId="0" animBg="1"/>
          <p:bldP spid="136" grpId="1" animBg="1"/>
          <p:bldP spid="143" grpId="0" animBg="1"/>
          <p:bldP spid="14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23" name="angel (magic spell) (kostas17 CCBY3.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4"/>
          <a:stretch>
            <a:fillRect/>
          </a:stretch>
        </p:blipFill>
        <p:spPr>
          <a:xfrm>
            <a:off x="-2100166" y="0"/>
            <a:ext cx="487363" cy="487363"/>
          </a:xfrm>
          <a:prstGeom prst="rect">
            <a:avLst/>
          </a:prstGeom>
        </p:spPr>
      </p:pic>
      <p:sp>
        <p:nvSpPr>
          <p:cNvPr id="28" name="Angel Reward Shade">
            <a:extLst>
              <a:ext uri="{FF2B5EF4-FFF2-40B4-BE49-F238E27FC236}">
                <a16:creationId xmlns="" xmlns:a16="http://schemas.microsoft.com/office/drawing/2014/main" id="{8FBE9282-BD18-4ADC-AB09-18BB0796BC3F}"/>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Hero Shield 4">
            <a:extLst>
              <a:ext uri="{FF2B5EF4-FFF2-40B4-BE49-F238E27FC236}">
                <a16:creationId xmlns="" xmlns:a16="http://schemas.microsoft.com/office/drawing/2014/main" id="{068CEEFF-05A4-4877-A4AF-A775CD04ADD2}"/>
              </a:ext>
            </a:extLst>
          </p:cNvPr>
          <p:cNvGrpSpPr/>
          <p:nvPr/>
        </p:nvGrpSpPr>
        <p:grpSpPr>
          <a:xfrm>
            <a:off x="4905732" y="110072"/>
            <a:ext cx="1463115" cy="1837256"/>
            <a:chOff x="2444960" y="6208674"/>
            <a:chExt cx="1463115" cy="1837256"/>
          </a:xfrm>
        </p:grpSpPr>
        <p:pic>
          <p:nvPicPr>
            <p:cNvPr id="30" name="Shield- Gold">
              <a:extLst>
                <a:ext uri="{FF2B5EF4-FFF2-40B4-BE49-F238E27FC236}">
                  <a16:creationId xmlns="" xmlns:a16="http://schemas.microsoft.com/office/drawing/2014/main" id="{33F6EC94-7E2C-46D4-8943-B1703E417D27}"/>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31" name="Number: 4">
              <a:extLst>
                <a:ext uri="{FF2B5EF4-FFF2-40B4-BE49-F238E27FC236}">
                  <a16:creationId xmlns="" xmlns:a16="http://schemas.microsoft.com/office/drawing/2014/main" id="{7D69649B-8D3D-423B-AF14-F3B47EBFDF83}"/>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39" name="archer (arrow) (brendan89 CCBY3.0).mp3">
            <a:hlinkClick r:id="" action="ppaction://media"/>
            <a:extLst>
              <a:ext uri="{FF2B5EF4-FFF2-40B4-BE49-F238E27FC236}">
                <a16:creationId xmlns="" xmlns:a16="http://schemas.microsoft.com/office/drawing/2014/main" id="{F3584497-5686-4BCE-AA57-9A629C510D55}"/>
              </a:ext>
            </a:extLst>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2100165" y="1904341"/>
            <a:ext cx="487363" cy="487363"/>
          </a:xfrm>
          <a:prstGeom prst="rect">
            <a:avLst/>
          </a:prstGeom>
        </p:spPr>
      </p:pic>
      <p:sp>
        <p:nvSpPr>
          <p:cNvPr id="40" name="Archer (Left) Reward Shade">
            <a:extLst>
              <a:ext uri="{FF2B5EF4-FFF2-40B4-BE49-F238E27FC236}">
                <a16:creationId xmlns="" xmlns:a16="http://schemas.microsoft.com/office/drawing/2014/main" id="{AE7FD94B-9810-4172-9C42-C5DC3300A9D3}"/>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Hero Shield 2">
            <a:extLst>
              <a:ext uri="{FF2B5EF4-FFF2-40B4-BE49-F238E27FC236}">
                <a16:creationId xmlns="" xmlns:a16="http://schemas.microsoft.com/office/drawing/2014/main" id="{DAD838E2-563D-4481-A5FF-2EF0B7491F2A}"/>
              </a:ext>
            </a:extLst>
          </p:cNvPr>
          <p:cNvGrpSpPr/>
          <p:nvPr/>
        </p:nvGrpSpPr>
        <p:grpSpPr>
          <a:xfrm>
            <a:off x="4908559" y="2148023"/>
            <a:ext cx="1459020" cy="1848463"/>
            <a:chOff x="2434800" y="3752237"/>
            <a:chExt cx="1459020" cy="1848463"/>
          </a:xfrm>
        </p:grpSpPr>
        <p:pic>
          <p:nvPicPr>
            <p:cNvPr id="42" name="Shield- Bronze">
              <a:extLst>
                <a:ext uri="{FF2B5EF4-FFF2-40B4-BE49-F238E27FC236}">
                  <a16:creationId xmlns="" xmlns:a16="http://schemas.microsoft.com/office/drawing/2014/main" id="{C148C499-A03B-477B-9FBF-61B4583392B1}"/>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43" name="Number: 2">
              <a:extLst>
                <a:ext uri="{FF2B5EF4-FFF2-40B4-BE49-F238E27FC236}">
                  <a16:creationId xmlns="" xmlns:a16="http://schemas.microsoft.com/office/drawing/2014/main" id="{6EEAC53C-982D-4CC5-AD90-5EE939ADB3AA}"/>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33" name="cyclops (voice) (theatomicbrain CC0).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1"/>
          <a:stretch>
            <a:fillRect/>
          </a:stretch>
        </p:blipFill>
        <p:spPr>
          <a:xfrm>
            <a:off x="-4620144" y="2915707"/>
            <a:ext cx="487363" cy="487363"/>
          </a:xfrm>
          <a:prstGeom prst="rect">
            <a:avLst/>
          </a:prstGeom>
        </p:spPr>
      </p:pic>
      <p:sp>
        <p:nvSpPr>
          <p:cNvPr id="34" name="Cyclops Reward Shade">
            <a:extLst>
              <a:ext uri="{FF2B5EF4-FFF2-40B4-BE49-F238E27FC236}">
                <a16:creationId xmlns="" xmlns:a16="http://schemas.microsoft.com/office/drawing/2014/main" id="{069C726A-6E9C-499C-8D93-77545CC36209}"/>
              </a:ext>
            </a:extLst>
          </p:cNvPr>
          <p:cNvSpPr/>
          <p:nvPr/>
        </p:nvSpPr>
        <p:spPr>
          <a:xfrm>
            <a:off x="0" y="411479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Monster Skull -3">
            <a:extLst>
              <a:ext uri="{FF2B5EF4-FFF2-40B4-BE49-F238E27FC236}">
                <a16:creationId xmlns="" xmlns:a16="http://schemas.microsoft.com/office/drawing/2014/main" id="{E5F1840D-A93F-4A4B-9B37-A3B2E85C9ABB}"/>
              </a:ext>
            </a:extLst>
          </p:cNvPr>
          <p:cNvGrpSpPr/>
          <p:nvPr/>
        </p:nvGrpSpPr>
        <p:grpSpPr>
          <a:xfrm>
            <a:off x="4779112" y="4271770"/>
            <a:ext cx="1707136" cy="1743459"/>
            <a:chOff x="1606322" y="1527117"/>
            <a:chExt cx="1707136" cy="1743459"/>
          </a:xfrm>
        </p:grpSpPr>
        <p:pic>
          <p:nvPicPr>
            <p:cNvPr id="36" name="Skull- Gold">
              <a:extLst>
                <a:ext uri="{FF2B5EF4-FFF2-40B4-BE49-F238E27FC236}">
                  <a16:creationId xmlns="" xmlns:a16="http://schemas.microsoft.com/office/drawing/2014/main" id="{F0C98F37-5D49-49A3-8EE6-987F0CE0876C}"/>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37" name="Number: -3">
              <a:extLst>
                <a:ext uri="{FF2B5EF4-FFF2-40B4-BE49-F238E27FC236}">
                  <a16:creationId xmlns="" xmlns:a16="http://schemas.microsoft.com/office/drawing/2014/main" id="{8DB9EDFD-8E37-4FF8-A445-360DA7A4E18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pic>
        <p:nvPicPr>
          <p:cNvPr id="45" name="knight (unsheath) (lukesharples CCBY3.0).mp3">
            <a:hlinkClick r:id="" action="ppaction://media"/>
            <a:extLst>
              <a:ext uri="{FF2B5EF4-FFF2-40B4-BE49-F238E27FC236}">
                <a16:creationId xmlns="" xmlns:a16="http://schemas.microsoft.com/office/drawing/2014/main" id="{4D1BD9AD-A685-415E-97A5-08E7A9830862}"/>
              </a:ext>
            </a:extLst>
          </p:cNvPr>
          <p:cNvPicPr>
            <a:picLocks noChangeAspect="1"/>
          </p:cNvPicPr>
          <p:nvPr>
            <a:audioFile r:link="rId12"/>
            <p:extLst>
              <p:ext uri="{DAA4B4D4-6D71-4841-9C94-3DE7FCFB9230}">
                <p14:media xmlns:p14="http://schemas.microsoft.com/office/powerpoint/2010/main" r:embed="rId11"/>
              </p:ext>
            </p:extLst>
          </p:nvPr>
        </p:nvPicPr>
        <p:blipFill>
          <a:blip r:embed="rId34"/>
          <a:stretch>
            <a:fillRect/>
          </a:stretch>
        </p:blipFill>
        <p:spPr>
          <a:xfrm>
            <a:off x="16579704" y="-1"/>
            <a:ext cx="487363" cy="487363"/>
          </a:xfrm>
          <a:prstGeom prst="rect">
            <a:avLst/>
          </a:prstGeom>
        </p:spPr>
      </p:pic>
      <p:sp>
        <p:nvSpPr>
          <p:cNvPr id="46" name="Knight (Right) Reward Shade">
            <a:extLst>
              <a:ext uri="{FF2B5EF4-FFF2-40B4-BE49-F238E27FC236}">
                <a16:creationId xmlns="" xmlns:a16="http://schemas.microsoft.com/office/drawing/2014/main" id="{728CF6BA-07E7-4BFA-9E64-FA8F3BBEBC43}"/>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Hero Shield 2">
            <a:extLst>
              <a:ext uri="{FF2B5EF4-FFF2-40B4-BE49-F238E27FC236}">
                <a16:creationId xmlns="" xmlns:a16="http://schemas.microsoft.com/office/drawing/2014/main" id="{0E9A85DB-62BB-427A-8DC6-4732E384A63E}"/>
              </a:ext>
            </a:extLst>
          </p:cNvPr>
          <p:cNvGrpSpPr/>
          <p:nvPr/>
        </p:nvGrpSpPr>
        <p:grpSpPr>
          <a:xfrm>
            <a:off x="8238769" y="91919"/>
            <a:ext cx="1459020" cy="1848463"/>
            <a:chOff x="2434800" y="3752237"/>
            <a:chExt cx="1459020" cy="1848463"/>
          </a:xfrm>
        </p:grpSpPr>
        <p:pic>
          <p:nvPicPr>
            <p:cNvPr id="55" name="Shield- Bronze">
              <a:extLst>
                <a:ext uri="{FF2B5EF4-FFF2-40B4-BE49-F238E27FC236}">
                  <a16:creationId xmlns="" xmlns:a16="http://schemas.microsoft.com/office/drawing/2014/main" id="{E58956E2-3E44-4026-8C7C-53A5FA9F2D5B}"/>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56" name="Number: 2">
              <a:extLst>
                <a:ext uri="{FF2B5EF4-FFF2-40B4-BE49-F238E27FC236}">
                  <a16:creationId xmlns="" xmlns:a16="http://schemas.microsoft.com/office/drawing/2014/main" id="{56A0888E-FFB3-4972-B316-36AF5BDB0B93}"/>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58" name="wizard (dark magic) (eminyildirim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4"/>
          <a:stretch>
            <a:fillRect/>
          </a:stretch>
        </p:blipFill>
        <p:spPr>
          <a:xfrm>
            <a:off x="-2100165" y="6218261"/>
            <a:ext cx="487363" cy="487363"/>
          </a:xfrm>
          <a:prstGeom prst="rect">
            <a:avLst/>
          </a:prstGeom>
        </p:spPr>
      </p:pic>
      <p:sp>
        <p:nvSpPr>
          <p:cNvPr id="59" name="Wizard Reward Shade">
            <a:extLst>
              <a:ext uri="{FF2B5EF4-FFF2-40B4-BE49-F238E27FC236}">
                <a16:creationId xmlns="" xmlns:a16="http://schemas.microsoft.com/office/drawing/2014/main" id="{53873CCC-8665-4C44-AEEC-45BE0D28F170}"/>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Hero Shield 3">
            <a:extLst>
              <a:ext uri="{FF2B5EF4-FFF2-40B4-BE49-F238E27FC236}">
                <a16:creationId xmlns="" xmlns:a16="http://schemas.microsoft.com/office/drawing/2014/main" id="{CC07C8A1-DDD2-43FC-838E-FAD326968118}"/>
              </a:ext>
            </a:extLst>
          </p:cNvPr>
          <p:cNvGrpSpPr/>
          <p:nvPr/>
        </p:nvGrpSpPr>
        <p:grpSpPr>
          <a:xfrm>
            <a:off x="4909978" y="6316052"/>
            <a:ext cx="1484174" cy="1807336"/>
            <a:chOff x="4072128" y="5007992"/>
            <a:chExt cx="1484174" cy="1807336"/>
          </a:xfrm>
        </p:grpSpPr>
        <p:pic>
          <p:nvPicPr>
            <p:cNvPr id="61" name="Shield- Silver">
              <a:extLst>
                <a:ext uri="{FF2B5EF4-FFF2-40B4-BE49-F238E27FC236}">
                  <a16:creationId xmlns="" xmlns:a16="http://schemas.microsoft.com/office/drawing/2014/main" id="{C2254F6B-44B6-4C0D-8229-33299DBB1C27}"/>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62" name="Number: 3">
              <a:extLst>
                <a:ext uri="{FF2B5EF4-FFF2-40B4-BE49-F238E27FC236}">
                  <a16:creationId xmlns="" xmlns:a16="http://schemas.microsoft.com/office/drawing/2014/main" id="{72B6073D-8DF5-4D8D-AB4E-336AD5B5FB8C}"/>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64" name="slime (sip bubble) (kinoton CC0).mp3">
            <a:hlinkClick r:id="" action="ppaction://media"/>
            <a:extLst>
              <a:ext uri="{FF2B5EF4-FFF2-40B4-BE49-F238E27FC236}">
                <a16:creationId xmlns="" xmlns:a16="http://schemas.microsoft.com/office/drawing/2014/main" id="{21819D2C-8FD7-4200-8890-E9204F134784}"/>
              </a:ext>
            </a:extLst>
          </p:cNvPr>
          <p:cNvPicPr>
            <a:picLocks noChangeAspect="1"/>
          </p:cNvPicPr>
          <p:nvPr>
            <a:audioFile r:link="rId16"/>
            <p:extLst>
              <p:ext uri="{DAA4B4D4-6D71-4841-9C94-3DE7FCFB9230}">
                <p14:media xmlns:p14="http://schemas.microsoft.com/office/powerpoint/2010/main" r:embed="rId15"/>
              </p:ext>
            </p:extLst>
          </p:nvPr>
        </p:nvPicPr>
        <p:blipFill>
          <a:blip r:embed="rId31"/>
          <a:stretch>
            <a:fillRect/>
          </a:stretch>
        </p:blipFill>
        <p:spPr>
          <a:xfrm>
            <a:off x="16614908" y="4483818"/>
            <a:ext cx="487363" cy="487363"/>
          </a:xfrm>
          <a:prstGeom prst="rect">
            <a:avLst/>
          </a:prstGeom>
        </p:spPr>
      </p:pic>
      <p:sp>
        <p:nvSpPr>
          <p:cNvPr id="65" name="Slime Reward Shade">
            <a:extLst>
              <a:ext uri="{FF2B5EF4-FFF2-40B4-BE49-F238E27FC236}">
                <a16:creationId xmlns="" xmlns:a16="http://schemas.microsoft.com/office/drawing/2014/main" id="{FE2DA593-44FB-44A9-A899-B38BADA0635F}"/>
              </a:ext>
            </a:extLst>
          </p:cNvPr>
          <p:cNvSpPr/>
          <p:nvPr/>
        </p:nvSpPr>
        <p:spPr>
          <a:xfrm>
            <a:off x="7314404"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Monster Skull -1">
            <a:extLst>
              <a:ext uri="{FF2B5EF4-FFF2-40B4-BE49-F238E27FC236}">
                <a16:creationId xmlns="" xmlns:a16="http://schemas.microsoft.com/office/drawing/2014/main" id="{D3F33703-3586-4F36-984C-79CE7CC85013}"/>
              </a:ext>
            </a:extLst>
          </p:cNvPr>
          <p:cNvGrpSpPr/>
          <p:nvPr/>
        </p:nvGrpSpPr>
        <p:grpSpPr>
          <a:xfrm>
            <a:off x="8111366" y="4278152"/>
            <a:ext cx="1707137" cy="1743459"/>
            <a:chOff x="1606322" y="6182940"/>
            <a:chExt cx="1707137" cy="1743459"/>
          </a:xfrm>
        </p:grpSpPr>
        <p:pic>
          <p:nvPicPr>
            <p:cNvPr id="67" name="Skull- Bronze">
              <a:extLst>
                <a:ext uri="{FF2B5EF4-FFF2-40B4-BE49-F238E27FC236}">
                  <a16:creationId xmlns="" xmlns:a16="http://schemas.microsoft.com/office/drawing/2014/main" id="{A32882EB-0F21-4A32-BA47-2E4BA289BD5D}"/>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68" name="Number: -1">
              <a:extLst>
                <a:ext uri="{FF2B5EF4-FFF2-40B4-BE49-F238E27FC236}">
                  <a16:creationId xmlns="" xmlns:a16="http://schemas.microsoft.com/office/drawing/2014/main" id="{26A09A10-A36C-4F77-BBC7-0F9ADD095979}"/>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70" name="witch (whistle, wand) (craigsmith, olver CC0).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1"/>
          <a:stretch>
            <a:fillRect/>
          </a:stretch>
        </p:blipFill>
        <p:spPr>
          <a:xfrm>
            <a:off x="16614907" y="2079322"/>
            <a:ext cx="487363" cy="487363"/>
          </a:xfrm>
          <a:prstGeom prst="rect">
            <a:avLst/>
          </a:prstGeom>
        </p:spPr>
      </p:pic>
      <p:sp>
        <p:nvSpPr>
          <p:cNvPr id="71" name="Witch (Right) Reward Shade">
            <a:extLst>
              <a:ext uri="{FF2B5EF4-FFF2-40B4-BE49-F238E27FC236}">
                <a16:creationId xmlns="" xmlns:a16="http://schemas.microsoft.com/office/drawing/2014/main" id="{80725219-36AB-4698-B2A8-F2DE0E6D0D5A}"/>
              </a:ext>
            </a:extLst>
          </p:cNvPr>
          <p:cNvSpPr/>
          <p:nvPr/>
        </p:nvSpPr>
        <p:spPr>
          <a:xfrm>
            <a:off x="7315200" y="205168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 points (3)">
            <a:extLst>
              <a:ext uri="{FF2B5EF4-FFF2-40B4-BE49-F238E27FC236}">
                <a16:creationId xmlns="" xmlns:a16="http://schemas.microsoft.com/office/drawing/2014/main" id="{0ED306E1-2158-40F7-886E-02B75DB3EEE8}"/>
              </a:ext>
            </a:extLst>
          </p:cNvPr>
          <p:cNvSpPr txBox="1"/>
          <p:nvPr/>
        </p:nvSpPr>
        <p:spPr>
          <a:xfrm>
            <a:off x="10022598" y="2465692"/>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73" name="Text- Steal (3)">
            <a:extLst>
              <a:ext uri="{FF2B5EF4-FFF2-40B4-BE49-F238E27FC236}">
                <a16:creationId xmlns="" xmlns:a16="http://schemas.microsoft.com/office/drawing/2014/main" id="{4585A478-7CB3-4A27-9885-52C7826971B4}"/>
              </a:ext>
            </a:extLst>
          </p:cNvPr>
          <p:cNvSpPr txBox="1"/>
          <p:nvPr/>
        </p:nvSpPr>
        <p:spPr>
          <a:xfrm>
            <a:off x="6587396" y="2471961"/>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74" name="Special Star 3">
            <a:extLst>
              <a:ext uri="{FF2B5EF4-FFF2-40B4-BE49-F238E27FC236}">
                <a16:creationId xmlns="" xmlns:a16="http://schemas.microsoft.com/office/drawing/2014/main" id="{E298FB21-7267-408C-B5F2-AE75245FF9B2}"/>
              </a:ext>
            </a:extLst>
          </p:cNvPr>
          <p:cNvGrpSpPr/>
          <p:nvPr/>
        </p:nvGrpSpPr>
        <p:grpSpPr>
          <a:xfrm>
            <a:off x="9239670" y="2406747"/>
            <a:ext cx="1230699" cy="1328175"/>
            <a:chOff x="1828372" y="3849123"/>
            <a:chExt cx="1230699" cy="1328175"/>
          </a:xfrm>
        </p:grpSpPr>
        <p:pic>
          <p:nvPicPr>
            <p:cNvPr id="75"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76" name="Number: 3">
              <a:extLst>
                <a:ext uri="{FF2B5EF4-FFF2-40B4-BE49-F238E27FC236}">
                  <a16:creationId xmlns="" xmlns:a16="http://schemas.microsoft.com/office/drawing/2014/main" id="{6ABA41A7-1FEF-476C-B710-5B319EECE403}"/>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pic>
        <p:nvPicPr>
          <p:cNvPr id="78" name="thief (footsteps) (nox-sound CC0).mp3">
            <a:hlinkClick r:id="" action="ppaction://media"/>
            <a:extLst>
              <a:ext uri="{FF2B5EF4-FFF2-40B4-BE49-F238E27FC236}">
                <a16:creationId xmlns="" xmlns:a16="http://schemas.microsoft.com/office/drawing/2014/main" id="{82731F3A-3A08-4BA4-9AAB-E2E808F0980B}"/>
              </a:ext>
            </a:extLst>
          </p:cNvPr>
          <p:cNvPicPr>
            <a:picLocks noChangeAspect="1"/>
          </p:cNvPicPr>
          <p:nvPr>
            <a:audioFile r:link="rId20"/>
            <p:extLst>
              <p:ext uri="{DAA4B4D4-6D71-4841-9C94-3DE7FCFB9230}">
                <p14:media xmlns:p14="http://schemas.microsoft.com/office/powerpoint/2010/main" r:embed="rId19"/>
              </p:ext>
            </p:extLst>
          </p:nvPr>
        </p:nvPicPr>
        <p:blipFill>
          <a:blip r:embed="rId41"/>
          <a:stretch>
            <a:fillRect/>
          </a:stretch>
        </p:blipFill>
        <p:spPr>
          <a:xfrm>
            <a:off x="16616174" y="6325696"/>
            <a:ext cx="487363" cy="487363"/>
          </a:xfrm>
          <a:prstGeom prst="rect">
            <a:avLst/>
          </a:prstGeom>
        </p:spPr>
      </p:pic>
      <p:sp>
        <p:nvSpPr>
          <p:cNvPr id="79" name="Thief (Right) Reward Shade">
            <a:extLst>
              <a:ext uri="{FF2B5EF4-FFF2-40B4-BE49-F238E27FC236}">
                <a16:creationId xmlns="" xmlns:a16="http://schemas.microsoft.com/office/drawing/2014/main" id="{09A411DE-957A-4E94-A0B7-8B636B3E0436}"/>
              </a:ext>
            </a:extLst>
          </p:cNvPr>
          <p:cNvSpPr/>
          <p:nvPr/>
        </p:nvSpPr>
        <p:spPr>
          <a:xfrm>
            <a:off x="7315200" y="617518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0" name="Special Star 1">
            <a:extLst>
              <a:ext uri="{FF2B5EF4-FFF2-40B4-BE49-F238E27FC236}">
                <a16:creationId xmlns="" xmlns:a16="http://schemas.microsoft.com/office/drawing/2014/main" id="{90E4167E-A210-4BEA-8541-E4FD77FC3F41}"/>
              </a:ext>
            </a:extLst>
          </p:cNvPr>
          <p:cNvGrpSpPr/>
          <p:nvPr/>
        </p:nvGrpSpPr>
        <p:grpSpPr>
          <a:xfrm>
            <a:off x="9395965" y="6166101"/>
            <a:ext cx="1226942" cy="1285368"/>
            <a:chOff x="1839204" y="6316736"/>
            <a:chExt cx="1226942" cy="1285368"/>
          </a:xfrm>
        </p:grpSpPr>
        <p:pic>
          <p:nvPicPr>
            <p:cNvPr id="81" name="Star- Bronze">
              <a:extLst>
                <a:ext uri="{FF2B5EF4-FFF2-40B4-BE49-F238E27FC236}">
                  <a16:creationId xmlns="" xmlns:a16="http://schemas.microsoft.com/office/drawing/2014/main" id="{CABB4F34-8495-4CED-91DF-24C9E2D89635}"/>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82" name="Number: 1">
              <a:extLst>
                <a:ext uri="{FF2B5EF4-FFF2-40B4-BE49-F238E27FC236}">
                  <a16:creationId xmlns="" xmlns:a16="http://schemas.microsoft.com/office/drawing/2014/main" id="{35E8A878-DFD4-4028-A15A-9686DFC113D6}"/>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83" name="Text- Choose again.">
            <a:extLst>
              <a:ext uri="{FF2B5EF4-FFF2-40B4-BE49-F238E27FC236}">
                <a16:creationId xmlns="" xmlns:a16="http://schemas.microsoft.com/office/drawing/2014/main" id="{DEF18BDA-BE9A-4B94-B6B3-7129FC44955E}"/>
              </a:ext>
            </a:extLst>
          </p:cNvPr>
          <p:cNvSpPr txBox="1"/>
          <p:nvPr/>
        </p:nvSpPr>
        <p:spPr>
          <a:xfrm>
            <a:off x="7226488" y="7022334"/>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84" name="Text- point">
            <a:extLst>
              <a:ext uri="{FF2B5EF4-FFF2-40B4-BE49-F238E27FC236}">
                <a16:creationId xmlns="" xmlns:a16="http://schemas.microsoft.com/office/drawing/2014/main" id="{67884708-FF8F-48C1-9520-85B5C9E25253}"/>
              </a:ext>
            </a:extLst>
          </p:cNvPr>
          <p:cNvSpPr txBox="1"/>
          <p:nvPr/>
        </p:nvSpPr>
        <p:spPr>
          <a:xfrm>
            <a:off x="10022907" y="622326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85" name="Text- Steal (1)">
            <a:extLst>
              <a:ext uri="{FF2B5EF4-FFF2-40B4-BE49-F238E27FC236}">
                <a16:creationId xmlns="" xmlns:a16="http://schemas.microsoft.com/office/drawing/2014/main" id="{067C81EF-3DE7-4179-8004-C0429F86DB63}"/>
              </a:ext>
            </a:extLst>
          </p:cNvPr>
          <p:cNvSpPr txBox="1"/>
          <p:nvPr/>
        </p:nvSpPr>
        <p:spPr>
          <a:xfrm>
            <a:off x="6740517" y="622326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32" name="4- Angel gif">
            <a:extLst>
              <a:ext uri="{FF2B5EF4-FFF2-40B4-BE49-F238E27FC236}">
                <a16:creationId xmlns="" xmlns:a16="http://schemas.microsoft.com/office/drawing/2014/main" id="{778B3520-8250-45ED-B0CF-26761EA05BD3}"/>
              </a:ext>
            </a:extLst>
          </p:cNvPr>
          <p:cNvPicPr>
            <a:picLocks noChangeAspect="1"/>
          </p:cNvPicPr>
          <p:nvPr/>
        </p:nvPicPr>
        <p:blipFill rotWithShape="1">
          <a:blip r:embed="rId45" cstate="print">
            <a:extLst>
              <a:ext uri="{28A0092B-C50C-407E-A947-70E740481C1C}">
                <a14:useLocalDpi xmlns:a14="http://schemas.microsoft.com/office/drawing/2010/main" val="0"/>
              </a:ext>
            </a:extLst>
          </a:blip>
          <a:srcRect t="6109" b="8325"/>
          <a:stretch/>
        </p:blipFill>
        <p:spPr>
          <a:xfrm flipH="1">
            <a:off x="-1958140" y="-393700"/>
            <a:ext cx="1778018" cy="2451100"/>
          </a:xfrm>
          <a:prstGeom prst="rect">
            <a:avLst/>
          </a:prstGeom>
        </p:spPr>
      </p:pic>
      <p:pic>
        <p:nvPicPr>
          <p:cNvPr id="44" name="2- Archer (Left) gif">
            <a:extLst>
              <a:ext uri="{FF2B5EF4-FFF2-40B4-BE49-F238E27FC236}">
                <a16:creationId xmlns="" xmlns:a16="http://schemas.microsoft.com/office/drawing/2014/main" id="{D2741138-20FF-42C5-9C0C-1AAECECFB37F}"/>
              </a:ext>
            </a:extLst>
          </p:cNvPr>
          <p:cNvPicPr>
            <a:picLocks noChangeAspect="1"/>
          </p:cNvPicPr>
          <p:nvPr/>
        </p:nvPicPr>
        <p:blipFill>
          <a:blip r:embed="rId46">
            <a:extLst>
              <a:ext uri="{28A0092B-C50C-407E-A947-70E740481C1C}">
                <a14:useLocalDpi xmlns:a14="http://schemas.microsoft.com/office/drawing/2010/main" val="0"/>
              </a:ext>
            </a:extLst>
          </a:blip>
          <a:srcRect/>
          <a:stretch/>
        </p:blipFill>
        <p:spPr>
          <a:xfrm>
            <a:off x="-1977149" y="2066581"/>
            <a:ext cx="1938528" cy="1938528"/>
          </a:xfrm>
          <a:prstGeom prst="rect">
            <a:avLst/>
          </a:prstGeom>
        </p:spPr>
      </p:pic>
      <p:pic>
        <p:nvPicPr>
          <p:cNvPr id="38" name="-3 Cyclops gif">
            <a:extLst>
              <a:ext uri="{FF2B5EF4-FFF2-40B4-BE49-F238E27FC236}">
                <a16:creationId xmlns="" xmlns:a16="http://schemas.microsoft.com/office/drawing/2014/main" id="{580F5E38-A5DA-4E90-A0DA-70E62DBB2EB0}"/>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5271369" y="2632548"/>
            <a:ext cx="5106683" cy="3703320"/>
          </a:xfrm>
          <a:prstGeom prst="rect">
            <a:avLst/>
          </a:prstGeom>
        </p:spPr>
      </p:pic>
      <p:pic>
        <p:nvPicPr>
          <p:cNvPr id="57" name="2- Knight (Right) gif">
            <a:extLst>
              <a:ext uri="{FF2B5EF4-FFF2-40B4-BE49-F238E27FC236}">
                <a16:creationId xmlns="" xmlns:a16="http://schemas.microsoft.com/office/drawing/2014/main" id="{141BA022-492C-4D00-8F56-206777DCA57F}"/>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flipH="1">
            <a:off x="14708629" y="-118314"/>
            <a:ext cx="1801859" cy="2109493"/>
          </a:xfrm>
          <a:prstGeom prst="rect">
            <a:avLst/>
          </a:prstGeom>
        </p:spPr>
      </p:pic>
      <p:pic>
        <p:nvPicPr>
          <p:cNvPr id="63" name="3- Wizard gif">
            <a:extLst>
              <a:ext uri="{FF2B5EF4-FFF2-40B4-BE49-F238E27FC236}">
                <a16:creationId xmlns="" xmlns:a16="http://schemas.microsoft.com/office/drawing/2014/main" id="{96801A5B-4781-44DD-8234-EE9C79409802}"/>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856483" y="6106959"/>
            <a:ext cx="1794419" cy="2039112"/>
          </a:xfrm>
          <a:prstGeom prst="rect">
            <a:avLst/>
          </a:prstGeom>
        </p:spPr>
      </p:pic>
      <p:pic>
        <p:nvPicPr>
          <p:cNvPr id="69" name="-1 Slime gif">
            <a:extLst>
              <a:ext uri="{FF2B5EF4-FFF2-40B4-BE49-F238E27FC236}">
                <a16:creationId xmlns="" xmlns:a16="http://schemas.microsoft.com/office/drawing/2014/main" id="{7B5D519B-9FBA-40AA-A08D-1AEF2A65C468}"/>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flipH="1">
            <a:off x="14910271" y="4486874"/>
            <a:ext cx="1948788" cy="1608883"/>
          </a:xfrm>
          <a:prstGeom prst="rect">
            <a:avLst/>
          </a:prstGeom>
        </p:spPr>
      </p:pic>
      <p:pic>
        <p:nvPicPr>
          <p:cNvPr id="77" name="Special- Witch (Right) gif">
            <a:extLst>
              <a:ext uri="{FF2B5EF4-FFF2-40B4-BE49-F238E27FC236}">
                <a16:creationId xmlns="" xmlns:a16="http://schemas.microsoft.com/office/drawing/2014/main" id="{3871123E-FAC4-4205-A745-2ED747C5D93A}"/>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flipH="1">
            <a:off x="14800528" y="2093599"/>
            <a:ext cx="2034540" cy="2034540"/>
          </a:xfrm>
          <a:prstGeom prst="rect">
            <a:avLst/>
          </a:prstGeom>
        </p:spPr>
      </p:pic>
      <p:pic>
        <p:nvPicPr>
          <p:cNvPr id="86" name="Special- Thief (Right) gif">
            <a:extLst>
              <a:ext uri="{FF2B5EF4-FFF2-40B4-BE49-F238E27FC236}">
                <a16:creationId xmlns="" xmlns:a16="http://schemas.microsoft.com/office/drawing/2014/main" id="{AEA9B3BC-E166-4E8F-B1EF-6ADE2991998A}"/>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flipH="1">
            <a:off x="14806764" y="6112672"/>
            <a:ext cx="1620833" cy="2039112"/>
          </a:xfrm>
          <a:prstGeom prst="rect">
            <a:avLst/>
          </a:prstGeom>
        </p:spPr>
      </p:pic>
    </p:spTree>
    <p:extLst>
      <p:ext uri="{BB962C8B-B14F-4D97-AF65-F5344CB8AC3E}">
        <p14:creationId xmlns:p14="http://schemas.microsoft.com/office/powerpoint/2010/main" val="23188560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childTnLst>
                          </p:cTn>
                        </p:par>
                        <p:par>
                          <p:cTn id="77" fill="hold">
                            <p:stCondLst>
                              <p:cond delay="350"/>
                            </p:stCondLst>
                            <p:childTnLst>
                              <p:par>
                                <p:cTn id="78"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79" dur="1500" fill="hold"/>
                                        <p:tgtEl>
                                          <p:spTgt spid="32"/>
                                        </p:tgtEl>
                                        <p:attrNameLst>
                                          <p:attrName>ppt_x</p:attrName>
                                          <p:attrName>ppt_y</p:attrName>
                                        </p:attrNameLst>
                                      </p:cBhvr>
                                      <p:rCtr x="11230" y="-22512"/>
                                    </p:animMotion>
                                  </p:childTnLst>
                                </p:cTn>
                              </p:par>
                              <p:par>
                                <p:cTn id="80" presetID="1" presetClass="mediacall" presetSubtype="0" fill="hold" nodeType="withEffect">
                                  <p:stCondLst>
                                    <p:cond delay="250"/>
                                  </p:stCondLst>
                                  <p:childTnLst>
                                    <p:cmd type="call" cmd="playFrom(0.0)">
                                      <p:cBhvr>
                                        <p:cTn id="81" dur="1824" fill="hold"/>
                                        <p:tgtEl>
                                          <p:spTgt spid="23"/>
                                        </p:tgtEl>
                                      </p:cBhvr>
                                    </p:cmd>
                                  </p:childTnLst>
                                </p:cTn>
                              </p:par>
                              <p:par>
                                <p:cTn id="82" presetID="10" presetClass="entr" presetSubtype="0" fill="hold" grpId="0" nodeType="withEffect">
                                  <p:stCondLst>
                                    <p:cond delay="50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nodeType="withEffect">
                                  <p:stCondLst>
                                    <p:cond delay="10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2424"/>
                            </p:stCondLst>
                            <p:childTnLst>
                              <p:par>
                                <p:cTn id="89" presetID="10" presetClass="exit" presetSubtype="0" fill="hold" nodeType="afterEffect">
                                  <p:stCondLst>
                                    <p:cond delay="5000"/>
                                  </p:stCondLst>
                                  <p:childTnLst>
                                    <p:animEffect transition="out" filter="fade">
                                      <p:cBhvr>
                                        <p:cTn id="90" dur="1000"/>
                                        <p:tgtEl>
                                          <p:spTgt spid="32"/>
                                        </p:tgtEl>
                                      </p:cBhvr>
                                    </p:animEffect>
                                    <p:set>
                                      <p:cBhvr>
                                        <p:cTn id="91" dur="1" fill="hold">
                                          <p:stCondLst>
                                            <p:cond delay="999"/>
                                          </p:stCondLst>
                                        </p:cTn>
                                        <p:tgtEl>
                                          <p:spTgt spid="32"/>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29"/>
                                        </p:tgtEl>
                                      </p:cBhvr>
                                    </p:animEffect>
                                    <p:set>
                                      <p:cBhvr>
                                        <p:cTn id="94" dur="1" fill="hold">
                                          <p:stCondLst>
                                            <p:cond delay="999"/>
                                          </p:stCondLst>
                                        </p:cTn>
                                        <p:tgtEl>
                                          <p:spTgt spid="29"/>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28"/>
                                        </p:tgtEl>
                                      </p:cBhvr>
                                    </p:animEffect>
                                    <p:set>
                                      <p:cBhvr>
                                        <p:cTn id="97"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57"/>
                                        </p:tgtEl>
                                        <p:attrNameLst>
                                          <p:attrName>style.visibility</p:attrName>
                                        </p:attrNameLst>
                                      </p:cBhvr>
                                      <p:to>
                                        <p:strVal val="visible"/>
                                      </p:to>
                                    </p:set>
                                  </p:childTnLst>
                                </p:cTn>
                              </p:par>
                            </p:childTnLst>
                          </p:cTn>
                        </p:par>
                        <p:par>
                          <p:cTn id="112" fill="hold">
                            <p:stCondLst>
                              <p:cond delay="350"/>
                            </p:stCondLst>
                            <p:childTnLst>
                              <p:par>
                                <p:cTn id="113" presetID="42" presetClass="path" presetSubtype="0" accel="50000" decel="50000" fill="hold" nodeType="afterEffect">
                                  <p:stCondLst>
                                    <p:cond delay="0"/>
                                  </p:stCondLst>
                                  <p:childTnLst>
                                    <p:animMotion origin="layout" path="M -2.77778E-7 1.17284E-6 L -0.21701 0.00309 " pathEditMode="relative" rAng="0" ptsTypes="AA">
                                      <p:cBhvr>
                                        <p:cTn id="114" dur="1500" fill="hold"/>
                                        <p:tgtEl>
                                          <p:spTgt spid="57"/>
                                        </p:tgtEl>
                                        <p:attrNameLst>
                                          <p:attrName>ppt_x</p:attrName>
                                          <p:attrName>ppt_y</p:attrName>
                                        </p:attrNameLst>
                                      </p:cBhvr>
                                      <p:rCtr x="-10851" y="154"/>
                                    </p:animMotion>
                                  </p:childTnLst>
                                </p:cTn>
                              </p:par>
                              <p:par>
                                <p:cTn id="115" presetID="1" presetClass="mediacall" presetSubtype="0" fill="hold" nodeType="withEffect">
                                  <p:stCondLst>
                                    <p:cond delay="250"/>
                                  </p:stCondLst>
                                  <p:childTnLst>
                                    <p:cmd type="call" cmd="playFrom(0.0)">
                                      <p:cBhvr>
                                        <p:cTn id="116" dur="705" fill="hold"/>
                                        <p:tgtEl>
                                          <p:spTgt spid="45"/>
                                        </p:tgtEl>
                                      </p:cBhvr>
                                    </p:cmd>
                                  </p:childTnLst>
                                </p:cTn>
                              </p:par>
                              <p:par>
                                <p:cTn id="117" presetID="10" presetClass="entr" presetSubtype="0" fill="hold" grpId="0" nodeType="withEffect">
                                  <p:stCondLst>
                                    <p:cond delay="50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par>
                                <p:cTn id="120" presetID="10" presetClass="entr" presetSubtype="0" fill="hold" nodeType="withEffect">
                                  <p:stCondLst>
                                    <p:cond delay="100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500"/>
                                        <p:tgtEl>
                                          <p:spTgt spid="54"/>
                                        </p:tgtEl>
                                      </p:cBhvr>
                                    </p:animEffect>
                                  </p:childTnLst>
                                </p:cTn>
                              </p:par>
                            </p:childTnLst>
                          </p:cTn>
                        </p:par>
                        <p:par>
                          <p:cTn id="123" fill="hold">
                            <p:stCondLst>
                              <p:cond delay="1850"/>
                            </p:stCondLst>
                            <p:childTnLst>
                              <p:par>
                                <p:cTn id="124" presetID="10" presetClass="exit" presetSubtype="0" fill="hold" nodeType="afterEffect">
                                  <p:stCondLst>
                                    <p:cond delay="5000"/>
                                  </p:stCondLst>
                                  <p:childTnLst>
                                    <p:animEffect transition="out" filter="fade">
                                      <p:cBhvr>
                                        <p:cTn id="125" dur="1000"/>
                                        <p:tgtEl>
                                          <p:spTgt spid="57"/>
                                        </p:tgtEl>
                                      </p:cBhvr>
                                    </p:animEffect>
                                    <p:set>
                                      <p:cBhvr>
                                        <p:cTn id="126" dur="1" fill="hold">
                                          <p:stCondLst>
                                            <p:cond delay="999"/>
                                          </p:stCondLst>
                                        </p:cTn>
                                        <p:tgtEl>
                                          <p:spTgt spid="57"/>
                                        </p:tgtEl>
                                        <p:attrNameLst>
                                          <p:attrName>style.visibility</p:attrName>
                                        </p:attrNameLst>
                                      </p:cBhvr>
                                      <p:to>
                                        <p:strVal val="hidden"/>
                                      </p:to>
                                    </p:set>
                                  </p:childTnLst>
                                </p:cTn>
                              </p:par>
                              <p:par>
                                <p:cTn id="127" presetID="10" presetClass="exit" presetSubtype="0" fill="hold" nodeType="withEffect">
                                  <p:stCondLst>
                                    <p:cond delay="5000"/>
                                  </p:stCondLst>
                                  <p:childTnLst>
                                    <p:animEffect transition="out" filter="fade">
                                      <p:cBhvr>
                                        <p:cTn id="128" dur="1000"/>
                                        <p:tgtEl>
                                          <p:spTgt spid="54"/>
                                        </p:tgtEl>
                                      </p:cBhvr>
                                    </p:animEffect>
                                    <p:set>
                                      <p:cBhvr>
                                        <p:cTn id="129" dur="1" fill="hold">
                                          <p:stCondLst>
                                            <p:cond delay="999"/>
                                          </p:stCondLst>
                                        </p:cTn>
                                        <p:tgtEl>
                                          <p:spTgt spid="54"/>
                                        </p:tgtEl>
                                        <p:attrNameLst>
                                          <p:attrName>style.visibility</p:attrName>
                                        </p:attrNameLst>
                                      </p:cBhvr>
                                      <p:to>
                                        <p:strVal val="hidden"/>
                                      </p:to>
                                    </p:set>
                                  </p:childTnLst>
                                </p:cTn>
                              </p:par>
                              <p:par>
                                <p:cTn id="130" presetID="10" presetClass="exit" presetSubtype="0" fill="hold" grpId="1" nodeType="withEffect">
                                  <p:stCondLst>
                                    <p:cond delay="5000"/>
                                  </p:stCondLst>
                                  <p:childTnLst>
                                    <p:animEffect transition="out" filter="fade">
                                      <p:cBhvr>
                                        <p:cTn id="131" dur="1000"/>
                                        <p:tgtEl>
                                          <p:spTgt spid="46"/>
                                        </p:tgtEl>
                                      </p:cBhvr>
                                    </p:animEffect>
                                    <p:set>
                                      <p:cBhvr>
                                        <p:cTn id="132"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3" restart="whenNotActive" fill="hold" evtFilter="cancelBubble" nodeType="interactiveSeq">
                <p:stCondLst>
                  <p:cond evt="onClick" delay="0">
                    <p:tgtEl>
                      <p:spTgt spid="21"/>
                    </p:tgtEl>
                  </p:cond>
                </p:stCondLst>
                <p:endSync evt="end" delay="0">
                  <p:rtn val="all"/>
                </p:endSync>
                <p:childTnLst>
                  <p:par>
                    <p:cTn id="134" fill="hold">
                      <p:stCondLst>
                        <p:cond delay="0"/>
                      </p:stCondLst>
                      <p:childTnLst>
                        <p:par>
                          <p:cTn id="135" fill="hold">
                            <p:stCondLst>
                              <p:cond delay="0"/>
                            </p:stCondLst>
                            <p:childTnLst>
                              <p:par>
                                <p:cTn id="136" presetID="2" presetClass="exit" presetSubtype="8" fill="hold" grpId="1" nodeType="clickEffect">
                                  <p:stCondLst>
                                    <p:cond delay="0"/>
                                  </p:stCondLst>
                                  <p:childTnLst>
                                    <p:anim calcmode="lin" valueType="num">
                                      <p:cBhvr additive="base">
                                        <p:cTn id="137" dur="350"/>
                                        <p:tgtEl>
                                          <p:spTgt spid="21"/>
                                        </p:tgtEl>
                                        <p:attrNameLst>
                                          <p:attrName>ppt_x</p:attrName>
                                        </p:attrNameLst>
                                      </p:cBhvr>
                                      <p:tavLst>
                                        <p:tav tm="0">
                                          <p:val>
                                            <p:strVal val="ppt_x"/>
                                          </p:val>
                                        </p:tav>
                                        <p:tav tm="100000">
                                          <p:val>
                                            <p:strVal val="0-ppt_w/2"/>
                                          </p:val>
                                        </p:tav>
                                      </p:tavLst>
                                    </p:anim>
                                    <p:anim calcmode="lin" valueType="num">
                                      <p:cBhvr additive="base">
                                        <p:cTn id="138" dur="350"/>
                                        <p:tgtEl>
                                          <p:spTgt spid="21"/>
                                        </p:tgtEl>
                                        <p:attrNameLst>
                                          <p:attrName>ppt_y</p:attrName>
                                        </p:attrNameLst>
                                      </p:cBhvr>
                                      <p:tavLst>
                                        <p:tav tm="0">
                                          <p:val>
                                            <p:strVal val="ppt_y"/>
                                          </p:val>
                                        </p:tav>
                                        <p:tav tm="100000">
                                          <p:val>
                                            <p:strVal val="ppt_y"/>
                                          </p:val>
                                        </p:tav>
                                      </p:tavLst>
                                    </p:anim>
                                    <p:set>
                                      <p:cBhvr>
                                        <p:cTn id="139" dur="1" fill="hold">
                                          <p:stCondLst>
                                            <p:cond delay="349"/>
                                          </p:stCondLst>
                                        </p:cTn>
                                        <p:tgtEl>
                                          <p:spTgt spid="21"/>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100"/>
                                        <p:tgtEl>
                                          <p:spTgt spid="51"/>
                                        </p:tgtEl>
                                      </p:cBhvr>
                                    </p:animEffect>
                                    <p:set>
                                      <p:cBhvr>
                                        <p:cTn id="142" dur="1" fill="hold">
                                          <p:stCondLst>
                                            <p:cond delay="99"/>
                                          </p:stCondLst>
                                        </p:cTn>
                                        <p:tgtEl>
                                          <p:spTgt spid="51"/>
                                        </p:tgtEl>
                                        <p:attrNameLst>
                                          <p:attrName>style.visibility</p:attrName>
                                        </p:attrNameLst>
                                      </p:cBhvr>
                                      <p:to>
                                        <p:strVal val="hidden"/>
                                      </p:to>
                                    </p:set>
                                  </p:childTnLst>
                                </p:cTn>
                              </p:par>
                              <p:par>
                                <p:cTn id="143" presetID="1" presetClass="mediacall" presetSubtype="0" fill="hold" nodeType="withEffect">
                                  <p:stCondLst>
                                    <p:cond delay="0"/>
                                  </p:stCondLst>
                                  <p:childTnLst>
                                    <p:cmd type="call" cmd="playFrom(0.0)">
                                      <p:cBhvr>
                                        <p:cTn id="144" dur="339" fill="hold"/>
                                        <p:tgtEl>
                                          <p:spTgt spid="9"/>
                                        </p:tgtEl>
                                      </p:cBhvr>
                                    </p:cmd>
                                  </p:childTnLst>
                                </p:cTn>
                              </p:par>
                              <p:par>
                                <p:cTn id="145" presetID="1" presetClass="entr" presetSubtype="0" fill="hold" nodeType="withEffect">
                                  <p:stCondLst>
                                    <p:cond delay="0"/>
                                  </p:stCondLst>
                                  <p:childTnLst>
                                    <p:set>
                                      <p:cBhvr>
                                        <p:cTn id="146" dur="1" fill="hold">
                                          <p:stCondLst>
                                            <p:cond delay="0"/>
                                          </p:stCondLst>
                                        </p:cTn>
                                        <p:tgtEl>
                                          <p:spTgt spid="44"/>
                                        </p:tgtEl>
                                        <p:attrNameLst>
                                          <p:attrName>style.visibility</p:attrName>
                                        </p:attrNameLst>
                                      </p:cBhvr>
                                      <p:to>
                                        <p:strVal val="visible"/>
                                      </p:to>
                                    </p:set>
                                  </p:childTnLst>
                                </p:cTn>
                              </p:par>
                            </p:childTnLst>
                          </p:cTn>
                        </p:par>
                        <p:par>
                          <p:cTn id="147" fill="hold">
                            <p:stCondLst>
                              <p:cond delay="350"/>
                            </p:stCondLst>
                            <p:childTnLst>
                              <p:par>
                                <p:cTn id="148" presetID="42" presetClass="path" presetSubtype="0" accel="50000" decel="50000" fill="hold" nodeType="afterEffect">
                                  <p:stCondLst>
                                    <p:cond delay="0"/>
                                  </p:stCondLst>
                                  <p:childTnLst>
                                    <p:animMotion origin="layout" path="M 3.40278E-6 2.83951E-6 L 0.22157 0.00308 " pathEditMode="relative" rAng="0" ptsTypes="AA">
                                      <p:cBhvr>
                                        <p:cTn id="149" dur="1500" fill="hold"/>
                                        <p:tgtEl>
                                          <p:spTgt spid="44"/>
                                        </p:tgtEl>
                                        <p:attrNameLst>
                                          <p:attrName>ppt_x</p:attrName>
                                          <p:attrName>ppt_y</p:attrName>
                                        </p:attrNameLst>
                                      </p:cBhvr>
                                      <p:rCtr x="11079" y="154"/>
                                    </p:animMotion>
                                  </p:childTnLst>
                                </p:cTn>
                              </p:par>
                              <p:par>
                                <p:cTn id="150" presetID="1" presetClass="mediacall" presetSubtype="0" fill="hold" nodeType="withEffect">
                                  <p:stCondLst>
                                    <p:cond delay="250"/>
                                  </p:stCondLst>
                                  <p:childTnLst>
                                    <p:cmd type="call" cmd="playFrom(0.0)">
                                      <p:cBhvr>
                                        <p:cTn id="151" dur="1080" fill="hold"/>
                                        <p:tgtEl>
                                          <p:spTgt spid="39"/>
                                        </p:tgtEl>
                                      </p:cBhvr>
                                    </p:cmd>
                                  </p:childTnLst>
                                </p:cTn>
                              </p:par>
                              <p:par>
                                <p:cTn id="152" presetID="10" presetClass="entr" presetSubtype="0" fill="hold" grpId="0" nodeType="withEffect">
                                  <p:stCondLst>
                                    <p:cond delay="500"/>
                                  </p:stCondLst>
                                  <p:childTnLst>
                                    <p:set>
                                      <p:cBhvr>
                                        <p:cTn id="153" dur="1" fill="hold">
                                          <p:stCondLst>
                                            <p:cond delay="0"/>
                                          </p:stCondLst>
                                        </p:cTn>
                                        <p:tgtEl>
                                          <p:spTgt spid="40"/>
                                        </p:tgtEl>
                                        <p:attrNameLst>
                                          <p:attrName>style.visibility</p:attrName>
                                        </p:attrNameLst>
                                      </p:cBhvr>
                                      <p:to>
                                        <p:strVal val="visible"/>
                                      </p:to>
                                    </p:set>
                                    <p:animEffect transition="in" filter="fade">
                                      <p:cBhvr>
                                        <p:cTn id="154" dur="500"/>
                                        <p:tgtEl>
                                          <p:spTgt spid="40"/>
                                        </p:tgtEl>
                                      </p:cBhvr>
                                    </p:animEffect>
                                  </p:childTnLst>
                                </p:cTn>
                              </p:par>
                              <p:par>
                                <p:cTn id="155" presetID="10" presetClass="entr" presetSubtype="0" fill="hold" nodeType="withEffect">
                                  <p:stCondLst>
                                    <p:cond delay="1000"/>
                                  </p:stCondLst>
                                  <p:childTnLst>
                                    <p:set>
                                      <p:cBhvr>
                                        <p:cTn id="156" dur="1" fill="hold">
                                          <p:stCondLst>
                                            <p:cond delay="0"/>
                                          </p:stCondLst>
                                        </p:cTn>
                                        <p:tgtEl>
                                          <p:spTgt spid="41"/>
                                        </p:tgtEl>
                                        <p:attrNameLst>
                                          <p:attrName>style.visibility</p:attrName>
                                        </p:attrNameLst>
                                      </p:cBhvr>
                                      <p:to>
                                        <p:strVal val="visible"/>
                                      </p:to>
                                    </p:set>
                                    <p:animEffect transition="in" filter="fade">
                                      <p:cBhvr>
                                        <p:cTn id="157" dur="500"/>
                                        <p:tgtEl>
                                          <p:spTgt spid="41"/>
                                        </p:tgtEl>
                                      </p:cBhvr>
                                    </p:animEffect>
                                  </p:childTnLst>
                                </p:cTn>
                              </p:par>
                            </p:childTnLst>
                          </p:cTn>
                        </p:par>
                        <p:par>
                          <p:cTn id="158" fill="hold">
                            <p:stCondLst>
                              <p:cond delay="1850"/>
                            </p:stCondLst>
                            <p:childTnLst>
                              <p:par>
                                <p:cTn id="159" presetID="10" presetClass="exit" presetSubtype="0" fill="hold" nodeType="afterEffect">
                                  <p:stCondLst>
                                    <p:cond delay="5000"/>
                                  </p:stCondLst>
                                  <p:childTnLst>
                                    <p:animEffect transition="out" filter="fade">
                                      <p:cBhvr>
                                        <p:cTn id="160" dur="1000"/>
                                        <p:tgtEl>
                                          <p:spTgt spid="44"/>
                                        </p:tgtEl>
                                      </p:cBhvr>
                                    </p:animEffect>
                                    <p:set>
                                      <p:cBhvr>
                                        <p:cTn id="161" dur="1" fill="hold">
                                          <p:stCondLst>
                                            <p:cond delay="999"/>
                                          </p:stCondLst>
                                        </p:cTn>
                                        <p:tgtEl>
                                          <p:spTgt spid="44"/>
                                        </p:tgtEl>
                                        <p:attrNameLst>
                                          <p:attrName>style.visibility</p:attrName>
                                        </p:attrNameLst>
                                      </p:cBhvr>
                                      <p:to>
                                        <p:strVal val="hidden"/>
                                      </p:to>
                                    </p:set>
                                  </p:childTnLst>
                                </p:cTn>
                              </p:par>
                              <p:par>
                                <p:cTn id="162" presetID="10" presetClass="exit" presetSubtype="0" fill="hold" nodeType="withEffect">
                                  <p:stCondLst>
                                    <p:cond delay="5000"/>
                                  </p:stCondLst>
                                  <p:childTnLst>
                                    <p:animEffect transition="out" filter="fade">
                                      <p:cBhvr>
                                        <p:cTn id="163" dur="1000"/>
                                        <p:tgtEl>
                                          <p:spTgt spid="41"/>
                                        </p:tgtEl>
                                      </p:cBhvr>
                                    </p:animEffect>
                                    <p:set>
                                      <p:cBhvr>
                                        <p:cTn id="164" dur="1" fill="hold">
                                          <p:stCondLst>
                                            <p:cond delay="999"/>
                                          </p:stCondLst>
                                        </p:cTn>
                                        <p:tgtEl>
                                          <p:spTgt spid="41"/>
                                        </p:tgtEl>
                                        <p:attrNameLst>
                                          <p:attrName>style.visibility</p:attrName>
                                        </p:attrNameLst>
                                      </p:cBhvr>
                                      <p:to>
                                        <p:strVal val="hidden"/>
                                      </p:to>
                                    </p:set>
                                  </p:childTnLst>
                                </p:cTn>
                              </p:par>
                              <p:par>
                                <p:cTn id="165" presetID="10" presetClass="exit" presetSubtype="0" fill="hold" grpId="1" nodeType="withEffect">
                                  <p:stCondLst>
                                    <p:cond delay="5000"/>
                                  </p:stCondLst>
                                  <p:childTnLst>
                                    <p:animEffect transition="out" filter="fade">
                                      <p:cBhvr>
                                        <p:cTn id="166" dur="1000"/>
                                        <p:tgtEl>
                                          <p:spTgt spid="40"/>
                                        </p:tgtEl>
                                      </p:cBhvr>
                                    </p:animEffect>
                                    <p:set>
                                      <p:cBhvr>
                                        <p:cTn id="167"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68" restart="whenNotActive" fill="hold" evtFilter="cancelBubble" nodeType="interactiveSeq">
                <p:stCondLst>
                  <p:cond evt="onClick" delay="0">
                    <p:tgtEl>
                      <p:spTgt spid="22"/>
                    </p:tgtEl>
                  </p:cond>
                </p:stCondLst>
                <p:endSync evt="end" delay="0">
                  <p:rtn val="all"/>
                </p:endSync>
                <p:childTnLst>
                  <p:par>
                    <p:cTn id="169" fill="hold">
                      <p:stCondLst>
                        <p:cond delay="0"/>
                      </p:stCondLst>
                      <p:childTnLst>
                        <p:par>
                          <p:cTn id="170" fill="hold">
                            <p:stCondLst>
                              <p:cond delay="0"/>
                            </p:stCondLst>
                            <p:childTnLst>
                              <p:par>
                                <p:cTn id="171" presetID="2" presetClass="exit" presetSubtype="2" fill="hold" grpId="1" nodeType="clickEffect">
                                  <p:stCondLst>
                                    <p:cond delay="0"/>
                                  </p:stCondLst>
                                  <p:childTnLst>
                                    <p:anim calcmode="lin" valueType="num">
                                      <p:cBhvr additive="base">
                                        <p:cTn id="172" dur="350"/>
                                        <p:tgtEl>
                                          <p:spTgt spid="22"/>
                                        </p:tgtEl>
                                        <p:attrNameLst>
                                          <p:attrName>ppt_x</p:attrName>
                                        </p:attrNameLst>
                                      </p:cBhvr>
                                      <p:tavLst>
                                        <p:tav tm="0">
                                          <p:val>
                                            <p:strVal val="ppt_x"/>
                                          </p:val>
                                        </p:tav>
                                        <p:tav tm="100000">
                                          <p:val>
                                            <p:strVal val="1+ppt_w/2"/>
                                          </p:val>
                                        </p:tav>
                                      </p:tavLst>
                                    </p:anim>
                                    <p:anim calcmode="lin" valueType="num">
                                      <p:cBhvr additive="base">
                                        <p:cTn id="173" dur="350"/>
                                        <p:tgtEl>
                                          <p:spTgt spid="22"/>
                                        </p:tgtEl>
                                        <p:attrNameLst>
                                          <p:attrName>ppt_y</p:attrName>
                                        </p:attrNameLst>
                                      </p:cBhvr>
                                      <p:tavLst>
                                        <p:tav tm="0">
                                          <p:val>
                                            <p:strVal val="ppt_y"/>
                                          </p:val>
                                        </p:tav>
                                        <p:tav tm="100000">
                                          <p:val>
                                            <p:strVal val="ppt_y"/>
                                          </p:val>
                                        </p:tav>
                                      </p:tavLst>
                                    </p:anim>
                                    <p:set>
                                      <p:cBhvr>
                                        <p:cTn id="174" dur="1" fill="hold">
                                          <p:stCondLst>
                                            <p:cond delay="349"/>
                                          </p:stCondLst>
                                        </p:cTn>
                                        <p:tgtEl>
                                          <p:spTgt spid="22"/>
                                        </p:tgtEl>
                                        <p:attrNameLst>
                                          <p:attrName>style.visibility</p:attrName>
                                        </p:attrNameLst>
                                      </p:cBhvr>
                                      <p:to>
                                        <p:strVal val="hidden"/>
                                      </p:to>
                                    </p:set>
                                  </p:childTnLst>
                                </p:cTn>
                              </p:par>
                              <p:par>
                                <p:cTn id="175" presetID="10" presetClass="exit" presetSubtype="0" fill="hold" grpId="1" nodeType="withEffect">
                                  <p:stCondLst>
                                    <p:cond delay="0"/>
                                  </p:stCondLst>
                                  <p:childTnLst>
                                    <p:animEffect transition="out" filter="fade">
                                      <p:cBhvr>
                                        <p:cTn id="176" dur="100"/>
                                        <p:tgtEl>
                                          <p:spTgt spid="50"/>
                                        </p:tgtEl>
                                      </p:cBhvr>
                                    </p:animEffect>
                                    <p:set>
                                      <p:cBhvr>
                                        <p:cTn id="177" dur="1" fill="hold">
                                          <p:stCondLst>
                                            <p:cond delay="99"/>
                                          </p:stCondLst>
                                        </p:cTn>
                                        <p:tgtEl>
                                          <p:spTgt spid="50"/>
                                        </p:tgtEl>
                                        <p:attrNameLst>
                                          <p:attrName>style.visibility</p:attrName>
                                        </p:attrNameLst>
                                      </p:cBhvr>
                                      <p:to>
                                        <p:strVal val="hidden"/>
                                      </p:to>
                                    </p:set>
                                  </p:childTnLst>
                                </p:cTn>
                              </p:par>
                              <p:par>
                                <p:cTn id="178" presetID="1" presetClass="mediacall" presetSubtype="0" fill="hold" nodeType="withEffect">
                                  <p:stCondLst>
                                    <p:cond delay="0"/>
                                  </p:stCondLst>
                                  <p:childTnLst>
                                    <p:cmd type="call" cmd="playFrom(0.0)">
                                      <p:cBhvr>
                                        <p:cTn id="179" dur="339" fill="hold"/>
                                        <p:tgtEl>
                                          <p:spTgt spid="9"/>
                                        </p:tgtEl>
                                      </p:cBhvr>
                                    </p:cmd>
                                  </p:childTnLst>
                                </p:cTn>
                              </p:par>
                              <p:par>
                                <p:cTn id="180" presetID="1" presetClass="entr" presetSubtype="0" fill="hold" nodeType="withEffect">
                                  <p:stCondLst>
                                    <p:cond delay="0"/>
                                  </p:stCondLst>
                                  <p:childTnLst>
                                    <p:set>
                                      <p:cBhvr>
                                        <p:cTn id="181" dur="1" fill="hold">
                                          <p:stCondLst>
                                            <p:cond delay="0"/>
                                          </p:stCondLst>
                                        </p:cTn>
                                        <p:tgtEl>
                                          <p:spTgt spid="77"/>
                                        </p:tgtEl>
                                        <p:attrNameLst>
                                          <p:attrName>style.visibility</p:attrName>
                                        </p:attrNameLst>
                                      </p:cBhvr>
                                      <p:to>
                                        <p:strVal val="visible"/>
                                      </p:to>
                                    </p:set>
                                  </p:childTnLst>
                                </p:cTn>
                              </p:par>
                            </p:childTnLst>
                          </p:cTn>
                        </p:par>
                        <p:par>
                          <p:cTn id="182" fill="hold">
                            <p:stCondLst>
                              <p:cond delay="350"/>
                            </p:stCondLst>
                            <p:childTnLst>
                              <p:par>
                                <p:cTn id="183" presetID="60" presetClass="path" presetSubtype="0" accel="50000" decel="50000" fill="hold" nodeType="afterEffect">
                                  <p:stCondLst>
                                    <p:cond delay="0"/>
                                  </p:stCondLst>
                                  <p:childTnLst>
                                    <p:animMotion origin="layout" path="M 0.03787 -0.18634 C 0.03776 -0.17959 0.0306 -0.00617 0.03082 -0.00598 C 0.0306 -0.00617 0.03809 -0.19174 0.03798 -0.18634 C 0.03754 -0.17303 0.04937 -0.11034 0.03635 -0.10995 C 0.01552 -0.09027 -0.01986 -0.2037 -0.04351 -0.18171 C -0.06532 -0.16145 -0.0243 -0.07195 -0.04438 -0.05285 C -0.06651 -0.0326 -0.07628 -0.11574 -0.09939 -0.09471 C -0.12066 -0.07484 -0.09418 -0.03626 -0.11263 -0.0189 C -0.12988 -0.00289 -0.13259 -0.04861 -0.14898 -0.03279 C -0.15777 -0.02392 -0.15549 -0.01388 -0.15473 -0.0052 " pathEditMode="relative" rAng="-1705101" ptsTypes="AAAAAAAAAA">
                                      <p:cBhvr>
                                        <p:cTn id="184" dur="1750" fill="hold"/>
                                        <p:tgtEl>
                                          <p:spTgt spid="77"/>
                                        </p:tgtEl>
                                        <p:attrNameLst>
                                          <p:attrName>ppt_x</p:attrName>
                                          <p:attrName>ppt_y</p:attrName>
                                        </p:attrNameLst>
                                      </p:cBhvr>
                                      <p:rCtr x="-8344" y="12982"/>
                                    </p:animMotion>
                                  </p:childTnLst>
                                </p:cTn>
                              </p:par>
                              <p:par>
                                <p:cTn id="185" presetID="1" presetClass="mediacall" presetSubtype="0" fill="hold" nodeType="withEffect">
                                  <p:stCondLst>
                                    <p:cond delay="0"/>
                                  </p:stCondLst>
                                  <p:childTnLst>
                                    <p:cmd type="call" cmd="playFrom(0.0)">
                                      <p:cBhvr>
                                        <p:cTn id="186" dur="2040" fill="hold"/>
                                        <p:tgtEl>
                                          <p:spTgt spid="70"/>
                                        </p:tgtEl>
                                      </p:cBhvr>
                                    </p:cmd>
                                  </p:childTnLst>
                                </p:cTn>
                              </p:par>
                              <p:par>
                                <p:cTn id="187" presetID="10" presetClass="entr" presetSubtype="0" fill="hold" grpId="0" nodeType="withEffect">
                                  <p:stCondLst>
                                    <p:cond delay="500"/>
                                  </p:stCondLst>
                                  <p:childTnLst>
                                    <p:set>
                                      <p:cBhvr>
                                        <p:cTn id="188" dur="1" fill="hold">
                                          <p:stCondLst>
                                            <p:cond delay="0"/>
                                          </p:stCondLst>
                                        </p:cTn>
                                        <p:tgtEl>
                                          <p:spTgt spid="71"/>
                                        </p:tgtEl>
                                        <p:attrNameLst>
                                          <p:attrName>style.visibility</p:attrName>
                                        </p:attrNameLst>
                                      </p:cBhvr>
                                      <p:to>
                                        <p:strVal val="visible"/>
                                      </p:to>
                                    </p:set>
                                    <p:animEffect transition="in" filter="fade">
                                      <p:cBhvr>
                                        <p:cTn id="189" dur="500"/>
                                        <p:tgtEl>
                                          <p:spTgt spid="71"/>
                                        </p:tgtEl>
                                      </p:cBhvr>
                                    </p:animEffect>
                                  </p:childTnLst>
                                </p:cTn>
                              </p:par>
                            </p:childTnLst>
                          </p:cTn>
                        </p:par>
                        <p:par>
                          <p:cTn id="190" fill="hold">
                            <p:stCondLst>
                              <p:cond delay="2390"/>
                            </p:stCondLst>
                            <p:childTnLst>
                              <p:par>
                                <p:cTn id="191" presetID="10" presetClass="entr" presetSubtype="0" fill="hold" grpId="0" nodeType="afterEffect">
                                  <p:stCondLst>
                                    <p:cond delay="0"/>
                                  </p:stCondLst>
                                  <p:childTnLst>
                                    <p:set>
                                      <p:cBhvr>
                                        <p:cTn id="192" dur="1" fill="hold">
                                          <p:stCondLst>
                                            <p:cond delay="0"/>
                                          </p:stCondLst>
                                        </p:cTn>
                                        <p:tgtEl>
                                          <p:spTgt spid="73"/>
                                        </p:tgtEl>
                                        <p:attrNameLst>
                                          <p:attrName>style.visibility</p:attrName>
                                        </p:attrNameLst>
                                      </p:cBhvr>
                                      <p:to>
                                        <p:strVal val="visible"/>
                                      </p:to>
                                    </p:set>
                                    <p:animEffect transition="in" filter="fade">
                                      <p:cBhvr>
                                        <p:cTn id="193" dur="500"/>
                                        <p:tgtEl>
                                          <p:spTgt spid="73"/>
                                        </p:tgtEl>
                                      </p:cBhvr>
                                    </p:animEffect>
                                  </p:childTnLst>
                                </p:cTn>
                              </p:par>
                              <p:par>
                                <p:cTn id="194" presetID="10" presetClass="entr" presetSubtype="0" fill="hold" nodeType="withEffect">
                                  <p:stCondLst>
                                    <p:cond delay="250"/>
                                  </p:stCondLst>
                                  <p:childTnLst>
                                    <p:set>
                                      <p:cBhvr>
                                        <p:cTn id="195" dur="1" fill="hold">
                                          <p:stCondLst>
                                            <p:cond delay="0"/>
                                          </p:stCondLst>
                                        </p:cTn>
                                        <p:tgtEl>
                                          <p:spTgt spid="74"/>
                                        </p:tgtEl>
                                        <p:attrNameLst>
                                          <p:attrName>style.visibility</p:attrName>
                                        </p:attrNameLst>
                                      </p:cBhvr>
                                      <p:to>
                                        <p:strVal val="visible"/>
                                      </p:to>
                                    </p:set>
                                    <p:animEffect transition="in" filter="fade">
                                      <p:cBhvr>
                                        <p:cTn id="196" dur="500"/>
                                        <p:tgtEl>
                                          <p:spTgt spid="74"/>
                                        </p:tgtEl>
                                      </p:cBhvr>
                                    </p:animEffect>
                                  </p:childTnLst>
                                </p:cTn>
                              </p:par>
                              <p:par>
                                <p:cTn id="197" presetID="10" presetClass="entr" presetSubtype="0" fill="hold" grpId="0" nodeType="withEffect">
                                  <p:stCondLst>
                                    <p:cond delay="500"/>
                                  </p:stCondLst>
                                  <p:childTnLst>
                                    <p:set>
                                      <p:cBhvr>
                                        <p:cTn id="198" dur="1" fill="hold">
                                          <p:stCondLst>
                                            <p:cond delay="0"/>
                                          </p:stCondLst>
                                        </p:cTn>
                                        <p:tgtEl>
                                          <p:spTgt spid="72"/>
                                        </p:tgtEl>
                                        <p:attrNameLst>
                                          <p:attrName>style.visibility</p:attrName>
                                        </p:attrNameLst>
                                      </p:cBhvr>
                                      <p:to>
                                        <p:strVal val="visible"/>
                                      </p:to>
                                    </p:set>
                                    <p:animEffect transition="in" filter="fade">
                                      <p:cBhvr>
                                        <p:cTn id="199" dur="500"/>
                                        <p:tgtEl>
                                          <p:spTgt spid="72"/>
                                        </p:tgtEl>
                                      </p:cBhvr>
                                    </p:animEffect>
                                  </p:childTnLst>
                                </p:cTn>
                              </p:par>
                              <p:par>
                                <p:cTn id="200" presetID="10" presetClass="exit" presetSubtype="0" fill="hold" nodeType="withEffect">
                                  <p:stCondLst>
                                    <p:cond delay="10000"/>
                                  </p:stCondLst>
                                  <p:childTnLst>
                                    <p:animEffect transition="out" filter="fade">
                                      <p:cBhvr>
                                        <p:cTn id="201" dur="1000"/>
                                        <p:tgtEl>
                                          <p:spTgt spid="77"/>
                                        </p:tgtEl>
                                      </p:cBhvr>
                                    </p:animEffect>
                                    <p:set>
                                      <p:cBhvr>
                                        <p:cTn id="202" dur="1" fill="hold">
                                          <p:stCondLst>
                                            <p:cond delay="999"/>
                                          </p:stCondLst>
                                        </p:cTn>
                                        <p:tgtEl>
                                          <p:spTgt spid="77"/>
                                        </p:tgtEl>
                                        <p:attrNameLst>
                                          <p:attrName>style.visibility</p:attrName>
                                        </p:attrNameLst>
                                      </p:cBhvr>
                                      <p:to>
                                        <p:strVal val="hidden"/>
                                      </p:to>
                                    </p:set>
                                  </p:childTnLst>
                                </p:cTn>
                              </p:par>
                              <p:par>
                                <p:cTn id="203" presetID="10" presetClass="exit" presetSubtype="0" fill="hold" grpId="1" nodeType="withEffect">
                                  <p:stCondLst>
                                    <p:cond delay="10000"/>
                                  </p:stCondLst>
                                  <p:childTnLst>
                                    <p:animEffect transition="out" filter="fade">
                                      <p:cBhvr>
                                        <p:cTn id="204" dur="1000"/>
                                        <p:tgtEl>
                                          <p:spTgt spid="71"/>
                                        </p:tgtEl>
                                      </p:cBhvr>
                                    </p:animEffect>
                                    <p:set>
                                      <p:cBhvr>
                                        <p:cTn id="205" dur="1" fill="hold">
                                          <p:stCondLst>
                                            <p:cond delay="999"/>
                                          </p:stCondLst>
                                        </p:cTn>
                                        <p:tgtEl>
                                          <p:spTgt spid="71"/>
                                        </p:tgtEl>
                                        <p:attrNameLst>
                                          <p:attrName>style.visibility</p:attrName>
                                        </p:attrNameLst>
                                      </p:cBhvr>
                                      <p:to>
                                        <p:strVal val="hidden"/>
                                      </p:to>
                                    </p:set>
                                  </p:childTnLst>
                                </p:cTn>
                              </p:par>
                              <p:par>
                                <p:cTn id="206" presetID="10" presetClass="exit" presetSubtype="0" fill="hold" grpId="1" nodeType="withEffect">
                                  <p:stCondLst>
                                    <p:cond delay="10000"/>
                                  </p:stCondLst>
                                  <p:childTnLst>
                                    <p:animEffect transition="out" filter="fade">
                                      <p:cBhvr>
                                        <p:cTn id="207" dur="1000"/>
                                        <p:tgtEl>
                                          <p:spTgt spid="73"/>
                                        </p:tgtEl>
                                      </p:cBhvr>
                                    </p:animEffect>
                                    <p:set>
                                      <p:cBhvr>
                                        <p:cTn id="208" dur="1" fill="hold">
                                          <p:stCondLst>
                                            <p:cond delay="999"/>
                                          </p:stCondLst>
                                        </p:cTn>
                                        <p:tgtEl>
                                          <p:spTgt spid="73"/>
                                        </p:tgtEl>
                                        <p:attrNameLst>
                                          <p:attrName>style.visibility</p:attrName>
                                        </p:attrNameLst>
                                      </p:cBhvr>
                                      <p:to>
                                        <p:strVal val="hidden"/>
                                      </p:to>
                                    </p:set>
                                  </p:childTnLst>
                                </p:cTn>
                              </p:par>
                              <p:par>
                                <p:cTn id="209" presetID="10" presetClass="exit" presetSubtype="0" fill="hold" nodeType="withEffect">
                                  <p:stCondLst>
                                    <p:cond delay="10000"/>
                                  </p:stCondLst>
                                  <p:childTnLst>
                                    <p:animEffect transition="out" filter="fade">
                                      <p:cBhvr>
                                        <p:cTn id="210" dur="1000"/>
                                        <p:tgtEl>
                                          <p:spTgt spid="74"/>
                                        </p:tgtEl>
                                      </p:cBhvr>
                                    </p:animEffect>
                                    <p:set>
                                      <p:cBhvr>
                                        <p:cTn id="211" dur="1" fill="hold">
                                          <p:stCondLst>
                                            <p:cond delay="999"/>
                                          </p:stCondLst>
                                        </p:cTn>
                                        <p:tgtEl>
                                          <p:spTgt spid="74"/>
                                        </p:tgtEl>
                                        <p:attrNameLst>
                                          <p:attrName>style.visibility</p:attrName>
                                        </p:attrNameLst>
                                      </p:cBhvr>
                                      <p:to>
                                        <p:strVal val="hidden"/>
                                      </p:to>
                                    </p:set>
                                  </p:childTnLst>
                                </p:cTn>
                              </p:par>
                              <p:par>
                                <p:cTn id="212" presetID="10" presetClass="exit" presetSubtype="0" fill="hold" grpId="1" nodeType="withEffect">
                                  <p:stCondLst>
                                    <p:cond delay="10000"/>
                                  </p:stCondLst>
                                  <p:childTnLst>
                                    <p:animEffect transition="out" filter="fade">
                                      <p:cBhvr>
                                        <p:cTn id="213" dur="1000"/>
                                        <p:tgtEl>
                                          <p:spTgt spid="72"/>
                                        </p:tgtEl>
                                      </p:cBhvr>
                                    </p:animEffect>
                                    <p:set>
                                      <p:cBhvr>
                                        <p:cTn id="214" dur="1" fill="hold">
                                          <p:stCondLst>
                                            <p:cond delay="9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5" restart="whenNotActive" fill="hold" evtFilter="cancelBubble" nodeType="interactiveSeq">
                <p:stCondLst>
                  <p:cond evt="onClick" delay="0">
                    <p:tgtEl>
                      <p:spTgt spid="24"/>
                    </p:tgtEl>
                  </p:cond>
                </p:stCondLst>
                <p:endSync evt="end" delay="0">
                  <p:rtn val="all"/>
                </p:endSync>
                <p:childTnLst>
                  <p:par>
                    <p:cTn id="216" fill="hold">
                      <p:stCondLst>
                        <p:cond delay="0"/>
                      </p:stCondLst>
                      <p:childTnLst>
                        <p:par>
                          <p:cTn id="217" fill="hold">
                            <p:stCondLst>
                              <p:cond delay="0"/>
                            </p:stCondLst>
                            <p:childTnLst>
                              <p:par>
                                <p:cTn id="218" presetID="2" presetClass="exit" presetSubtype="8" fill="hold" grpId="1" nodeType="clickEffect">
                                  <p:stCondLst>
                                    <p:cond delay="0"/>
                                  </p:stCondLst>
                                  <p:childTnLst>
                                    <p:anim calcmode="lin" valueType="num">
                                      <p:cBhvr additive="base">
                                        <p:cTn id="219" dur="350"/>
                                        <p:tgtEl>
                                          <p:spTgt spid="24"/>
                                        </p:tgtEl>
                                        <p:attrNameLst>
                                          <p:attrName>ppt_x</p:attrName>
                                        </p:attrNameLst>
                                      </p:cBhvr>
                                      <p:tavLst>
                                        <p:tav tm="0">
                                          <p:val>
                                            <p:strVal val="ppt_x"/>
                                          </p:val>
                                        </p:tav>
                                        <p:tav tm="100000">
                                          <p:val>
                                            <p:strVal val="0-ppt_w/2"/>
                                          </p:val>
                                        </p:tav>
                                      </p:tavLst>
                                    </p:anim>
                                    <p:anim calcmode="lin" valueType="num">
                                      <p:cBhvr additive="base">
                                        <p:cTn id="220" dur="350"/>
                                        <p:tgtEl>
                                          <p:spTgt spid="24"/>
                                        </p:tgtEl>
                                        <p:attrNameLst>
                                          <p:attrName>ppt_y</p:attrName>
                                        </p:attrNameLst>
                                      </p:cBhvr>
                                      <p:tavLst>
                                        <p:tav tm="0">
                                          <p:val>
                                            <p:strVal val="ppt_y"/>
                                          </p:val>
                                        </p:tav>
                                        <p:tav tm="100000">
                                          <p:val>
                                            <p:strVal val="ppt_y"/>
                                          </p:val>
                                        </p:tav>
                                      </p:tavLst>
                                    </p:anim>
                                    <p:set>
                                      <p:cBhvr>
                                        <p:cTn id="221" dur="1" fill="hold">
                                          <p:stCondLst>
                                            <p:cond delay="349"/>
                                          </p:stCondLst>
                                        </p:cTn>
                                        <p:tgtEl>
                                          <p:spTgt spid="24"/>
                                        </p:tgtEl>
                                        <p:attrNameLst>
                                          <p:attrName>style.visibility</p:attrName>
                                        </p:attrNameLst>
                                      </p:cBhvr>
                                      <p:to>
                                        <p:strVal val="hidden"/>
                                      </p:to>
                                    </p:set>
                                  </p:childTnLst>
                                </p:cTn>
                              </p:par>
                              <p:par>
                                <p:cTn id="222" presetID="10" presetClass="exit" presetSubtype="0" fill="hold" grpId="1" nodeType="withEffect">
                                  <p:stCondLst>
                                    <p:cond delay="0"/>
                                  </p:stCondLst>
                                  <p:childTnLst>
                                    <p:animEffect transition="out" filter="fade">
                                      <p:cBhvr>
                                        <p:cTn id="223" dur="100"/>
                                        <p:tgtEl>
                                          <p:spTgt spid="49"/>
                                        </p:tgtEl>
                                      </p:cBhvr>
                                    </p:animEffect>
                                    <p:set>
                                      <p:cBhvr>
                                        <p:cTn id="224" dur="1" fill="hold">
                                          <p:stCondLst>
                                            <p:cond delay="99"/>
                                          </p:stCondLst>
                                        </p:cTn>
                                        <p:tgtEl>
                                          <p:spTgt spid="49"/>
                                        </p:tgtEl>
                                        <p:attrNameLst>
                                          <p:attrName>style.visibility</p:attrName>
                                        </p:attrNameLst>
                                      </p:cBhvr>
                                      <p:to>
                                        <p:strVal val="hidden"/>
                                      </p:to>
                                    </p:set>
                                  </p:childTnLst>
                                </p:cTn>
                              </p:par>
                              <p:par>
                                <p:cTn id="225" presetID="1" presetClass="mediacall" presetSubtype="0" fill="hold" nodeType="withEffect">
                                  <p:stCondLst>
                                    <p:cond delay="0"/>
                                  </p:stCondLst>
                                  <p:childTnLst>
                                    <p:cmd type="call" cmd="playFrom(0.0)">
                                      <p:cBhvr>
                                        <p:cTn id="226" dur="339" fill="hold"/>
                                        <p:tgtEl>
                                          <p:spTgt spid="9"/>
                                        </p:tgtEl>
                                      </p:cBhvr>
                                    </p:cmd>
                                  </p:childTnLst>
                                </p:cTn>
                              </p:par>
                              <p:par>
                                <p:cTn id="227" presetID="1" presetClass="entr" presetSubtype="0" fill="hold" nodeType="withEffect">
                                  <p:stCondLst>
                                    <p:cond delay="0"/>
                                  </p:stCondLst>
                                  <p:childTnLst>
                                    <p:set>
                                      <p:cBhvr>
                                        <p:cTn id="228" dur="1" fill="hold">
                                          <p:stCondLst>
                                            <p:cond delay="0"/>
                                          </p:stCondLst>
                                        </p:cTn>
                                        <p:tgtEl>
                                          <p:spTgt spid="38"/>
                                        </p:tgtEl>
                                        <p:attrNameLst>
                                          <p:attrName>style.visibility</p:attrName>
                                        </p:attrNameLst>
                                      </p:cBhvr>
                                      <p:to>
                                        <p:strVal val="visible"/>
                                      </p:to>
                                    </p:set>
                                  </p:childTnLst>
                                </p:cTn>
                              </p:par>
                            </p:childTnLst>
                          </p:cTn>
                        </p:par>
                        <p:par>
                          <p:cTn id="229" fill="hold">
                            <p:stCondLst>
                              <p:cond delay="350"/>
                            </p:stCondLst>
                            <p:childTnLst>
                              <p:par>
                                <p:cTn id="230" presetID="42" presetClass="path" presetSubtype="0" accel="50000" decel="50000" fill="hold" nodeType="afterEffect">
                                  <p:stCondLst>
                                    <p:cond delay="0"/>
                                  </p:stCondLst>
                                  <p:childTnLst>
                                    <p:animMotion origin="layout" path="M 3.88889E-6 -3.08642E-6 L 0.34819 -0.00058 " pathEditMode="relative" rAng="0" ptsTypes="AA">
                                      <p:cBhvr>
                                        <p:cTn id="231" dur="1000" fill="hold"/>
                                        <p:tgtEl>
                                          <p:spTgt spid="38"/>
                                        </p:tgtEl>
                                        <p:attrNameLst>
                                          <p:attrName>ppt_x</p:attrName>
                                          <p:attrName>ppt_y</p:attrName>
                                        </p:attrNameLst>
                                      </p:cBhvr>
                                      <p:rCtr x="17415" y="-39"/>
                                    </p:animMotion>
                                  </p:childTnLst>
                                </p:cTn>
                              </p:par>
                              <p:par>
                                <p:cTn id="232" presetID="1" presetClass="mediacall" presetSubtype="0" fill="hold" nodeType="withEffect">
                                  <p:stCondLst>
                                    <p:cond delay="500"/>
                                  </p:stCondLst>
                                  <p:childTnLst>
                                    <p:cmd type="call" cmd="playFrom(0.0)">
                                      <p:cBhvr>
                                        <p:cTn id="233" dur="1512" fill="hold"/>
                                        <p:tgtEl>
                                          <p:spTgt spid="33"/>
                                        </p:tgtEl>
                                      </p:cBhvr>
                                    </p:cmd>
                                  </p:childTnLst>
                                </p:cTn>
                              </p:par>
                              <p:par>
                                <p:cTn id="234" presetID="10" presetClass="entr" presetSubtype="0" fill="hold" grpId="0" nodeType="withEffect">
                                  <p:stCondLst>
                                    <p:cond delay="250"/>
                                  </p:stCondLst>
                                  <p:childTnLst>
                                    <p:set>
                                      <p:cBhvr>
                                        <p:cTn id="235" dur="1" fill="hold">
                                          <p:stCondLst>
                                            <p:cond delay="0"/>
                                          </p:stCondLst>
                                        </p:cTn>
                                        <p:tgtEl>
                                          <p:spTgt spid="34"/>
                                        </p:tgtEl>
                                        <p:attrNameLst>
                                          <p:attrName>style.visibility</p:attrName>
                                        </p:attrNameLst>
                                      </p:cBhvr>
                                      <p:to>
                                        <p:strVal val="visible"/>
                                      </p:to>
                                    </p:set>
                                    <p:animEffect transition="in" filter="fade">
                                      <p:cBhvr>
                                        <p:cTn id="236" dur="500"/>
                                        <p:tgtEl>
                                          <p:spTgt spid="34"/>
                                        </p:tgtEl>
                                      </p:cBhvr>
                                    </p:animEffect>
                                  </p:childTnLst>
                                </p:cTn>
                              </p:par>
                              <p:par>
                                <p:cTn id="237" presetID="10" presetClass="entr" presetSubtype="0" fill="hold" nodeType="withEffect">
                                  <p:stCondLst>
                                    <p:cond delay="750"/>
                                  </p:stCondLst>
                                  <p:childTnLst>
                                    <p:set>
                                      <p:cBhvr>
                                        <p:cTn id="238" dur="1" fill="hold">
                                          <p:stCondLst>
                                            <p:cond delay="0"/>
                                          </p:stCondLst>
                                        </p:cTn>
                                        <p:tgtEl>
                                          <p:spTgt spid="35"/>
                                        </p:tgtEl>
                                        <p:attrNameLst>
                                          <p:attrName>style.visibility</p:attrName>
                                        </p:attrNameLst>
                                      </p:cBhvr>
                                      <p:to>
                                        <p:strVal val="visible"/>
                                      </p:to>
                                    </p:set>
                                    <p:animEffect transition="in" filter="fade">
                                      <p:cBhvr>
                                        <p:cTn id="239" dur="500"/>
                                        <p:tgtEl>
                                          <p:spTgt spid="35"/>
                                        </p:tgtEl>
                                      </p:cBhvr>
                                    </p:animEffect>
                                  </p:childTnLst>
                                </p:cTn>
                              </p:par>
                            </p:childTnLst>
                          </p:cTn>
                        </p:par>
                        <p:par>
                          <p:cTn id="240" fill="hold">
                            <p:stCondLst>
                              <p:cond delay="2362"/>
                            </p:stCondLst>
                            <p:childTnLst>
                              <p:par>
                                <p:cTn id="241" presetID="10" presetClass="exit" presetSubtype="0" fill="hold" nodeType="afterEffect">
                                  <p:stCondLst>
                                    <p:cond delay="5000"/>
                                  </p:stCondLst>
                                  <p:childTnLst>
                                    <p:animEffect transition="out" filter="fade">
                                      <p:cBhvr>
                                        <p:cTn id="242" dur="1000"/>
                                        <p:tgtEl>
                                          <p:spTgt spid="38"/>
                                        </p:tgtEl>
                                      </p:cBhvr>
                                    </p:animEffect>
                                    <p:set>
                                      <p:cBhvr>
                                        <p:cTn id="243" dur="1" fill="hold">
                                          <p:stCondLst>
                                            <p:cond delay="999"/>
                                          </p:stCondLst>
                                        </p:cTn>
                                        <p:tgtEl>
                                          <p:spTgt spid="38"/>
                                        </p:tgtEl>
                                        <p:attrNameLst>
                                          <p:attrName>style.visibility</p:attrName>
                                        </p:attrNameLst>
                                      </p:cBhvr>
                                      <p:to>
                                        <p:strVal val="hidden"/>
                                      </p:to>
                                    </p:set>
                                  </p:childTnLst>
                                </p:cTn>
                              </p:par>
                              <p:par>
                                <p:cTn id="244" presetID="10" presetClass="exit" presetSubtype="0" fill="hold" nodeType="withEffect">
                                  <p:stCondLst>
                                    <p:cond delay="5000"/>
                                  </p:stCondLst>
                                  <p:childTnLst>
                                    <p:animEffect transition="out" filter="fade">
                                      <p:cBhvr>
                                        <p:cTn id="245" dur="1000"/>
                                        <p:tgtEl>
                                          <p:spTgt spid="35"/>
                                        </p:tgtEl>
                                      </p:cBhvr>
                                    </p:animEffect>
                                    <p:set>
                                      <p:cBhvr>
                                        <p:cTn id="246" dur="1" fill="hold">
                                          <p:stCondLst>
                                            <p:cond delay="999"/>
                                          </p:stCondLst>
                                        </p:cTn>
                                        <p:tgtEl>
                                          <p:spTgt spid="35"/>
                                        </p:tgtEl>
                                        <p:attrNameLst>
                                          <p:attrName>style.visibility</p:attrName>
                                        </p:attrNameLst>
                                      </p:cBhvr>
                                      <p:to>
                                        <p:strVal val="hidden"/>
                                      </p:to>
                                    </p:set>
                                  </p:childTnLst>
                                </p:cTn>
                              </p:par>
                              <p:par>
                                <p:cTn id="247" presetID="10" presetClass="exit" presetSubtype="0" fill="hold" grpId="1" nodeType="withEffect">
                                  <p:stCondLst>
                                    <p:cond delay="5000"/>
                                  </p:stCondLst>
                                  <p:childTnLst>
                                    <p:animEffect transition="out" filter="fade">
                                      <p:cBhvr>
                                        <p:cTn id="248" dur="1000"/>
                                        <p:tgtEl>
                                          <p:spTgt spid="34"/>
                                        </p:tgtEl>
                                      </p:cBhvr>
                                    </p:animEffect>
                                    <p:set>
                                      <p:cBhvr>
                                        <p:cTn id="249"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50" restart="whenNotActive" fill="hold" evtFilter="cancelBubble" nodeType="interactiveSeq">
                <p:stCondLst>
                  <p:cond evt="onClick" delay="0">
                    <p:tgtEl>
                      <p:spTgt spid="25"/>
                    </p:tgtEl>
                  </p:cond>
                </p:stCondLst>
                <p:endSync evt="end" delay="0">
                  <p:rtn val="all"/>
                </p:endSync>
                <p:childTnLst>
                  <p:par>
                    <p:cTn id="251" fill="hold">
                      <p:stCondLst>
                        <p:cond delay="0"/>
                      </p:stCondLst>
                      <p:childTnLst>
                        <p:par>
                          <p:cTn id="252" fill="hold">
                            <p:stCondLst>
                              <p:cond delay="0"/>
                            </p:stCondLst>
                            <p:childTnLst>
                              <p:par>
                                <p:cTn id="253" presetID="2" presetClass="exit" presetSubtype="2" fill="hold" grpId="1" nodeType="clickEffect">
                                  <p:stCondLst>
                                    <p:cond delay="0"/>
                                  </p:stCondLst>
                                  <p:childTnLst>
                                    <p:anim calcmode="lin" valueType="num">
                                      <p:cBhvr additive="base">
                                        <p:cTn id="254" dur="350"/>
                                        <p:tgtEl>
                                          <p:spTgt spid="25"/>
                                        </p:tgtEl>
                                        <p:attrNameLst>
                                          <p:attrName>ppt_x</p:attrName>
                                        </p:attrNameLst>
                                      </p:cBhvr>
                                      <p:tavLst>
                                        <p:tav tm="0">
                                          <p:val>
                                            <p:strVal val="ppt_x"/>
                                          </p:val>
                                        </p:tav>
                                        <p:tav tm="100000">
                                          <p:val>
                                            <p:strVal val="1+ppt_w/2"/>
                                          </p:val>
                                        </p:tav>
                                      </p:tavLst>
                                    </p:anim>
                                    <p:anim calcmode="lin" valueType="num">
                                      <p:cBhvr additive="base">
                                        <p:cTn id="255" dur="350"/>
                                        <p:tgtEl>
                                          <p:spTgt spid="25"/>
                                        </p:tgtEl>
                                        <p:attrNameLst>
                                          <p:attrName>ppt_y</p:attrName>
                                        </p:attrNameLst>
                                      </p:cBhvr>
                                      <p:tavLst>
                                        <p:tav tm="0">
                                          <p:val>
                                            <p:strVal val="ppt_y"/>
                                          </p:val>
                                        </p:tav>
                                        <p:tav tm="100000">
                                          <p:val>
                                            <p:strVal val="ppt_y"/>
                                          </p:val>
                                        </p:tav>
                                      </p:tavLst>
                                    </p:anim>
                                    <p:set>
                                      <p:cBhvr>
                                        <p:cTn id="256" dur="1" fill="hold">
                                          <p:stCondLst>
                                            <p:cond delay="349"/>
                                          </p:stCondLst>
                                        </p:cTn>
                                        <p:tgtEl>
                                          <p:spTgt spid="25"/>
                                        </p:tgtEl>
                                        <p:attrNameLst>
                                          <p:attrName>style.visibility</p:attrName>
                                        </p:attrNameLst>
                                      </p:cBhvr>
                                      <p:to>
                                        <p:strVal val="hidden"/>
                                      </p:to>
                                    </p:set>
                                  </p:childTnLst>
                                </p:cTn>
                              </p:par>
                              <p:par>
                                <p:cTn id="257" presetID="10" presetClass="exit" presetSubtype="0" fill="hold" grpId="1" nodeType="withEffect">
                                  <p:stCondLst>
                                    <p:cond delay="0"/>
                                  </p:stCondLst>
                                  <p:childTnLst>
                                    <p:animEffect transition="out" filter="fade">
                                      <p:cBhvr>
                                        <p:cTn id="258" dur="100"/>
                                        <p:tgtEl>
                                          <p:spTgt spid="48"/>
                                        </p:tgtEl>
                                      </p:cBhvr>
                                    </p:animEffect>
                                    <p:set>
                                      <p:cBhvr>
                                        <p:cTn id="259" dur="1" fill="hold">
                                          <p:stCondLst>
                                            <p:cond delay="99"/>
                                          </p:stCondLst>
                                        </p:cTn>
                                        <p:tgtEl>
                                          <p:spTgt spid="48"/>
                                        </p:tgtEl>
                                        <p:attrNameLst>
                                          <p:attrName>style.visibility</p:attrName>
                                        </p:attrNameLst>
                                      </p:cBhvr>
                                      <p:to>
                                        <p:strVal val="hidden"/>
                                      </p:to>
                                    </p:set>
                                  </p:childTnLst>
                                </p:cTn>
                              </p:par>
                              <p:par>
                                <p:cTn id="260" presetID="1" presetClass="mediacall" presetSubtype="0" fill="hold" nodeType="withEffect">
                                  <p:stCondLst>
                                    <p:cond delay="0"/>
                                  </p:stCondLst>
                                  <p:childTnLst>
                                    <p:cmd type="call" cmd="playFrom(0.0)">
                                      <p:cBhvr>
                                        <p:cTn id="261" dur="339" fill="hold"/>
                                        <p:tgtEl>
                                          <p:spTgt spid="9"/>
                                        </p:tgtEl>
                                      </p:cBhvr>
                                    </p:cmd>
                                  </p:childTnLst>
                                </p:cTn>
                              </p:par>
                            </p:childTnLst>
                          </p:cTn>
                        </p:par>
                        <p:par>
                          <p:cTn id="262" fill="hold">
                            <p:stCondLst>
                              <p:cond delay="350"/>
                            </p:stCondLst>
                            <p:childTnLst>
                              <p:par>
                                <p:cTn id="263" presetID="1" presetClass="exit" presetSubtype="0" fill="hold" nodeType="afterEffect">
                                  <p:stCondLst>
                                    <p:cond delay="0"/>
                                  </p:stCondLst>
                                  <p:childTnLst>
                                    <p:set>
                                      <p:cBhvr>
                                        <p:cTn id="264" dur="1" fill="hold">
                                          <p:stCondLst>
                                            <p:cond delay="0"/>
                                          </p:stCondLst>
                                        </p:cTn>
                                        <p:tgtEl>
                                          <p:spTgt spid="69"/>
                                        </p:tgtEl>
                                        <p:attrNameLst>
                                          <p:attrName>style.visibility</p:attrName>
                                        </p:attrNameLst>
                                      </p:cBhvr>
                                      <p:to>
                                        <p:strVal val="hidden"/>
                                      </p:to>
                                    </p:set>
                                  </p:childTnLst>
                                </p:cTn>
                              </p:par>
                            </p:childTnLst>
                          </p:cTn>
                        </p:par>
                        <p:par>
                          <p:cTn id="265" fill="hold">
                            <p:stCondLst>
                              <p:cond delay="350"/>
                            </p:stCondLst>
                            <p:childTnLst>
                              <p:par>
                                <p:cTn id="266" presetID="42" presetClass="path" presetSubtype="0" accel="50000" decel="50000" fill="hold" nodeType="afterEffect">
                                  <p:stCondLst>
                                    <p:cond delay="0"/>
                                  </p:stCondLst>
                                  <p:childTnLst>
                                    <p:animMotion origin="layout" path="M -4.86111E-7 1.85185E-7 L -0.25022 0.00058 " pathEditMode="relative" rAng="0" ptsTypes="AA">
                                      <p:cBhvr>
                                        <p:cTn id="267" dur="10" fill="hold"/>
                                        <p:tgtEl>
                                          <p:spTgt spid="69"/>
                                        </p:tgtEl>
                                        <p:attrNameLst>
                                          <p:attrName>ppt_x</p:attrName>
                                          <p:attrName>ppt_y</p:attrName>
                                        </p:attrNameLst>
                                      </p:cBhvr>
                                      <p:rCtr x="-12511" y="19"/>
                                    </p:animMotion>
                                  </p:childTnLst>
                                </p:cTn>
                              </p:par>
                            </p:childTnLst>
                          </p:cTn>
                        </p:par>
                        <p:par>
                          <p:cTn id="268" fill="hold">
                            <p:stCondLst>
                              <p:cond delay="360"/>
                            </p:stCondLst>
                            <p:childTnLst>
                              <p:par>
                                <p:cTn id="269" presetID="53" presetClass="entr" presetSubtype="16" fill="hold" nodeType="afterEffect">
                                  <p:stCondLst>
                                    <p:cond delay="0"/>
                                  </p:stCondLst>
                                  <p:childTnLst>
                                    <p:set>
                                      <p:cBhvr>
                                        <p:cTn id="270" dur="1" fill="hold">
                                          <p:stCondLst>
                                            <p:cond delay="0"/>
                                          </p:stCondLst>
                                        </p:cTn>
                                        <p:tgtEl>
                                          <p:spTgt spid="69"/>
                                        </p:tgtEl>
                                        <p:attrNameLst>
                                          <p:attrName>style.visibility</p:attrName>
                                        </p:attrNameLst>
                                      </p:cBhvr>
                                      <p:to>
                                        <p:strVal val="visible"/>
                                      </p:to>
                                    </p:set>
                                    <p:anim calcmode="lin" valueType="num">
                                      <p:cBhvr>
                                        <p:cTn id="271" dur="500" fill="hold"/>
                                        <p:tgtEl>
                                          <p:spTgt spid="69"/>
                                        </p:tgtEl>
                                        <p:attrNameLst>
                                          <p:attrName>ppt_w</p:attrName>
                                        </p:attrNameLst>
                                      </p:cBhvr>
                                      <p:tavLst>
                                        <p:tav tm="0">
                                          <p:val>
                                            <p:fltVal val="0"/>
                                          </p:val>
                                        </p:tav>
                                        <p:tav tm="100000">
                                          <p:val>
                                            <p:strVal val="#ppt_w"/>
                                          </p:val>
                                        </p:tav>
                                      </p:tavLst>
                                    </p:anim>
                                    <p:anim calcmode="lin" valueType="num">
                                      <p:cBhvr>
                                        <p:cTn id="272" dur="500" fill="hold"/>
                                        <p:tgtEl>
                                          <p:spTgt spid="69"/>
                                        </p:tgtEl>
                                        <p:attrNameLst>
                                          <p:attrName>ppt_h</p:attrName>
                                        </p:attrNameLst>
                                      </p:cBhvr>
                                      <p:tavLst>
                                        <p:tav tm="0">
                                          <p:val>
                                            <p:fltVal val="0"/>
                                          </p:val>
                                        </p:tav>
                                        <p:tav tm="100000">
                                          <p:val>
                                            <p:strVal val="#ppt_h"/>
                                          </p:val>
                                        </p:tav>
                                      </p:tavLst>
                                    </p:anim>
                                    <p:animEffect transition="in" filter="fade">
                                      <p:cBhvr>
                                        <p:cTn id="273" dur="500"/>
                                        <p:tgtEl>
                                          <p:spTgt spid="69"/>
                                        </p:tgtEl>
                                      </p:cBhvr>
                                    </p:animEffect>
                                  </p:childTnLst>
                                </p:cTn>
                              </p:par>
                              <p:par>
                                <p:cTn id="274" presetID="1" presetClass="mediacall" presetSubtype="0" fill="hold" nodeType="withEffect">
                                  <p:stCondLst>
                                    <p:cond delay="250"/>
                                  </p:stCondLst>
                                  <p:childTnLst>
                                    <p:cmd type="call" cmd="playFrom(0.0)">
                                      <p:cBhvr>
                                        <p:cTn id="275" dur="912" fill="hold"/>
                                        <p:tgtEl>
                                          <p:spTgt spid="64"/>
                                        </p:tgtEl>
                                      </p:cBhvr>
                                    </p:cmd>
                                  </p:childTnLst>
                                </p:cTn>
                              </p:par>
                              <p:par>
                                <p:cTn id="276" presetID="10" presetClass="entr" presetSubtype="0" fill="hold" grpId="0" nodeType="withEffect">
                                  <p:stCondLst>
                                    <p:cond delay="0"/>
                                  </p:stCondLst>
                                  <p:childTnLst>
                                    <p:set>
                                      <p:cBhvr>
                                        <p:cTn id="277" dur="1" fill="hold">
                                          <p:stCondLst>
                                            <p:cond delay="0"/>
                                          </p:stCondLst>
                                        </p:cTn>
                                        <p:tgtEl>
                                          <p:spTgt spid="65"/>
                                        </p:tgtEl>
                                        <p:attrNameLst>
                                          <p:attrName>style.visibility</p:attrName>
                                        </p:attrNameLst>
                                      </p:cBhvr>
                                      <p:to>
                                        <p:strVal val="visible"/>
                                      </p:to>
                                    </p:set>
                                    <p:animEffect transition="in" filter="fade">
                                      <p:cBhvr>
                                        <p:cTn id="278" dur="500"/>
                                        <p:tgtEl>
                                          <p:spTgt spid="65"/>
                                        </p:tgtEl>
                                      </p:cBhvr>
                                    </p:animEffect>
                                  </p:childTnLst>
                                </p:cTn>
                              </p:par>
                              <p:par>
                                <p:cTn id="279" presetID="10" presetClass="entr" presetSubtype="0" fill="hold" nodeType="withEffect">
                                  <p:stCondLst>
                                    <p:cond delay="1000"/>
                                  </p:stCondLst>
                                  <p:childTnLst>
                                    <p:set>
                                      <p:cBhvr>
                                        <p:cTn id="280" dur="1" fill="hold">
                                          <p:stCondLst>
                                            <p:cond delay="0"/>
                                          </p:stCondLst>
                                        </p:cTn>
                                        <p:tgtEl>
                                          <p:spTgt spid="66"/>
                                        </p:tgtEl>
                                        <p:attrNameLst>
                                          <p:attrName>style.visibility</p:attrName>
                                        </p:attrNameLst>
                                      </p:cBhvr>
                                      <p:to>
                                        <p:strVal val="visible"/>
                                      </p:to>
                                    </p:set>
                                    <p:animEffect transition="in" filter="fade">
                                      <p:cBhvr>
                                        <p:cTn id="281" dur="500"/>
                                        <p:tgtEl>
                                          <p:spTgt spid="66"/>
                                        </p:tgtEl>
                                      </p:cBhvr>
                                    </p:animEffect>
                                  </p:childTnLst>
                                </p:cTn>
                              </p:par>
                            </p:childTnLst>
                          </p:cTn>
                        </p:par>
                        <p:par>
                          <p:cTn id="282" fill="hold">
                            <p:stCondLst>
                              <p:cond delay="1860"/>
                            </p:stCondLst>
                            <p:childTnLst>
                              <p:par>
                                <p:cTn id="283" presetID="10" presetClass="exit" presetSubtype="0" fill="hold" nodeType="afterEffect">
                                  <p:stCondLst>
                                    <p:cond delay="5000"/>
                                  </p:stCondLst>
                                  <p:childTnLst>
                                    <p:animEffect transition="out" filter="fade">
                                      <p:cBhvr>
                                        <p:cTn id="284" dur="1000"/>
                                        <p:tgtEl>
                                          <p:spTgt spid="69"/>
                                        </p:tgtEl>
                                      </p:cBhvr>
                                    </p:animEffect>
                                    <p:set>
                                      <p:cBhvr>
                                        <p:cTn id="285" dur="1" fill="hold">
                                          <p:stCondLst>
                                            <p:cond delay="999"/>
                                          </p:stCondLst>
                                        </p:cTn>
                                        <p:tgtEl>
                                          <p:spTgt spid="69"/>
                                        </p:tgtEl>
                                        <p:attrNameLst>
                                          <p:attrName>style.visibility</p:attrName>
                                        </p:attrNameLst>
                                      </p:cBhvr>
                                      <p:to>
                                        <p:strVal val="hidden"/>
                                      </p:to>
                                    </p:set>
                                  </p:childTnLst>
                                </p:cTn>
                              </p:par>
                              <p:par>
                                <p:cTn id="286" presetID="10" presetClass="exit" presetSubtype="0" fill="hold" nodeType="withEffect">
                                  <p:stCondLst>
                                    <p:cond delay="5000"/>
                                  </p:stCondLst>
                                  <p:childTnLst>
                                    <p:animEffect transition="out" filter="fade">
                                      <p:cBhvr>
                                        <p:cTn id="287" dur="1000"/>
                                        <p:tgtEl>
                                          <p:spTgt spid="66"/>
                                        </p:tgtEl>
                                      </p:cBhvr>
                                    </p:animEffect>
                                    <p:set>
                                      <p:cBhvr>
                                        <p:cTn id="288" dur="1" fill="hold">
                                          <p:stCondLst>
                                            <p:cond delay="999"/>
                                          </p:stCondLst>
                                        </p:cTn>
                                        <p:tgtEl>
                                          <p:spTgt spid="66"/>
                                        </p:tgtEl>
                                        <p:attrNameLst>
                                          <p:attrName>style.visibility</p:attrName>
                                        </p:attrNameLst>
                                      </p:cBhvr>
                                      <p:to>
                                        <p:strVal val="hidden"/>
                                      </p:to>
                                    </p:set>
                                  </p:childTnLst>
                                </p:cTn>
                              </p:par>
                              <p:par>
                                <p:cTn id="289" presetID="10" presetClass="exit" presetSubtype="0" fill="hold" grpId="1" nodeType="withEffect">
                                  <p:stCondLst>
                                    <p:cond delay="5000"/>
                                  </p:stCondLst>
                                  <p:childTnLst>
                                    <p:animEffect transition="out" filter="fade">
                                      <p:cBhvr>
                                        <p:cTn id="290" dur="1000"/>
                                        <p:tgtEl>
                                          <p:spTgt spid="65"/>
                                        </p:tgtEl>
                                      </p:cBhvr>
                                    </p:animEffect>
                                    <p:set>
                                      <p:cBhvr>
                                        <p:cTn id="291" dur="1" fill="hold">
                                          <p:stCondLst>
                                            <p:cond delay="9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92" restart="whenNotActive" fill="hold" evtFilter="cancelBubble" nodeType="interactiveSeq">
                <p:stCondLst>
                  <p:cond evt="onClick" delay="0">
                    <p:tgtEl>
                      <p:spTgt spid="26"/>
                    </p:tgtEl>
                  </p:cond>
                </p:stCondLst>
                <p:endSync evt="end" delay="0">
                  <p:rtn val="all"/>
                </p:endSync>
                <p:childTnLst>
                  <p:par>
                    <p:cTn id="293" fill="hold">
                      <p:stCondLst>
                        <p:cond delay="0"/>
                      </p:stCondLst>
                      <p:childTnLst>
                        <p:par>
                          <p:cTn id="294" fill="hold">
                            <p:stCondLst>
                              <p:cond delay="0"/>
                            </p:stCondLst>
                            <p:childTnLst>
                              <p:par>
                                <p:cTn id="295" presetID="2" presetClass="exit" presetSubtype="12" fill="hold" grpId="1" nodeType="clickEffect">
                                  <p:stCondLst>
                                    <p:cond delay="0"/>
                                  </p:stCondLst>
                                  <p:childTnLst>
                                    <p:anim calcmode="lin" valueType="num">
                                      <p:cBhvr additive="base">
                                        <p:cTn id="296" dur="350"/>
                                        <p:tgtEl>
                                          <p:spTgt spid="26"/>
                                        </p:tgtEl>
                                        <p:attrNameLst>
                                          <p:attrName>ppt_x</p:attrName>
                                        </p:attrNameLst>
                                      </p:cBhvr>
                                      <p:tavLst>
                                        <p:tav tm="0">
                                          <p:val>
                                            <p:strVal val="ppt_x"/>
                                          </p:val>
                                        </p:tav>
                                        <p:tav tm="100000">
                                          <p:val>
                                            <p:strVal val="0-ppt_w/2"/>
                                          </p:val>
                                        </p:tav>
                                      </p:tavLst>
                                    </p:anim>
                                    <p:anim calcmode="lin" valueType="num">
                                      <p:cBhvr additive="base">
                                        <p:cTn id="297" dur="350"/>
                                        <p:tgtEl>
                                          <p:spTgt spid="26"/>
                                        </p:tgtEl>
                                        <p:attrNameLst>
                                          <p:attrName>ppt_y</p:attrName>
                                        </p:attrNameLst>
                                      </p:cBhvr>
                                      <p:tavLst>
                                        <p:tav tm="0">
                                          <p:val>
                                            <p:strVal val="ppt_y"/>
                                          </p:val>
                                        </p:tav>
                                        <p:tav tm="100000">
                                          <p:val>
                                            <p:strVal val="1+ppt_h/2"/>
                                          </p:val>
                                        </p:tav>
                                      </p:tavLst>
                                    </p:anim>
                                    <p:set>
                                      <p:cBhvr>
                                        <p:cTn id="298" dur="1" fill="hold">
                                          <p:stCondLst>
                                            <p:cond delay="349"/>
                                          </p:stCondLst>
                                        </p:cTn>
                                        <p:tgtEl>
                                          <p:spTgt spid="26"/>
                                        </p:tgtEl>
                                        <p:attrNameLst>
                                          <p:attrName>style.visibility</p:attrName>
                                        </p:attrNameLst>
                                      </p:cBhvr>
                                      <p:to>
                                        <p:strVal val="hidden"/>
                                      </p:to>
                                    </p:set>
                                  </p:childTnLst>
                                </p:cTn>
                              </p:par>
                              <p:par>
                                <p:cTn id="299" presetID="10" presetClass="exit" presetSubtype="0" fill="hold" grpId="1" nodeType="withEffect">
                                  <p:stCondLst>
                                    <p:cond delay="0"/>
                                  </p:stCondLst>
                                  <p:childTnLst>
                                    <p:animEffect transition="out" filter="fade">
                                      <p:cBhvr>
                                        <p:cTn id="300" dur="100"/>
                                        <p:tgtEl>
                                          <p:spTgt spid="47"/>
                                        </p:tgtEl>
                                      </p:cBhvr>
                                    </p:animEffect>
                                    <p:set>
                                      <p:cBhvr>
                                        <p:cTn id="301" dur="1" fill="hold">
                                          <p:stCondLst>
                                            <p:cond delay="99"/>
                                          </p:stCondLst>
                                        </p:cTn>
                                        <p:tgtEl>
                                          <p:spTgt spid="47"/>
                                        </p:tgtEl>
                                        <p:attrNameLst>
                                          <p:attrName>style.visibility</p:attrName>
                                        </p:attrNameLst>
                                      </p:cBhvr>
                                      <p:to>
                                        <p:strVal val="hidden"/>
                                      </p:to>
                                    </p:set>
                                  </p:childTnLst>
                                </p:cTn>
                              </p:par>
                              <p:par>
                                <p:cTn id="302" presetID="1" presetClass="mediacall" presetSubtype="0" fill="hold" nodeType="withEffect">
                                  <p:stCondLst>
                                    <p:cond delay="0"/>
                                  </p:stCondLst>
                                  <p:childTnLst>
                                    <p:cmd type="call" cmd="playFrom(0.0)">
                                      <p:cBhvr>
                                        <p:cTn id="303" dur="339" fill="hold"/>
                                        <p:tgtEl>
                                          <p:spTgt spid="9"/>
                                        </p:tgtEl>
                                      </p:cBhvr>
                                    </p:cmd>
                                  </p:childTnLst>
                                </p:cTn>
                              </p:par>
                            </p:childTnLst>
                          </p:cTn>
                        </p:par>
                        <p:par>
                          <p:cTn id="304" fill="hold">
                            <p:stCondLst>
                              <p:cond delay="350"/>
                            </p:stCondLst>
                            <p:childTnLst>
                              <p:par>
                                <p:cTn id="305" presetID="1" presetClass="exit" presetSubtype="0" fill="hold" nodeType="afterEffect">
                                  <p:stCondLst>
                                    <p:cond delay="0"/>
                                  </p:stCondLst>
                                  <p:childTnLst>
                                    <p:set>
                                      <p:cBhvr>
                                        <p:cTn id="306" dur="1" fill="hold">
                                          <p:stCondLst>
                                            <p:cond delay="0"/>
                                          </p:stCondLst>
                                        </p:cTn>
                                        <p:tgtEl>
                                          <p:spTgt spid="63"/>
                                        </p:tgtEl>
                                        <p:attrNameLst>
                                          <p:attrName>style.visibility</p:attrName>
                                        </p:attrNameLst>
                                      </p:cBhvr>
                                      <p:to>
                                        <p:strVal val="hidden"/>
                                      </p:to>
                                    </p:set>
                                  </p:childTnLst>
                                </p:cTn>
                              </p:par>
                            </p:childTnLst>
                          </p:cTn>
                        </p:par>
                        <p:par>
                          <p:cTn id="307" fill="hold">
                            <p:stCondLst>
                              <p:cond delay="350"/>
                            </p:stCondLst>
                            <p:childTnLst>
                              <p:par>
                                <p:cTn id="308" presetID="42" presetClass="path" presetSubtype="0" accel="50000" decel="50000" fill="hold" nodeType="afterEffect">
                                  <p:stCondLst>
                                    <p:cond delay="0"/>
                                  </p:stCondLst>
                                  <p:childTnLst>
                                    <p:animMotion origin="layout" path="M -1.80556E-6 -3.64198E-6 L 0.21658 0.00135 " pathEditMode="relative" rAng="0" ptsTypes="AA">
                                      <p:cBhvr>
                                        <p:cTn id="309" dur="10" fill="hold"/>
                                        <p:tgtEl>
                                          <p:spTgt spid="63"/>
                                        </p:tgtEl>
                                        <p:attrNameLst>
                                          <p:attrName>ppt_x</p:attrName>
                                          <p:attrName>ppt_y</p:attrName>
                                        </p:attrNameLst>
                                      </p:cBhvr>
                                      <p:rCtr x="10829" y="58"/>
                                    </p:animMotion>
                                  </p:childTnLst>
                                </p:cTn>
                              </p:par>
                            </p:childTnLst>
                          </p:cTn>
                        </p:par>
                        <p:par>
                          <p:cTn id="310" fill="hold">
                            <p:stCondLst>
                              <p:cond delay="360"/>
                            </p:stCondLst>
                            <p:childTnLst>
                              <p:par>
                                <p:cTn id="311" presetID="14" presetClass="entr" presetSubtype="10" fill="hold" nodeType="afterEffect">
                                  <p:stCondLst>
                                    <p:cond delay="0"/>
                                  </p:stCondLst>
                                  <p:childTnLst>
                                    <p:set>
                                      <p:cBhvr>
                                        <p:cTn id="312" dur="1" fill="hold">
                                          <p:stCondLst>
                                            <p:cond delay="0"/>
                                          </p:stCondLst>
                                        </p:cTn>
                                        <p:tgtEl>
                                          <p:spTgt spid="63"/>
                                        </p:tgtEl>
                                        <p:attrNameLst>
                                          <p:attrName>style.visibility</p:attrName>
                                        </p:attrNameLst>
                                      </p:cBhvr>
                                      <p:to>
                                        <p:strVal val="visible"/>
                                      </p:to>
                                    </p:set>
                                    <p:animEffect transition="in" filter="randombar(horizontal)">
                                      <p:cBhvr>
                                        <p:cTn id="313" dur="1000"/>
                                        <p:tgtEl>
                                          <p:spTgt spid="63"/>
                                        </p:tgtEl>
                                      </p:cBhvr>
                                    </p:animEffect>
                                  </p:childTnLst>
                                </p:cTn>
                              </p:par>
                              <p:par>
                                <p:cTn id="314" presetID="1" presetClass="mediacall" presetSubtype="0" fill="hold" nodeType="withEffect">
                                  <p:stCondLst>
                                    <p:cond delay="0"/>
                                  </p:stCondLst>
                                  <p:childTnLst>
                                    <p:cmd type="call" cmd="playFrom(0.0)">
                                      <p:cBhvr>
                                        <p:cTn id="315" dur="2351" fill="hold"/>
                                        <p:tgtEl>
                                          <p:spTgt spid="58"/>
                                        </p:tgtEl>
                                      </p:cBhvr>
                                    </p:cmd>
                                  </p:childTnLst>
                                </p:cTn>
                              </p:par>
                              <p:par>
                                <p:cTn id="316" presetID="10" presetClass="entr" presetSubtype="0" fill="hold" grpId="0" nodeType="withEffect">
                                  <p:stCondLst>
                                    <p:cond delay="0"/>
                                  </p:stCondLst>
                                  <p:childTnLst>
                                    <p:set>
                                      <p:cBhvr>
                                        <p:cTn id="317" dur="1" fill="hold">
                                          <p:stCondLst>
                                            <p:cond delay="0"/>
                                          </p:stCondLst>
                                        </p:cTn>
                                        <p:tgtEl>
                                          <p:spTgt spid="59"/>
                                        </p:tgtEl>
                                        <p:attrNameLst>
                                          <p:attrName>style.visibility</p:attrName>
                                        </p:attrNameLst>
                                      </p:cBhvr>
                                      <p:to>
                                        <p:strVal val="visible"/>
                                      </p:to>
                                    </p:set>
                                    <p:animEffect transition="in" filter="fade">
                                      <p:cBhvr>
                                        <p:cTn id="318" dur="500"/>
                                        <p:tgtEl>
                                          <p:spTgt spid="59"/>
                                        </p:tgtEl>
                                      </p:cBhvr>
                                    </p:animEffect>
                                  </p:childTnLst>
                                </p:cTn>
                              </p:par>
                              <p:par>
                                <p:cTn id="319" presetID="10" presetClass="entr" presetSubtype="0" fill="hold" nodeType="withEffect">
                                  <p:stCondLst>
                                    <p:cond delay="500"/>
                                  </p:stCondLst>
                                  <p:childTnLst>
                                    <p:set>
                                      <p:cBhvr>
                                        <p:cTn id="320" dur="1" fill="hold">
                                          <p:stCondLst>
                                            <p:cond delay="0"/>
                                          </p:stCondLst>
                                        </p:cTn>
                                        <p:tgtEl>
                                          <p:spTgt spid="60"/>
                                        </p:tgtEl>
                                        <p:attrNameLst>
                                          <p:attrName>style.visibility</p:attrName>
                                        </p:attrNameLst>
                                      </p:cBhvr>
                                      <p:to>
                                        <p:strVal val="visible"/>
                                      </p:to>
                                    </p:set>
                                    <p:animEffect transition="in" filter="fade">
                                      <p:cBhvr>
                                        <p:cTn id="321" dur="500"/>
                                        <p:tgtEl>
                                          <p:spTgt spid="60"/>
                                        </p:tgtEl>
                                      </p:cBhvr>
                                    </p:animEffect>
                                  </p:childTnLst>
                                </p:cTn>
                              </p:par>
                            </p:childTnLst>
                          </p:cTn>
                        </p:par>
                        <p:par>
                          <p:cTn id="322" fill="hold">
                            <p:stCondLst>
                              <p:cond delay="2711"/>
                            </p:stCondLst>
                            <p:childTnLst>
                              <p:par>
                                <p:cTn id="323" presetID="10" presetClass="exit" presetSubtype="0" fill="hold" nodeType="afterEffect">
                                  <p:stCondLst>
                                    <p:cond delay="5000"/>
                                  </p:stCondLst>
                                  <p:childTnLst>
                                    <p:animEffect transition="out" filter="fade">
                                      <p:cBhvr>
                                        <p:cTn id="324" dur="1000"/>
                                        <p:tgtEl>
                                          <p:spTgt spid="63"/>
                                        </p:tgtEl>
                                      </p:cBhvr>
                                    </p:animEffect>
                                    <p:set>
                                      <p:cBhvr>
                                        <p:cTn id="325" dur="1" fill="hold">
                                          <p:stCondLst>
                                            <p:cond delay="999"/>
                                          </p:stCondLst>
                                        </p:cTn>
                                        <p:tgtEl>
                                          <p:spTgt spid="63"/>
                                        </p:tgtEl>
                                        <p:attrNameLst>
                                          <p:attrName>style.visibility</p:attrName>
                                        </p:attrNameLst>
                                      </p:cBhvr>
                                      <p:to>
                                        <p:strVal val="hidden"/>
                                      </p:to>
                                    </p:set>
                                  </p:childTnLst>
                                </p:cTn>
                              </p:par>
                              <p:par>
                                <p:cTn id="326" presetID="10" presetClass="exit" presetSubtype="0" fill="hold" nodeType="withEffect">
                                  <p:stCondLst>
                                    <p:cond delay="5000"/>
                                  </p:stCondLst>
                                  <p:childTnLst>
                                    <p:animEffect transition="out" filter="fade">
                                      <p:cBhvr>
                                        <p:cTn id="327" dur="1000"/>
                                        <p:tgtEl>
                                          <p:spTgt spid="60"/>
                                        </p:tgtEl>
                                      </p:cBhvr>
                                    </p:animEffect>
                                    <p:set>
                                      <p:cBhvr>
                                        <p:cTn id="328" dur="1" fill="hold">
                                          <p:stCondLst>
                                            <p:cond delay="999"/>
                                          </p:stCondLst>
                                        </p:cTn>
                                        <p:tgtEl>
                                          <p:spTgt spid="60"/>
                                        </p:tgtEl>
                                        <p:attrNameLst>
                                          <p:attrName>style.visibility</p:attrName>
                                        </p:attrNameLst>
                                      </p:cBhvr>
                                      <p:to>
                                        <p:strVal val="hidden"/>
                                      </p:to>
                                    </p:set>
                                  </p:childTnLst>
                                </p:cTn>
                              </p:par>
                              <p:par>
                                <p:cTn id="329" presetID="10" presetClass="exit" presetSubtype="0" fill="hold" grpId="1" nodeType="withEffect">
                                  <p:stCondLst>
                                    <p:cond delay="5000"/>
                                  </p:stCondLst>
                                  <p:childTnLst>
                                    <p:animEffect transition="out" filter="fade">
                                      <p:cBhvr>
                                        <p:cTn id="330" dur="1000"/>
                                        <p:tgtEl>
                                          <p:spTgt spid="59"/>
                                        </p:tgtEl>
                                      </p:cBhvr>
                                    </p:animEffect>
                                    <p:set>
                                      <p:cBhvr>
                                        <p:cTn id="331"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2" restart="whenNotActive" fill="hold" evtFilter="cancelBubble" nodeType="interactiveSeq">
                <p:stCondLst>
                  <p:cond evt="onClick" delay="0">
                    <p:tgtEl>
                      <p:spTgt spid="27"/>
                    </p:tgtEl>
                  </p:cond>
                </p:stCondLst>
                <p:endSync evt="end" delay="0">
                  <p:rtn val="all"/>
                </p:endSync>
                <p:childTnLst>
                  <p:par>
                    <p:cTn id="333" fill="hold">
                      <p:stCondLst>
                        <p:cond delay="0"/>
                      </p:stCondLst>
                      <p:childTnLst>
                        <p:par>
                          <p:cTn id="334" fill="hold">
                            <p:stCondLst>
                              <p:cond delay="0"/>
                            </p:stCondLst>
                            <p:childTnLst>
                              <p:par>
                                <p:cTn id="335" presetID="2" presetClass="exit" presetSubtype="6" fill="hold" grpId="1" nodeType="clickEffect">
                                  <p:stCondLst>
                                    <p:cond delay="0"/>
                                  </p:stCondLst>
                                  <p:childTnLst>
                                    <p:anim calcmode="lin" valueType="num">
                                      <p:cBhvr additive="base">
                                        <p:cTn id="336" dur="350"/>
                                        <p:tgtEl>
                                          <p:spTgt spid="27"/>
                                        </p:tgtEl>
                                        <p:attrNameLst>
                                          <p:attrName>ppt_x</p:attrName>
                                        </p:attrNameLst>
                                      </p:cBhvr>
                                      <p:tavLst>
                                        <p:tav tm="0">
                                          <p:val>
                                            <p:strVal val="ppt_x"/>
                                          </p:val>
                                        </p:tav>
                                        <p:tav tm="100000">
                                          <p:val>
                                            <p:strVal val="1+ppt_w/2"/>
                                          </p:val>
                                        </p:tav>
                                      </p:tavLst>
                                    </p:anim>
                                    <p:anim calcmode="lin" valueType="num">
                                      <p:cBhvr additive="base">
                                        <p:cTn id="337" dur="350"/>
                                        <p:tgtEl>
                                          <p:spTgt spid="27"/>
                                        </p:tgtEl>
                                        <p:attrNameLst>
                                          <p:attrName>ppt_y</p:attrName>
                                        </p:attrNameLst>
                                      </p:cBhvr>
                                      <p:tavLst>
                                        <p:tav tm="0">
                                          <p:val>
                                            <p:strVal val="ppt_y"/>
                                          </p:val>
                                        </p:tav>
                                        <p:tav tm="100000">
                                          <p:val>
                                            <p:strVal val="1+ppt_h/2"/>
                                          </p:val>
                                        </p:tav>
                                      </p:tavLst>
                                    </p:anim>
                                    <p:set>
                                      <p:cBhvr>
                                        <p:cTn id="338" dur="1" fill="hold">
                                          <p:stCondLst>
                                            <p:cond delay="349"/>
                                          </p:stCondLst>
                                        </p:cTn>
                                        <p:tgtEl>
                                          <p:spTgt spid="27"/>
                                        </p:tgtEl>
                                        <p:attrNameLst>
                                          <p:attrName>style.visibility</p:attrName>
                                        </p:attrNameLst>
                                      </p:cBhvr>
                                      <p:to>
                                        <p:strVal val="hidden"/>
                                      </p:to>
                                    </p:set>
                                  </p:childTnLst>
                                </p:cTn>
                              </p:par>
                              <p:par>
                                <p:cTn id="339" presetID="10" presetClass="exit" presetSubtype="0" fill="hold" grpId="1" nodeType="withEffect">
                                  <p:stCondLst>
                                    <p:cond delay="0"/>
                                  </p:stCondLst>
                                  <p:childTnLst>
                                    <p:animEffect transition="out" filter="fade">
                                      <p:cBhvr>
                                        <p:cTn id="340" dur="100"/>
                                        <p:tgtEl>
                                          <p:spTgt spid="3"/>
                                        </p:tgtEl>
                                      </p:cBhvr>
                                    </p:animEffect>
                                    <p:set>
                                      <p:cBhvr>
                                        <p:cTn id="341" dur="1" fill="hold">
                                          <p:stCondLst>
                                            <p:cond delay="99"/>
                                          </p:stCondLst>
                                        </p:cTn>
                                        <p:tgtEl>
                                          <p:spTgt spid="3"/>
                                        </p:tgtEl>
                                        <p:attrNameLst>
                                          <p:attrName>style.visibility</p:attrName>
                                        </p:attrNameLst>
                                      </p:cBhvr>
                                      <p:to>
                                        <p:strVal val="hidden"/>
                                      </p:to>
                                    </p:set>
                                  </p:childTnLst>
                                </p:cTn>
                              </p:par>
                              <p:par>
                                <p:cTn id="342" presetID="1" presetClass="mediacall" presetSubtype="0" fill="hold" nodeType="withEffect">
                                  <p:stCondLst>
                                    <p:cond delay="0"/>
                                  </p:stCondLst>
                                  <p:childTnLst>
                                    <p:cmd type="call" cmd="playFrom(0.0)">
                                      <p:cBhvr>
                                        <p:cTn id="343" dur="339" fill="hold"/>
                                        <p:tgtEl>
                                          <p:spTgt spid="9"/>
                                        </p:tgtEl>
                                      </p:cBhvr>
                                    </p:cmd>
                                  </p:childTnLst>
                                </p:cTn>
                              </p:par>
                              <p:par>
                                <p:cTn id="344" presetID="1" presetClass="entr" presetSubtype="0" fill="hold" nodeType="withEffect">
                                  <p:stCondLst>
                                    <p:cond delay="0"/>
                                  </p:stCondLst>
                                  <p:childTnLst>
                                    <p:set>
                                      <p:cBhvr>
                                        <p:cTn id="345" dur="1" fill="hold">
                                          <p:stCondLst>
                                            <p:cond delay="0"/>
                                          </p:stCondLst>
                                        </p:cTn>
                                        <p:tgtEl>
                                          <p:spTgt spid="86"/>
                                        </p:tgtEl>
                                        <p:attrNameLst>
                                          <p:attrName>style.visibility</p:attrName>
                                        </p:attrNameLst>
                                      </p:cBhvr>
                                      <p:to>
                                        <p:strVal val="visible"/>
                                      </p:to>
                                    </p:set>
                                  </p:childTnLst>
                                </p:cTn>
                              </p:par>
                            </p:childTnLst>
                          </p:cTn>
                        </p:par>
                        <p:par>
                          <p:cTn id="346" fill="hold">
                            <p:stCondLst>
                              <p:cond delay="350"/>
                            </p:stCondLst>
                            <p:childTnLst>
                              <p:par>
                                <p:cTn id="347" presetID="42" presetClass="path" presetSubtype="0" accel="50000" decel="50000" fill="hold" nodeType="afterEffect">
                                  <p:stCondLst>
                                    <p:cond delay="0"/>
                                  </p:stCondLst>
                                  <p:childTnLst>
                                    <p:animMotion origin="layout" path="M -2.8125E-6 3.76543E-6 L -0.13422 -0.00213 " pathEditMode="relative" rAng="0" ptsTypes="AA">
                                      <p:cBhvr>
                                        <p:cTn id="348" dur="1000" fill="hold"/>
                                        <p:tgtEl>
                                          <p:spTgt spid="86"/>
                                        </p:tgtEl>
                                        <p:attrNameLst>
                                          <p:attrName>ppt_x</p:attrName>
                                          <p:attrName>ppt_y</p:attrName>
                                        </p:attrNameLst>
                                      </p:cBhvr>
                                      <p:rCtr x="-6717" y="-116"/>
                                    </p:animMotion>
                                  </p:childTnLst>
                                </p:cTn>
                              </p:par>
                              <p:par>
                                <p:cTn id="349" presetID="1" presetClass="mediacall" presetSubtype="0" fill="hold" nodeType="withEffect">
                                  <p:stCondLst>
                                    <p:cond delay="250"/>
                                  </p:stCondLst>
                                  <p:childTnLst>
                                    <p:cmd type="call" cmd="playFrom(0.0)">
                                      <p:cBhvr>
                                        <p:cTn id="350" dur="1536" fill="hold"/>
                                        <p:tgtEl>
                                          <p:spTgt spid="78"/>
                                        </p:tgtEl>
                                      </p:cBhvr>
                                    </p:cmd>
                                  </p:childTnLst>
                                </p:cTn>
                              </p:par>
                              <p:par>
                                <p:cTn id="351" presetID="10" presetClass="entr" presetSubtype="0" fill="hold" grpId="0" nodeType="withEffect">
                                  <p:stCondLst>
                                    <p:cond delay="250"/>
                                  </p:stCondLst>
                                  <p:childTnLst>
                                    <p:set>
                                      <p:cBhvr>
                                        <p:cTn id="352" dur="1" fill="hold">
                                          <p:stCondLst>
                                            <p:cond delay="0"/>
                                          </p:stCondLst>
                                        </p:cTn>
                                        <p:tgtEl>
                                          <p:spTgt spid="79"/>
                                        </p:tgtEl>
                                        <p:attrNameLst>
                                          <p:attrName>style.visibility</p:attrName>
                                        </p:attrNameLst>
                                      </p:cBhvr>
                                      <p:to>
                                        <p:strVal val="visible"/>
                                      </p:to>
                                    </p:set>
                                    <p:animEffect transition="in" filter="fade">
                                      <p:cBhvr>
                                        <p:cTn id="353" dur="500"/>
                                        <p:tgtEl>
                                          <p:spTgt spid="79"/>
                                        </p:tgtEl>
                                      </p:cBhvr>
                                    </p:animEffect>
                                  </p:childTnLst>
                                </p:cTn>
                              </p:par>
                              <p:par>
                                <p:cTn id="354" presetID="10" presetClass="entr" presetSubtype="0" fill="hold" grpId="0" nodeType="withEffect">
                                  <p:stCondLst>
                                    <p:cond delay="500"/>
                                  </p:stCondLst>
                                  <p:childTnLst>
                                    <p:set>
                                      <p:cBhvr>
                                        <p:cTn id="355" dur="1" fill="hold">
                                          <p:stCondLst>
                                            <p:cond delay="0"/>
                                          </p:stCondLst>
                                        </p:cTn>
                                        <p:tgtEl>
                                          <p:spTgt spid="85"/>
                                        </p:tgtEl>
                                        <p:attrNameLst>
                                          <p:attrName>style.visibility</p:attrName>
                                        </p:attrNameLst>
                                      </p:cBhvr>
                                      <p:to>
                                        <p:strVal val="visible"/>
                                      </p:to>
                                    </p:set>
                                    <p:animEffect transition="in" filter="fade">
                                      <p:cBhvr>
                                        <p:cTn id="356" dur="500"/>
                                        <p:tgtEl>
                                          <p:spTgt spid="85"/>
                                        </p:tgtEl>
                                      </p:cBhvr>
                                    </p:animEffect>
                                  </p:childTnLst>
                                </p:cTn>
                              </p:par>
                              <p:par>
                                <p:cTn id="357" presetID="10" presetClass="entr" presetSubtype="0" fill="hold" nodeType="withEffect">
                                  <p:stCondLst>
                                    <p:cond delay="750"/>
                                  </p:stCondLst>
                                  <p:childTnLst>
                                    <p:set>
                                      <p:cBhvr>
                                        <p:cTn id="358" dur="1" fill="hold">
                                          <p:stCondLst>
                                            <p:cond delay="0"/>
                                          </p:stCondLst>
                                        </p:cTn>
                                        <p:tgtEl>
                                          <p:spTgt spid="80"/>
                                        </p:tgtEl>
                                        <p:attrNameLst>
                                          <p:attrName>style.visibility</p:attrName>
                                        </p:attrNameLst>
                                      </p:cBhvr>
                                      <p:to>
                                        <p:strVal val="visible"/>
                                      </p:to>
                                    </p:set>
                                    <p:animEffect transition="in" filter="fade">
                                      <p:cBhvr>
                                        <p:cTn id="359" dur="500"/>
                                        <p:tgtEl>
                                          <p:spTgt spid="80"/>
                                        </p:tgtEl>
                                      </p:cBhvr>
                                    </p:animEffect>
                                  </p:childTnLst>
                                </p:cTn>
                              </p:par>
                              <p:par>
                                <p:cTn id="360" presetID="10" presetClass="entr" presetSubtype="0" fill="hold" grpId="0" nodeType="withEffect">
                                  <p:stCondLst>
                                    <p:cond delay="1000"/>
                                  </p:stCondLst>
                                  <p:childTnLst>
                                    <p:set>
                                      <p:cBhvr>
                                        <p:cTn id="361" dur="1" fill="hold">
                                          <p:stCondLst>
                                            <p:cond delay="0"/>
                                          </p:stCondLst>
                                        </p:cTn>
                                        <p:tgtEl>
                                          <p:spTgt spid="84"/>
                                        </p:tgtEl>
                                        <p:attrNameLst>
                                          <p:attrName>style.visibility</p:attrName>
                                        </p:attrNameLst>
                                      </p:cBhvr>
                                      <p:to>
                                        <p:strVal val="visible"/>
                                      </p:to>
                                    </p:set>
                                    <p:animEffect transition="in" filter="fade">
                                      <p:cBhvr>
                                        <p:cTn id="362" dur="500"/>
                                        <p:tgtEl>
                                          <p:spTgt spid="84"/>
                                        </p:tgtEl>
                                      </p:cBhvr>
                                    </p:animEffect>
                                  </p:childTnLst>
                                </p:cTn>
                              </p:par>
                            </p:childTnLst>
                          </p:cTn>
                        </p:par>
                        <p:par>
                          <p:cTn id="363" fill="hold">
                            <p:stCondLst>
                              <p:cond delay="2136"/>
                            </p:stCondLst>
                            <p:childTnLst>
                              <p:par>
                                <p:cTn id="364" presetID="10" presetClass="entr" presetSubtype="0" fill="hold" grpId="0" nodeType="afterEffect">
                                  <p:stCondLst>
                                    <p:cond delay="250"/>
                                  </p:stCondLst>
                                  <p:childTnLst>
                                    <p:set>
                                      <p:cBhvr>
                                        <p:cTn id="365" dur="1" fill="hold">
                                          <p:stCondLst>
                                            <p:cond delay="0"/>
                                          </p:stCondLst>
                                        </p:cTn>
                                        <p:tgtEl>
                                          <p:spTgt spid="83"/>
                                        </p:tgtEl>
                                        <p:attrNameLst>
                                          <p:attrName>style.visibility</p:attrName>
                                        </p:attrNameLst>
                                      </p:cBhvr>
                                      <p:to>
                                        <p:strVal val="visible"/>
                                      </p:to>
                                    </p:set>
                                    <p:animEffect transition="in" filter="fade">
                                      <p:cBhvr>
                                        <p:cTn id="366" dur="500"/>
                                        <p:tgtEl>
                                          <p:spTgt spid="83"/>
                                        </p:tgtEl>
                                      </p:cBhvr>
                                    </p:animEffect>
                                  </p:childTnLst>
                                </p:cTn>
                              </p:par>
                              <p:par>
                                <p:cTn id="367" presetID="10" presetClass="exit" presetSubtype="0" fill="hold" nodeType="withEffect">
                                  <p:stCondLst>
                                    <p:cond delay="10000"/>
                                  </p:stCondLst>
                                  <p:childTnLst>
                                    <p:animEffect transition="out" filter="fade">
                                      <p:cBhvr>
                                        <p:cTn id="368" dur="1000"/>
                                        <p:tgtEl>
                                          <p:spTgt spid="86"/>
                                        </p:tgtEl>
                                      </p:cBhvr>
                                    </p:animEffect>
                                    <p:set>
                                      <p:cBhvr>
                                        <p:cTn id="369" dur="1" fill="hold">
                                          <p:stCondLst>
                                            <p:cond delay="999"/>
                                          </p:stCondLst>
                                        </p:cTn>
                                        <p:tgtEl>
                                          <p:spTgt spid="86"/>
                                        </p:tgtEl>
                                        <p:attrNameLst>
                                          <p:attrName>style.visibility</p:attrName>
                                        </p:attrNameLst>
                                      </p:cBhvr>
                                      <p:to>
                                        <p:strVal val="hidden"/>
                                      </p:to>
                                    </p:set>
                                  </p:childTnLst>
                                </p:cTn>
                              </p:par>
                              <p:par>
                                <p:cTn id="370" presetID="10" presetClass="exit" presetSubtype="0" fill="hold" grpId="1" nodeType="withEffect">
                                  <p:stCondLst>
                                    <p:cond delay="10000"/>
                                  </p:stCondLst>
                                  <p:childTnLst>
                                    <p:animEffect transition="out" filter="fade">
                                      <p:cBhvr>
                                        <p:cTn id="371" dur="1000"/>
                                        <p:tgtEl>
                                          <p:spTgt spid="79"/>
                                        </p:tgtEl>
                                      </p:cBhvr>
                                    </p:animEffect>
                                    <p:set>
                                      <p:cBhvr>
                                        <p:cTn id="372" dur="1" fill="hold">
                                          <p:stCondLst>
                                            <p:cond delay="999"/>
                                          </p:stCondLst>
                                        </p:cTn>
                                        <p:tgtEl>
                                          <p:spTgt spid="79"/>
                                        </p:tgtEl>
                                        <p:attrNameLst>
                                          <p:attrName>style.visibility</p:attrName>
                                        </p:attrNameLst>
                                      </p:cBhvr>
                                      <p:to>
                                        <p:strVal val="hidden"/>
                                      </p:to>
                                    </p:set>
                                  </p:childTnLst>
                                </p:cTn>
                              </p:par>
                              <p:par>
                                <p:cTn id="373" presetID="10" presetClass="exit" presetSubtype="0" fill="hold" grpId="1" nodeType="withEffect">
                                  <p:stCondLst>
                                    <p:cond delay="10000"/>
                                  </p:stCondLst>
                                  <p:childTnLst>
                                    <p:animEffect transition="out" filter="fade">
                                      <p:cBhvr>
                                        <p:cTn id="374" dur="1000"/>
                                        <p:tgtEl>
                                          <p:spTgt spid="85"/>
                                        </p:tgtEl>
                                      </p:cBhvr>
                                    </p:animEffect>
                                    <p:set>
                                      <p:cBhvr>
                                        <p:cTn id="375" dur="1" fill="hold">
                                          <p:stCondLst>
                                            <p:cond delay="999"/>
                                          </p:stCondLst>
                                        </p:cTn>
                                        <p:tgtEl>
                                          <p:spTgt spid="85"/>
                                        </p:tgtEl>
                                        <p:attrNameLst>
                                          <p:attrName>style.visibility</p:attrName>
                                        </p:attrNameLst>
                                      </p:cBhvr>
                                      <p:to>
                                        <p:strVal val="hidden"/>
                                      </p:to>
                                    </p:set>
                                  </p:childTnLst>
                                </p:cTn>
                              </p:par>
                              <p:par>
                                <p:cTn id="376" presetID="10" presetClass="exit" presetSubtype="0" fill="hold" nodeType="withEffect">
                                  <p:stCondLst>
                                    <p:cond delay="10000"/>
                                  </p:stCondLst>
                                  <p:childTnLst>
                                    <p:animEffect transition="out" filter="fade">
                                      <p:cBhvr>
                                        <p:cTn id="377" dur="1000"/>
                                        <p:tgtEl>
                                          <p:spTgt spid="80"/>
                                        </p:tgtEl>
                                      </p:cBhvr>
                                    </p:animEffect>
                                    <p:set>
                                      <p:cBhvr>
                                        <p:cTn id="378" dur="1" fill="hold">
                                          <p:stCondLst>
                                            <p:cond delay="999"/>
                                          </p:stCondLst>
                                        </p:cTn>
                                        <p:tgtEl>
                                          <p:spTgt spid="80"/>
                                        </p:tgtEl>
                                        <p:attrNameLst>
                                          <p:attrName>style.visibility</p:attrName>
                                        </p:attrNameLst>
                                      </p:cBhvr>
                                      <p:to>
                                        <p:strVal val="hidden"/>
                                      </p:to>
                                    </p:set>
                                  </p:childTnLst>
                                </p:cTn>
                              </p:par>
                              <p:par>
                                <p:cTn id="379" presetID="10" presetClass="exit" presetSubtype="0" fill="hold" grpId="1" nodeType="withEffect">
                                  <p:stCondLst>
                                    <p:cond delay="10000"/>
                                  </p:stCondLst>
                                  <p:childTnLst>
                                    <p:animEffect transition="out" filter="fade">
                                      <p:cBhvr>
                                        <p:cTn id="380" dur="1000"/>
                                        <p:tgtEl>
                                          <p:spTgt spid="84"/>
                                        </p:tgtEl>
                                      </p:cBhvr>
                                    </p:animEffect>
                                    <p:set>
                                      <p:cBhvr>
                                        <p:cTn id="381" dur="1" fill="hold">
                                          <p:stCondLst>
                                            <p:cond delay="999"/>
                                          </p:stCondLst>
                                        </p:cTn>
                                        <p:tgtEl>
                                          <p:spTgt spid="84"/>
                                        </p:tgtEl>
                                        <p:attrNameLst>
                                          <p:attrName>style.visibility</p:attrName>
                                        </p:attrNameLst>
                                      </p:cBhvr>
                                      <p:to>
                                        <p:strVal val="hidden"/>
                                      </p:to>
                                    </p:set>
                                  </p:childTnLst>
                                </p:cTn>
                              </p:par>
                              <p:par>
                                <p:cTn id="382" presetID="10" presetClass="exit" presetSubtype="0" fill="hold" grpId="1" nodeType="withEffect">
                                  <p:stCondLst>
                                    <p:cond delay="10000"/>
                                  </p:stCondLst>
                                  <p:childTnLst>
                                    <p:animEffect transition="out" filter="fade">
                                      <p:cBhvr>
                                        <p:cTn id="383" dur="1000"/>
                                        <p:tgtEl>
                                          <p:spTgt spid="83"/>
                                        </p:tgtEl>
                                      </p:cBhvr>
                                    </p:animEffect>
                                    <p:set>
                                      <p:cBhvr>
                                        <p:cTn id="384" dur="1" fill="hold">
                                          <p:stCondLst>
                                            <p:cond delay="999"/>
                                          </p:stCondLst>
                                        </p:cTn>
                                        <p:tgtEl>
                                          <p:spTgt spid="8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85" fill="hold" display="0">
                  <p:stCondLst>
                    <p:cond delay="indefinite"/>
                  </p:stCondLst>
                  <p:endCondLst>
                    <p:cond evt="onStopAudio" delay="0">
                      <p:tgtEl>
                        <p:sldTgt/>
                      </p:tgtEl>
                    </p:cond>
                  </p:endCondLst>
                </p:cTn>
                <p:tgtEl>
                  <p:spTgt spid="5"/>
                </p:tgtEl>
              </p:cMediaNode>
            </p:audio>
            <p:audio>
              <p:cMediaNode vol="80000">
                <p:cTn id="386" fill="hold" display="0">
                  <p:stCondLst>
                    <p:cond delay="indefinite"/>
                  </p:stCondLst>
                  <p:endCondLst>
                    <p:cond evt="onStopAudio" delay="0">
                      <p:tgtEl>
                        <p:sldTgt/>
                      </p:tgtEl>
                    </p:cond>
                  </p:endCondLst>
                </p:cTn>
                <p:tgtEl>
                  <p:spTgt spid="9"/>
                </p:tgtEl>
              </p:cMediaNode>
            </p:audio>
            <p:audio>
              <p:cMediaNode vol="80000">
                <p:cTn id="387" fill="hold" display="0">
                  <p:stCondLst>
                    <p:cond delay="indefinite"/>
                  </p:stCondLst>
                  <p:endCondLst>
                    <p:cond evt="onStopAudio" delay="0">
                      <p:tgtEl>
                        <p:sldTgt/>
                      </p:tgtEl>
                    </p:cond>
                  </p:endCondLst>
                </p:cTn>
                <p:tgtEl>
                  <p:spTgt spid="23"/>
                </p:tgtEl>
              </p:cMediaNode>
            </p:audio>
            <p:audio>
              <p:cMediaNode vol="80000">
                <p:cTn id="388" fill="hold" display="0">
                  <p:stCondLst>
                    <p:cond delay="indefinite"/>
                  </p:stCondLst>
                  <p:endCondLst>
                    <p:cond evt="onStopAudio" delay="0">
                      <p:tgtEl>
                        <p:sldTgt/>
                      </p:tgtEl>
                    </p:cond>
                  </p:endCondLst>
                </p:cTn>
                <p:tgtEl>
                  <p:spTgt spid="33"/>
                </p:tgtEl>
              </p:cMediaNode>
            </p:audio>
            <p:audio>
              <p:cMediaNode vol="80000">
                <p:cTn id="389" fill="hold" display="0">
                  <p:stCondLst>
                    <p:cond delay="indefinite"/>
                  </p:stCondLst>
                  <p:endCondLst>
                    <p:cond evt="onStopAudio" delay="0">
                      <p:tgtEl>
                        <p:sldTgt/>
                      </p:tgtEl>
                    </p:cond>
                  </p:endCondLst>
                </p:cTn>
                <p:tgtEl>
                  <p:spTgt spid="39"/>
                </p:tgtEl>
              </p:cMediaNode>
            </p:audio>
            <p:audio>
              <p:cMediaNode vol="80000">
                <p:cTn id="390" fill="hold" display="0">
                  <p:stCondLst>
                    <p:cond delay="indefinite"/>
                  </p:stCondLst>
                  <p:endCondLst>
                    <p:cond evt="onStopAudio" delay="0">
                      <p:tgtEl>
                        <p:sldTgt/>
                      </p:tgtEl>
                    </p:cond>
                  </p:endCondLst>
                </p:cTn>
                <p:tgtEl>
                  <p:spTgt spid="45"/>
                </p:tgtEl>
              </p:cMediaNode>
            </p:audio>
            <p:audio>
              <p:cMediaNode vol="80000">
                <p:cTn id="391" fill="hold" display="0">
                  <p:stCondLst>
                    <p:cond delay="indefinite"/>
                  </p:stCondLst>
                  <p:endCondLst>
                    <p:cond evt="onStopAudio" delay="0">
                      <p:tgtEl>
                        <p:sldTgt/>
                      </p:tgtEl>
                    </p:cond>
                  </p:endCondLst>
                </p:cTn>
                <p:tgtEl>
                  <p:spTgt spid="58"/>
                </p:tgtEl>
              </p:cMediaNode>
            </p:audio>
            <p:audio>
              <p:cMediaNode vol="80000">
                <p:cTn id="392" fill="hold" display="0">
                  <p:stCondLst>
                    <p:cond delay="indefinite"/>
                  </p:stCondLst>
                  <p:endCondLst>
                    <p:cond evt="onStopAudio" delay="0">
                      <p:tgtEl>
                        <p:sldTgt/>
                      </p:tgtEl>
                    </p:cond>
                  </p:endCondLst>
                </p:cTn>
                <p:tgtEl>
                  <p:spTgt spid="64"/>
                </p:tgtEl>
              </p:cMediaNode>
            </p:audio>
            <p:audio>
              <p:cMediaNode vol="80000">
                <p:cTn id="393" fill="hold" display="0">
                  <p:stCondLst>
                    <p:cond delay="indefinite"/>
                  </p:stCondLst>
                  <p:endCondLst>
                    <p:cond evt="onStopAudio" delay="0">
                      <p:tgtEl>
                        <p:sldTgt/>
                      </p:tgtEl>
                    </p:cond>
                  </p:endCondLst>
                </p:cTn>
                <p:tgtEl>
                  <p:spTgt spid="70"/>
                </p:tgtEl>
              </p:cMediaNode>
            </p:audio>
            <p:audio>
              <p:cMediaNode vol="80000">
                <p:cTn id="394" fill="hold" display="0">
                  <p:stCondLst>
                    <p:cond delay="indefinite"/>
                  </p:stCondLst>
                  <p:endCondLst>
                    <p:cond evt="onStopAudio" delay="0">
                      <p:tgtEl>
                        <p:sldTgt/>
                      </p:tgtEl>
                    </p:cond>
                  </p:endCondLst>
                </p:cTn>
                <p:tgtEl>
                  <p:spTgt spid="78"/>
                </p:tgtEl>
              </p:cMediaNode>
            </p:audio>
          </p:childTnLst>
        </p:cTn>
      </p:par>
    </p:tnLst>
    <p:bldLst>
      <p:bldP spid="28" grpId="0" animBg="1"/>
      <p:bldP spid="28" grpId="1" animBg="1"/>
      <p:bldP spid="40" grpId="0" animBg="1"/>
      <p:bldP spid="40" grpId="1" animBg="1"/>
      <p:bldP spid="34" grpId="0" animBg="1"/>
      <p:bldP spid="34" grpId="1" animBg="1"/>
      <p:bldP spid="46" grpId="0" animBg="1"/>
      <p:bldP spid="46" grpId="1" animBg="1"/>
      <p:bldP spid="59" grpId="0" animBg="1"/>
      <p:bldP spid="59" grpId="1" animBg="1"/>
      <p:bldP spid="65" grpId="0" animBg="1"/>
      <p:bldP spid="65" grpId="1" animBg="1"/>
      <p:bldP spid="71" grpId="0" animBg="1"/>
      <p:bldP spid="71" grpId="1" animBg="1"/>
      <p:bldP spid="72" grpId="0"/>
      <p:bldP spid="72" grpId="1"/>
      <p:bldP spid="73" grpId="0"/>
      <p:bldP spid="73" grpId="1"/>
      <p:bldP spid="79" grpId="0" animBg="1"/>
      <p:bldP spid="79" grpId="1" animBg="1"/>
      <p:bldP spid="83" grpId="0"/>
      <p:bldP spid="83" grpId="1"/>
      <p:bldP spid="84" grpId="0"/>
      <p:bldP spid="84" grpId="1"/>
      <p:bldP spid="85" grpId="0"/>
      <p:bldP spid="85"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dragon growl (slaking-9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8797243" y="8838406"/>
            <a:ext cx="487363" cy="487363"/>
          </a:xfrm>
          <a:prstGeom prst="rect">
            <a:avLst/>
          </a:prstGeom>
        </p:spPr>
      </p:pic>
      <p:pic>
        <p:nvPicPr>
          <p:cNvPr id="9" name="stonegrind swoosh (j1987 CC0 brsjak CCBY3.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7070724" y="8594725"/>
            <a:ext cx="487363" cy="487363"/>
          </a:xfrm>
          <a:prstGeom prst="rect">
            <a:avLst/>
          </a:prstGeom>
        </p:spPr>
      </p:pic>
      <p:pic>
        <p:nvPicPr>
          <p:cNvPr id="2" name="Background"/>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28" name="orc (snarl) (smallquadruped CC0).mp3">
            <a:hlinkClick r:id="" action="ppaction://media"/>
            <a:extLst>
              <a:ext uri="{FF2B5EF4-FFF2-40B4-BE49-F238E27FC236}">
                <a16:creationId xmlns="" xmlns:a16="http://schemas.microsoft.com/office/drawing/2014/main" id="{33A30135-C98D-4A85-96CA-37B317F9D99A}"/>
              </a:ext>
            </a:extLst>
          </p:cNvPr>
          <p:cNvPicPr>
            <a:picLocks noChangeAspect="1"/>
          </p:cNvPicPr>
          <p:nvPr>
            <a:audioFile r:link="rId8"/>
            <p:extLst>
              <p:ext uri="{DAA4B4D4-6D71-4841-9C94-3DE7FCFB9230}">
                <p14:media xmlns:p14="http://schemas.microsoft.com/office/powerpoint/2010/main" r:embed="rId7"/>
              </p:ext>
            </p:extLst>
          </p:nvPr>
        </p:nvPicPr>
        <p:blipFill>
          <a:blip r:embed="rId27"/>
          <a:stretch>
            <a:fillRect/>
          </a:stretch>
        </p:blipFill>
        <p:spPr>
          <a:xfrm>
            <a:off x="-3038242" y="6130984"/>
            <a:ext cx="487363" cy="487363"/>
          </a:xfrm>
          <a:prstGeom prst="rect">
            <a:avLst/>
          </a:prstGeom>
        </p:spPr>
      </p:pic>
      <p:sp>
        <p:nvSpPr>
          <p:cNvPr id="29" name="Orc Reward Shade">
            <a:extLst>
              <a:ext uri="{FF2B5EF4-FFF2-40B4-BE49-F238E27FC236}">
                <a16:creationId xmlns="" xmlns:a16="http://schemas.microsoft.com/office/drawing/2014/main" id="{0CA511BF-FB97-474A-840A-1C3FAE3C7514}"/>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Monster Skull -2">
            <a:extLst>
              <a:ext uri="{FF2B5EF4-FFF2-40B4-BE49-F238E27FC236}">
                <a16:creationId xmlns="" xmlns:a16="http://schemas.microsoft.com/office/drawing/2014/main" id="{EFFA53C2-68DE-4BD4-A9E2-A4075F1D0C05}"/>
              </a:ext>
            </a:extLst>
          </p:cNvPr>
          <p:cNvGrpSpPr/>
          <p:nvPr/>
        </p:nvGrpSpPr>
        <p:grpSpPr>
          <a:xfrm>
            <a:off x="4785528" y="6333087"/>
            <a:ext cx="1707136" cy="1743459"/>
            <a:chOff x="1606322" y="3831407"/>
            <a:chExt cx="1707136" cy="1743459"/>
          </a:xfrm>
        </p:grpSpPr>
        <p:pic>
          <p:nvPicPr>
            <p:cNvPr id="31" name="Skull- Silver">
              <a:extLst>
                <a:ext uri="{FF2B5EF4-FFF2-40B4-BE49-F238E27FC236}">
                  <a16:creationId xmlns="" xmlns:a16="http://schemas.microsoft.com/office/drawing/2014/main" id="{A20D6950-3EAE-474B-9763-497B402BBAFE}"/>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06322" y="3831407"/>
              <a:ext cx="1707136" cy="1743459"/>
            </a:xfrm>
            <a:prstGeom prst="rect">
              <a:avLst/>
            </a:prstGeom>
          </p:spPr>
        </p:pic>
        <p:pic>
          <p:nvPicPr>
            <p:cNvPr id="32" name="Number: -2">
              <a:extLst>
                <a:ext uri="{FF2B5EF4-FFF2-40B4-BE49-F238E27FC236}">
                  <a16:creationId xmlns="" xmlns:a16="http://schemas.microsoft.com/office/drawing/2014/main" id="{16000E31-3503-4871-81A4-41E901B2C7F8}"/>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757085" y="4052993"/>
              <a:ext cx="1382459" cy="1032577"/>
            </a:xfrm>
            <a:prstGeom prst="rect">
              <a:avLst/>
            </a:prstGeom>
          </p:spPr>
        </p:pic>
      </p:grpSp>
      <p:pic>
        <p:nvPicPr>
          <p:cNvPr id="46" name="wizard (dark magic) (eminyildirim CCBY3.0).mp3">
            <a:hlinkClick r:id="" action="ppaction://media"/>
            <a:extLst>
              <a:ext uri="{FF2B5EF4-FFF2-40B4-BE49-F238E27FC236}">
                <a16:creationId xmlns="" xmlns:a16="http://schemas.microsoft.com/office/drawing/2014/main" id="{99E815BF-AFFF-4AB8-9818-FA7D0FD36D6F}"/>
              </a:ext>
            </a:extLst>
          </p:cNvPr>
          <p:cNvPicPr>
            <a:picLocks noChangeAspect="1"/>
          </p:cNvPicPr>
          <p:nvPr>
            <a:audioFile r:link="rId10"/>
            <p:extLst>
              <p:ext uri="{DAA4B4D4-6D71-4841-9C94-3DE7FCFB9230}">
                <p14:media xmlns:p14="http://schemas.microsoft.com/office/powerpoint/2010/main" r:embed="rId9"/>
              </p:ext>
            </p:extLst>
          </p:nvPr>
        </p:nvPicPr>
        <p:blipFill>
          <a:blip r:embed="rId29"/>
          <a:stretch>
            <a:fillRect/>
          </a:stretch>
        </p:blipFill>
        <p:spPr>
          <a:xfrm>
            <a:off x="-2105260" y="40749"/>
            <a:ext cx="487363" cy="487363"/>
          </a:xfrm>
          <a:prstGeom prst="rect">
            <a:avLst/>
          </a:prstGeom>
        </p:spPr>
      </p:pic>
      <p:sp>
        <p:nvSpPr>
          <p:cNvPr id="54" name="Wizard Reward Shade">
            <a:extLst>
              <a:ext uri="{FF2B5EF4-FFF2-40B4-BE49-F238E27FC236}">
                <a16:creationId xmlns="" xmlns:a16="http://schemas.microsoft.com/office/drawing/2014/main" id="{CFFE60BE-22BC-48DB-9BDC-1492D54F61A9}"/>
              </a:ext>
            </a:extLst>
          </p:cNvPr>
          <p:cNvSpPr/>
          <p:nvPr/>
        </p:nvSpPr>
        <p:spPr>
          <a:xfrm>
            <a:off x="-5095" y="-53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Hero Shield 3">
            <a:extLst>
              <a:ext uri="{FF2B5EF4-FFF2-40B4-BE49-F238E27FC236}">
                <a16:creationId xmlns="" xmlns:a16="http://schemas.microsoft.com/office/drawing/2014/main" id="{C50A461B-9887-4307-A921-03C4E16B78CB}"/>
              </a:ext>
            </a:extLst>
          </p:cNvPr>
          <p:cNvGrpSpPr/>
          <p:nvPr/>
        </p:nvGrpSpPr>
        <p:grpSpPr>
          <a:xfrm>
            <a:off x="4904883" y="138540"/>
            <a:ext cx="1484174" cy="1807336"/>
            <a:chOff x="4072128" y="5007992"/>
            <a:chExt cx="1484174" cy="1807336"/>
          </a:xfrm>
        </p:grpSpPr>
        <p:pic>
          <p:nvPicPr>
            <p:cNvPr id="56" name="Shield- Silver">
              <a:extLst>
                <a:ext uri="{FF2B5EF4-FFF2-40B4-BE49-F238E27FC236}">
                  <a16:creationId xmlns="" xmlns:a16="http://schemas.microsoft.com/office/drawing/2014/main" id="{8E45EC3A-AA71-4136-867C-5D47E611F250}"/>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57" name="Number: 3">
              <a:extLst>
                <a:ext uri="{FF2B5EF4-FFF2-40B4-BE49-F238E27FC236}">
                  <a16:creationId xmlns="" xmlns:a16="http://schemas.microsoft.com/office/drawing/2014/main" id="{1533E94A-3870-4405-880D-28D58A33E12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40" name="angel (magic spell) (kostas17 CCBY3.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9"/>
          <a:stretch>
            <a:fillRect/>
          </a:stretch>
        </p:blipFill>
        <p:spPr>
          <a:xfrm>
            <a:off x="-2100166" y="2057400"/>
            <a:ext cx="487363" cy="487363"/>
          </a:xfrm>
          <a:prstGeom prst="rect">
            <a:avLst/>
          </a:prstGeom>
        </p:spPr>
      </p:pic>
      <p:sp>
        <p:nvSpPr>
          <p:cNvPr id="41" name="Angel Reward Shade">
            <a:extLst>
              <a:ext uri="{FF2B5EF4-FFF2-40B4-BE49-F238E27FC236}">
                <a16:creationId xmlns="" xmlns:a16="http://schemas.microsoft.com/office/drawing/2014/main" id="{8FBE9282-BD18-4ADC-AB09-18BB0796BC3F}"/>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Hero Shield 4">
            <a:extLst>
              <a:ext uri="{FF2B5EF4-FFF2-40B4-BE49-F238E27FC236}">
                <a16:creationId xmlns="" xmlns:a16="http://schemas.microsoft.com/office/drawing/2014/main" id="{068CEEFF-05A4-4877-A4AF-A775CD04ADD2}"/>
              </a:ext>
            </a:extLst>
          </p:cNvPr>
          <p:cNvGrpSpPr/>
          <p:nvPr/>
        </p:nvGrpSpPr>
        <p:grpSpPr>
          <a:xfrm>
            <a:off x="4905732" y="2167472"/>
            <a:ext cx="1463115" cy="1837256"/>
            <a:chOff x="2444960" y="6208674"/>
            <a:chExt cx="1463115" cy="1837256"/>
          </a:xfrm>
        </p:grpSpPr>
        <p:pic>
          <p:nvPicPr>
            <p:cNvPr id="43" name="Shield- Gold">
              <a:extLst>
                <a:ext uri="{FF2B5EF4-FFF2-40B4-BE49-F238E27FC236}">
                  <a16:creationId xmlns="" xmlns:a16="http://schemas.microsoft.com/office/drawing/2014/main" id="{33F6EC94-7E2C-46D4-8943-B1703E417D27}"/>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44" name="Number: 4">
              <a:extLst>
                <a:ext uri="{FF2B5EF4-FFF2-40B4-BE49-F238E27FC236}">
                  <a16:creationId xmlns="" xmlns:a16="http://schemas.microsoft.com/office/drawing/2014/main" id="{7D69649B-8D3D-423B-AF14-F3B47EBFDF83}"/>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59" name="knight (unsheath) (lukesharples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37"/>
          <a:stretch>
            <a:fillRect/>
          </a:stretch>
        </p:blipFill>
        <p:spPr>
          <a:xfrm>
            <a:off x="16579704" y="2057399"/>
            <a:ext cx="487363" cy="487363"/>
          </a:xfrm>
          <a:prstGeom prst="rect">
            <a:avLst/>
          </a:prstGeom>
        </p:spPr>
      </p:pic>
      <p:sp>
        <p:nvSpPr>
          <p:cNvPr id="60" name="Knight (Right) Reward Shade">
            <a:extLst>
              <a:ext uri="{FF2B5EF4-FFF2-40B4-BE49-F238E27FC236}">
                <a16:creationId xmlns="" xmlns:a16="http://schemas.microsoft.com/office/drawing/2014/main" id="{76A1BEB4-B0FE-4A20-A4AE-A51617184DF3}"/>
              </a:ext>
            </a:extLst>
          </p:cNvPr>
          <p:cNvSpPr/>
          <p:nvPr/>
        </p:nvSpPr>
        <p:spPr>
          <a:xfrm>
            <a:off x="731520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Hero Shield 2">
            <a:extLst>
              <a:ext uri="{FF2B5EF4-FFF2-40B4-BE49-F238E27FC236}">
                <a16:creationId xmlns="" xmlns:a16="http://schemas.microsoft.com/office/drawing/2014/main" id="{8CF1FA62-7597-4F5B-A985-6993368D46DA}"/>
              </a:ext>
            </a:extLst>
          </p:cNvPr>
          <p:cNvGrpSpPr/>
          <p:nvPr/>
        </p:nvGrpSpPr>
        <p:grpSpPr>
          <a:xfrm>
            <a:off x="8238769" y="2149319"/>
            <a:ext cx="1459020" cy="1848463"/>
            <a:chOff x="2434800" y="3752237"/>
            <a:chExt cx="1459020" cy="1848463"/>
          </a:xfrm>
        </p:grpSpPr>
        <p:pic>
          <p:nvPicPr>
            <p:cNvPr id="62" name="Shield- Bronze">
              <a:extLst>
                <a:ext uri="{FF2B5EF4-FFF2-40B4-BE49-F238E27FC236}">
                  <a16:creationId xmlns="" xmlns:a16="http://schemas.microsoft.com/office/drawing/2014/main" id="{461735FD-D028-405C-9EA1-04A965AAFE8D}"/>
                </a:ext>
              </a:extLst>
            </p:cNvPr>
            <p:cNvPicPr>
              <a:picLocks noChangeAspect="1"/>
            </p:cNvPicPr>
            <p:nvPr/>
          </p:nvPicPr>
          <p:blipFill rotWithShape="1">
            <a:blip r:embed="rId38"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63" name="Number: 2">
              <a:extLst>
                <a:ext uri="{FF2B5EF4-FFF2-40B4-BE49-F238E27FC236}">
                  <a16:creationId xmlns="" xmlns:a16="http://schemas.microsoft.com/office/drawing/2014/main" id="{B707F170-2483-4A90-8312-4D673DB3A48E}"/>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65" name="ninja (swipe) (lukesharples CCBY3.0).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9"/>
          <a:stretch>
            <a:fillRect/>
          </a:stretch>
        </p:blipFill>
        <p:spPr>
          <a:xfrm>
            <a:off x="16579705" y="-95296"/>
            <a:ext cx="487363" cy="487363"/>
          </a:xfrm>
          <a:prstGeom prst="rect">
            <a:avLst/>
          </a:prstGeom>
        </p:spPr>
      </p:pic>
      <p:sp>
        <p:nvSpPr>
          <p:cNvPr id="66" name="Ninja Reward Shade">
            <a:extLst>
              <a:ext uri="{FF2B5EF4-FFF2-40B4-BE49-F238E27FC236}">
                <a16:creationId xmlns="" xmlns:a16="http://schemas.microsoft.com/office/drawing/2014/main" id="{CAA38C25-01BC-4ECB-9CB1-7FE5C7FBF3A1}"/>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Hero Shield 3">
            <a:extLst>
              <a:ext uri="{FF2B5EF4-FFF2-40B4-BE49-F238E27FC236}">
                <a16:creationId xmlns="" xmlns:a16="http://schemas.microsoft.com/office/drawing/2014/main" id="{A9EC461E-8B52-4D94-9976-3E950C799C0F}"/>
              </a:ext>
            </a:extLst>
          </p:cNvPr>
          <p:cNvGrpSpPr/>
          <p:nvPr/>
        </p:nvGrpSpPr>
        <p:grpSpPr>
          <a:xfrm>
            <a:off x="8240789" y="137732"/>
            <a:ext cx="1484174" cy="1807336"/>
            <a:chOff x="4072128" y="5007992"/>
            <a:chExt cx="1484174" cy="1807336"/>
          </a:xfrm>
        </p:grpSpPr>
        <p:pic>
          <p:nvPicPr>
            <p:cNvPr id="68" name="Shield- Silver">
              <a:extLst>
                <a:ext uri="{FF2B5EF4-FFF2-40B4-BE49-F238E27FC236}">
                  <a16:creationId xmlns="" xmlns:a16="http://schemas.microsoft.com/office/drawing/2014/main" id="{ED8D19C4-DEBE-43AF-84DE-A9984BACEB88}"/>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69" name="Number: 3">
              <a:extLst>
                <a:ext uri="{FF2B5EF4-FFF2-40B4-BE49-F238E27FC236}">
                  <a16:creationId xmlns="" xmlns:a16="http://schemas.microsoft.com/office/drawing/2014/main" id="{958AF4C0-7212-4D4D-BBAF-CF607A8195EC}"/>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77" name="portal mage (eminYILDIRIM, ogsoundeffects, ihitokage).mp3">
            <a:hlinkClick r:id="" action="ppaction://media"/>
            <a:extLst>
              <a:ext uri="{FF2B5EF4-FFF2-40B4-BE49-F238E27FC236}">
                <a16:creationId xmlns="" xmlns:a16="http://schemas.microsoft.com/office/drawing/2014/main" id="{452E97A3-7E32-486D-8A1B-36D377DD4CC9}"/>
              </a:ext>
            </a:extLst>
          </p:cNvPr>
          <p:cNvPicPr>
            <a:picLocks noChangeAspect="1"/>
          </p:cNvPicPr>
          <p:nvPr>
            <a:audioFile r:link="rId18"/>
            <p:extLst>
              <p:ext uri="{DAA4B4D4-6D71-4841-9C94-3DE7FCFB9230}">
                <p14:media xmlns:p14="http://schemas.microsoft.com/office/powerpoint/2010/main" r:embed="rId17"/>
              </p:ext>
            </p:extLst>
          </p:nvPr>
        </p:nvPicPr>
        <p:blipFill>
          <a:blip r:embed="rId29"/>
          <a:stretch>
            <a:fillRect/>
          </a:stretch>
        </p:blipFill>
        <p:spPr>
          <a:xfrm>
            <a:off x="18290472" y="3984610"/>
            <a:ext cx="487363" cy="487363"/>
          </a:xfrm>
          <a:prstGeom prst="rect">
            <a:avLst/>
          </a:prstGeom>
        </p:spPr>
      </p:pic>
      <p:sp>
        <p:nvSpPr>
          <p:cNvPr id="78" name="Portal Mage (Right) Reward Shade">
            <a:extLst>
              <a:ext uri="{FF2B5EF4-FFF2-40B4-BE49-F238E27FC236}">
                <a16:creationId xmlns="" xmlns:a16="http://schemas.microsoft.com/office/drawing/2014/main" id="{31C3B790-9CA7-4718-9759-B354DA5CFD64}"/>
              </a:ext>
            </a:extLst>
          </p:cNvPr>
          <p:cNvSpPr/>
          <p:nvPr/>
        </p:nvSpPr>
        <p:spPr>
          <a:xfrm>
            <a:off x="7315200" y="411595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Special Star 4">
            <a:extLst>
              <a:ext uri="{FF2B5EF4-FFF2-40B4-BE49-F238E27FC236}">
                <a16:creationId xmlns="" xmlns:a16="http://schemas.microsoft.com/office/drawing/2014/main" id="{8069736C-2997-4CE2-A982-AE57BC1851D2}"/>
              </a:ext>
            </a:extLst>
          </p:cNvPr>
          <p:cNvGrpSpPr/>
          <p:nvPr/>
        </p:nvGrpSpPr>
        <p:grpSpPr>
          <a:xfrm>
            <a:off x="7963907" y="4174191"/>
            <a:ext cx="1230699" cy="1289304"/>
            <a:chOff x="1849926" y="1517730"/>
            <a:chExt cx="1230699" cy="1289304"/>
          </a:xfrm>
        </p:grpSpPr>
        <p:pic>
          <p:nvPicPr>
            <p:cNvPr id="80" name="Star- Gold">
              <a:extLst>
                <a:ext uri="{FF2B5EF4-FFF2-40B4-BE49-F238E27FC236}">
                  <a16:creationId xmlns="" xmlns:a16="http://schemas.microsoft.com/office/drawing/2014/main" id="{0D838CA6-AA09-496B-86F3-2AF2EEB50CAF}"/>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849926" y="1517730"/>
              <a:ext cx="1230699" cy="1289304"/>
            </a:xfrm>
            <a:prstGeom prst="rect">
              <a:avLst/>
            </a:prstGeom>
          </p:spPr>
        </p:pic>
        <p:pic>
          <p:nvPicPr>
            <p:cNvPr id="81" name="Number: 4">
              <a:extLst>
                <a:ext uri="{FF2B5EF4-FFF2-40B4-BE49-F238E27FC236}">
                  <a16:creationId xmlns="" xmlns:a16="http://schemas.microsoft.com/office/drawing/2014/main" id="{84F7C619-7FC9-4EBA-8C0F-AFB6952211D8}"/>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010485" y="1517730"/>
              <a:ext cx="904725" cy="1207723"/>
            </a:xfrm>
            <a:prstGeom prst="rect">
              <a:avLst/>
            </a:prstGeom>
          </p:spPr>
        </p:pic>
      </p:grpSp>
      <p:sp>
        <p:nvSpPr>
          <p:cNvPr id="82" name="Text- points (-2)">
            <a:extLst>
              <a:ext uri="{FF2B5EF4-FFF2-40B4-BE49-F238E27FC236}">
                <a16:creationId xmlns="" xmlns:a16="http://schemas.microsoft.com/office/drawing/2014/main" id="{D574DC7C-ACE4-446A-BCBF-3F26CC466EC9}"/>
              </a:ext>
            </a:extLst>
          </p:cNvPr>
          <p:cNvSpPr txBox="1"/>
          <p:nvPr/>
        </p:nvSpPr>
        <p:spPr>
          <a:xfrm>
            <a:off x="8442763" y="5053724"/>
            <a:ext cx="392910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-2 points.</a:t>
            </a:r>
          </a:p>
        </p:txBody>
      </p:sp>
      <p:sp>
        <p:nvSpPr>
          <p:cNvPr id="83" name="Text- Other teams:">
            <a:extLst>
              <a:ext uri="{FF2B5EF4-FFF2-40B4-BE49-F238E27FC236}">
                <a16:creationId xmlns="" xmlns:a16="http://schemas.microsoft.com/office/drawing/2014/main" id="{92E291DC-F612-4901-96A0-1764AE03A04C}"/>
              </a:ext>
            </a:extLst>
          </p:cNvPr>
          <p:cNvSpPr txBox="1"/>
          <p:nvPr/>
        </p:nvSpPr>
        <p:spPr>
          <a:xfrm>
            <a:off x="6358573" y="5258411"/>
            <a:ext cx="3414535" cy="1062470"/>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Other </a:t>
            </a:r>
          </a:p>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teams:</a:t>
            </a:r>
          </a:p>
        </p:txBody>
      </p:sp>
      <p:sp>
        <p:nvSpPr>
          <p:cNvPr id="84" name="Text- points (4)">
            <a:extLst>
              <a:ext uri="{FF2B5EF4-FFF2-40B4-BE49-F238E27FC236}">
                <a16:creationId xmlns="" xmlns:a16="http://schemas.microsoft.com/office/drawing/2014/main" id="{DB7C05EB-E8E3-42DA-80AC-511C6E93FF9B}"/>
              </a:ext>
            </a:extLst>
          </p:cNvPr>
          <p:cNvSpPr txBox="1"/>
          <p:nvPr/>
        </p:nvSpPr>
        <p:spPr>
          <a:xfrm>
            <a:off x="8785606" y="425521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pic>
        <p:nvPicPr>
          <p:cNvPr id="71" name="paladin (clash) (funwithsound CCBY3.0).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29"/>
          <a:stretch>
            <a:fillRect/>
          </a:stretch>
        </p:blipFill>
        <p:spPr>
          <a:xfrm>
            <a:off x="18427040" y="6313588"/>
            <a:ext cx="487363" cy="487363"/>
          </a:xfrm>
          <a:prstGeom prst="rect">
            <a:avLst/>
          </a:prstGeom>
        </p:spPr>
      </p:pic>
      <p:sp>
        <p:nvSpPr>
          <p:cNvPr id="72" name="Paladin Reward Shade">
            <a:extLst>
              <a:ext uri="{FF2B5EF4-FFF2-40B4-BE49-F238E27FC236}">
                <a16:creationId xmlns="" xmlns:a16="http://schemas.microsoft.com/office/drawing/2014/main" id="{1E361F3E-48E4-4B86-84B2-666A596E299A}"/>
              </a:ext>
            </a:extLst>
          </p:cNvPr>
          <p:cNvSpPr/>
          <p:nvPr/>
        </p:nvSpPr>
        <p:spPr>
          <a:xfrm>
            <a:off x="731520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Hero Shield 4">
            <a:extLst>
              <a:ext uri="{FF2B5EF4-FFF2-40B4-BE49-F238E27FC236}">
                <a16:creationId xmlns="" xmlns:a16="http://schemas.microsoft.com/office/drawing/2014/main" id="{20088BCD-B6B9-428B-B483-CAD5254CE46F}"/>
              </a:ext>
            </a:extLst>
          </p:cNvPr>
          <p:cNvGrpSpPr/>
          <p:nvPr/>
        </p:nvGrpSpPr>
        <p:grpSpPr>
          <a:xfrm>
            <a:off x="8225919" y="6282272"/>
            <a:ext cx="1463115" cy="1837256"/>
            <a:chOff x="2444960" y="6208674"/>
            <a:chExt cx="1463115" cy="1837256"/>
          </a:xfrm>
        </p:grpSpPr>
        <p:pic>
          <p:nvPicPr>
            <p:cNvPr id="74" name="Shield- Gold">
              <a:extLst>
                <a:ext uri="{FF2B5EF4-FFF2-40B4-BE49-F238E27FC236}">
                  <a16:creationId xmlns="" xmlns:a16="http://schemas.microsoft.com/office/drawing/2014/main" id="{4BAFF3AC-50C3-4620-A315-2EA1A23288F5}"/>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75" name="Number: 4">
              <a:extLst>
                <a:ext uri="{FF2B5EF4-FFF2-40B4-BE49-F238E27FC236}">
                  <a16:creationId xmlns="" xmlns:a16="http://schemas.microsoft.com/office/drawing/2014/main" id="{0F47E4E3-AD4F-42EC-9320-746D6DDF1D65}"/>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87" name="dragon (dinosaur, gravel) (cgeffex, jorickhoofd CCBY3.0).mp3">
            <a:hlinkClick r:id="" action="ppaction://media"/>
            <a:extLst>
              <a:ext uri="{FF2B5EF4-FFF2-40B4-BE49-F238E27FC236}">
                <a16:creationId xmlns="" xmlns:a16="http://schemas.microsoft.com/office/drawing/2014/main" id="{539511AD-9C2C-4D82-8561-9EA301FB64C4}"/>
              </a:ext>
            </a:extLst>
          </p:cNvPr>
          <p:cNvPicPr>
            <a:picLocks noChangeAspect="1"/>
          </p:cNvPicPr>
          <p:nvPr>
            <a:audioFile r:link="rId22"/>
            <p:extLst>
              <p:ext uri="{DAA4B4D4-6D71-4841-9C94-3DE7FCFB9230}">
                <p14:media xmlns:p14="http://schemas.microsoft.com/office/powerpoint/2010/main" r:embed="rId21"/>
              </p:ext>
            </p:extLst>
          </p:nvPr>
        </p:nvPicPr>
        <p:blipFill>
          <a:blip r:embed="rId42"/>
          <a:stretch>
            <a:fillRect/>
          </a:stretch>
        </p:blipFill>
        <p:spPr>
          <a:xfrm>
            <a:off x="-6307033" y="2942037"/>
            <a:ext cx="487363" cy="487363"/>
          </a:xfrm>
          <a:prstGeom prst="rect">
            <a:avLst/>
          </a:prstGeom>
        </p:spPr>
      </p:pic>
      <p:pic>
        <p:nvPicPr>
          <p:cNvPr id="88" name="dragon fire (ogsoundfx CCBY3.0).mp3">
            <a:hlinkClick r:id="" action="ppaction://media"/>
            <a:extLst>
              <a:ext uri="{FF2B5EF4-FFF2-40B4-BE49-F238E27FC236}">
                <a16:creationId xmlns="" xmlns:a16="http://schemas.microsoft.com/office/drawing/2014/main" id="{B0010048-9BF1-4908-A31D-3C3C0A411A6C}"/>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5819670" y="3533164"/>
            <a:ext cx="487363" cy="487363"/>
          </a:xfrm>
          <a:prstGeom prst="rect">
            <a:avLst/>
          </a:prstGeom>
        </p:spPr>
      </p:pic>
      <p:sp>
        <p:nvSpPr>
          <p:cNvPr id="89" name="Dragon Reward Shade">
            <a:extLst>
              <a:ext uri="{FF2B5EF4-FFF2-40B4-BE49-F238E27FC236}">
                <a16:creationId xmlns="" xmlns:a16="http://schemas.microsoft.com/office/drawing/2014/main" id="{F4E6AD15-7318-443A-B46C-D4EAFA1FBFB2}"/>
              </a:ext>
            </a:extLst>
          </p:cNvPr>
          <p:cNvSpPr/>
          <p:nvPr/>
        </p:nvSpPr>
        <p:spPr>
          <a:xfrm>
            <a:off x="1" y="4114801"/>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Flames Strip (back)"/>
          <p:cNvPicPr>
            <a:picLocks/>
          </p:cNvPicPr>
          <p:nvPr/>
        </p:nvPicPr>
        <p:blipFill>
          <a:blip r:embed="rId43">
            <a:extLst>
              <a:ext uri="{28A0092B-C50C-407E-A947-70E740481C1C}">
                <a14:useLocalDpi xmlns:a14="http://schemas.microsoft.com/office/drawing/2010/main" val="0"/>
              </a:ext>
            </a:extLst>
          </a:blip>
          <a:stretch>
            <a:fillRect/>
          </a:stretch>
        </p:blipFill>
        <p:spPr>
          <a:xfrm>
            <a:off x="38621" y="4160520"/>
            <a:ext cx="7242048" cy="1965960"/>
          </a:xfrm>
          <a:prstGeom prst="rect">
            <a:avLst/>
          </a:prstGeom>
        </p:spPr>
      </p:pic>
      <p:sp>
        <p:nvSpPr>
          <p:cNvPr id="91" name="Text- points (-4)">
            <a:extLst>
              <a:ext uri="{FF2B5EF4-FFF2-40B4-BE49-F238E27FC236}">
                <a16:creationId xmlns="" xmlns:a16="http://schemas.microsoft.com/office/drawing/2014/main" id="{25375BE8-2DC7-4AF8-B2C4-26A29C2D570A}"/>
              </a:ext>
            </a:extLst>
          </p:cNvPr>
          <p:cNvSpPr txBox="1"/>
          <p:nvPr/>
        </p:nvSpPr>
        <p:spPr>
          <a:xfrm>
            <a:off x="2850422" y="442807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92" name="Monster Skull -4">
            <a:extLst>
              <a:ext uri="{FF2B5EF4-FFF2-40B4-BE49-F238E27FC236}">
                <a16:creationId xmlns="" xmlns:a16="http://schemas.microsoft.com/office/drawing/2014/main" id="{C6A4D371-3962-4A7F-BC50-7EC662D7AFD4}"/>
              </a:ext>
            </a:extLst>
          </p:cNvPr>
          <p:cNvGrpSpPr/>
          <p:nvPr/>
        </p:nvGrpSpPr>
        <p:grpSpPr>
          <a:xfrm>
            <a:off x="1482044" y="4264367"/>
            <a:ext cx="1707136" cy="1743458"/>
            <a:chOff x="10407422" y="8816824"/>
            <a:chExt cx="1707136" cy="1743458"/>
          </a:xfrm>
        </p:grpSpPr>
        <p:pic>
          <p:nvPicPr>
            <p:cNvPr id="93" name="Skull- Gold">
              <a:extLst>
                <a:ext uri="{FF2B5EF4-FFF2-40B4-BE49-F238E27FC236}">
                  <a16:creationId xmlns="" xmlns:a16="http://schemas.microsoft.com/office/drawing/2014/main" id="{F72AA4ED-D0B7-4B7B-8E9D-746A2411AC6C}"/>
                </a:ext>
              </a:extLst>
            </p:cNvPr>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0407422" y="8816824"/>
              <a:ext cx="1707136" cy="1743458"/>
            </a:xfrm>
            <a:prstGeom prst="rect">
              <a:avLst/>
            </a:prstGeom>
          </p:spPr>
        </p:pic>
        <p:pic>
          <p:nvPicPr>
            <p:cNvPr id="94" name="Number: -4">
              <a:extLst>
                <a:ext uri="{FF2B5EF4-FFF2-40B4-BE49-F238E27FC236}">
                  <a16:creationId xmlns="" xmlns:a16="http://schemas.microsoft.com/office/drawing/2014/main" id="{2C7F3F91-5554-4C7D-AB59-7CC181D142DF}"/>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10596094" y="9044895"/>
              <a:ext cx="1446461" cy="1207518"/>
            </a:xfrm>
            <a:prstGeom prst="rect">
              <a:avLst/>
            </a:prstGeom>
          </p:spPr>
        </p:pic>
      </p:grpSp>
      <p:pic>
        <p:nvPicPr>
          <p:cNvPr id="95" name="Flames Strip (front)"/>
          <p:cNvPicPr>
            <a:picLocks/>
          </p:cNvPicPr>
          <p:nvPr/>
        </p:nvPicPr>
        <p:blipFill>
          <a:blip r:embed="rId46">
            <a:extLst>
              <a:ext uri="{28A0092B-C50C-407E-A947-70E740481C1C}">
                <a14:useLocalDpi xmlns:a14="http://schemas.microsoft.com/office/drawing/2010/main" val="0"/>
              </a:ext>
            </a:extLst>
          </a:blip>
          <a:stretch>
            <a:fillRect/>
          </a:stretch>
        </p:blipFill>
        <p:spPr>
          <a:xfrm>
            <a:off x="38621" y="4160520"/>
            <a:ext cx="7242048" cy="1965960"/>
          </a:xfrm>
          <a:prstGeom prst="rect">
            <a:avLst/>
          </a:prstGeom>
        </p:spPr>
      </p:pic>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33" name="-2 Orc gif">
            <a:extLst>
              <a:ext uri="{FF2B5EF4-FFF2-40B4-BE49-F238E27FC236}">
                <a16:creationId xmlns="" xmlns:a16="http://schemas.microsoft.com/office/drawing/2014/main" id="{FDBE86B7-2C84-4475-8C14-8F832992871B}"/>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2837195" y="5853110"/>
            <a:ext cx="2751108" cy="2313432"/>
          </a:xfrm>
          <a:prstGeom prst="rect">
            <a:avLst/>
          </a:prstGeom>
        </p:spPr>
      </p:pic>
      <p:pic>
        <p:nvPicPr>
          <p:cNvPr id="58" name="3- Wizard gif">
            <a:extLst>
              <a:ext uri="{FF2B5EF4-FFF2-40B4-BE49-F238E27FC236}">
                <a16:creationId xmlns="" xmlns:a16="http://schemas.microsoft.com/office/drawing/2014/main" id="{DB48C192-B533-494E-8D7F-3162A8F22CB7}"/>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861578" y="-70553"/>
            <a:ext cx="1794419" cy="2039112"/>
          </a:xfrm>
          <a:prstGeom prst="rect">
            <a:avLst/>
          </a:prstGeom>
        </p:spPr>
      </p:pic>
      <p:pic>
        <p:nvPicPr>
          <p:cNvPr id="45" name="4- Angel gif">
            <a:extLst>
              <a:ext uri="{FF2B5EF4-FFF2-40B4-BE49-F238E27FC236}">
                <a16:creationId xmlns="" xmlns:a16="http://schemas.microsoft.com/office/drawing/2014/main" id="{778B3520-8250-45ED-B0CF-26761EA05BD3}"/>
              </a:ext>
            </a:extLst>
          </p:cNvPr>
          <p:cNvPicPr>
            <a:picLocks noChangeAspect="1"/>
          </p:cNvPicPr>
          <p:nvPr/>
        </p:nvPicPr>
        <p:blipFill rotWithShape="1">
          <a:blip r:embed="rId50" cstate="print">
            <a:extLst>
              <a:ext uri="{28A0092B-C50C-407E-A947-70E740481C1C}">
                <a14:useLocalDpi xmlns:a14="http://schemas.microsoft.com/office/drawing/2010/main" val="0"/>
              </a:ext>
            </a:extLst>
          </a:blip>
          <a:srcRect t="6109" b="8325"/>
          <a:stretch/>
        </p:blipFill>
        <p:spPr>
          <a:xfrm flipH="1">
            <a:off x="-1958140" y="1663700"/>
            <a:ext cx="1778018" cy="2451100"/>
          </a:xfrm>
          <a:prstGeom prst="rect">
            <a:avLst/>
          </a:prstGeom>
        </p:spPr>
      </p:pic>
      <p:pic>
        <p:nvPicPr>
          <p:cNvPr id="64" name="2- Knight (Right) gif">
            <a:extLst>
              <a:ext uri="{FF2B5EF4-FFF2-40B4-BE49-F238E27FC236}">
                <a16:creationId xmlns="" xmlns:a16="http://schemas.microsoft.com/office/drawing/2014/main" id="{5B0AE331-5DED-4EA5-B243-969462450A5F}"/>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flipH="1">
            <a:off x="14708629" y="1939086"/>
            <a:ext cx="1801859" cy="2109493"/>
          </a:xfrm>
          <a:prstGeom prst="rect">
            <a:avLst/>
          </a:prstGeom>
        </p:spPr>
      </p:pic>
      <p:pic>
        <p:nvPicPr>
          <p:cNvPr id="70" name="3- Ninja gif">
            <a:extLst>
              <a:ext uri="{FF2B5EF4-FFF2-40B4-BE49-F238E27FC236}">
                <a16:creationId xmlns="" xmlns:a16="http://schemas.microsoft.com/office/drawing/2014/main" id="{3F04068A-0A31-4E04-93AF-57D89C56FEAB}"/>
              </a:ext>
            </a:extLst>
          </p:cNvP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flipH="1">
            <a:off x="14692464" y="76205"/>
            <a:ext cx="1775604" cy="2091267"/>
          </a:xfrm>
          <a:prstGeom prst="rect">
            <a:avLst/>
          </a:prstGeom>
        </p:spPr>
      </p:pic>
      <p:pic>
        <p:nvPicPr>
          <p:cNvPr id="85" name="Special- Portal Mage (Right) gif">
            <a:extLst>
              <a:ext uri="{FF2B5EF4-FFF2-40B4-BE49-F238E27FC236}">
                <a16:creationId xmlns="" xmlns:a16="http://schemas.microsoft.com/office/drawing/2014/main" id="{307A7CA4-05FF-493A-93A1-0640DAA96653}"/>
              </a:ext>
            </a:extLst>
          </p:cNvPr>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flipH="1">
            <a:off x="15183968" y="3762911"/>
            <a:ext cx="2392262" cy="2234876"/>
          </a:xfrm>
          <a:prstGeom prst="rect">
            <a:avLst/>
          </a:prstGeom>
        </p:spPr>
      </p:pic>
      <p:pic>
        <p:nvPicPr>
          <p:cNvPr id="86" name="Portal (Small)">
            <a:extLst>
              <a:ext uri="{FF2B5EF4-FFF2-40B4-BE49-F238E27FC236}">
                <a16:creationId xmlns="" xmlns:a16="http://schemas.microsoft.com/office/drawing/2014/main" id="{AE597E72-BEFA-4E01-B43B-BBA25B8FEDCD}"/>
              </a:ext>
            </a:extLst>
          </p:cNvPr>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4721138" y="4394838"/>
            <a:ext cx="1661635" cy="1661635"/>
          </a:xfrm>
          <a:prstGeom prst="rect">
            <a:avLst/>
          </a:prstGeom>
        </p:spPr>
      </p:pic>
      <p:pic>
        <p:nvPicPr>
          <p:cNvPr id="76" name="4- Paladin gif">
            <a:extLst>
              <a:ext uri="{FF2B5EF4-FFF2-40B4-BE49-F238E27FC236}">
                <a16:creationId xmlns="" xmlns:a16="http://schemas.microsoft.com/office/drawing/2014/main" id="{A4258254-92E6-46E2-8A93-19BE57B37022}"/>
              </a:ext>
            </a:extLst>
          </p:cNvPr>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flipH="1">
            <a:off x="14653335" y="5092748"/>
            <a:ext cx="4340104" cy="3225752"/>
          </a:xfrm>
          <a:prstGeom prst="rect">
            <a:avLst/>
          </a:prstGeom>
        </p:spPr>
      </p:pic>
      <p:pic>
        <p:nvPicPr>
          <p:cNvPr id="96" name="Flames">
            <a:extLst>
              <a:ext uri="{FF2B5EF4-FFF2-40B4-BE49-F238E27FC236}">
                <a16:creationId xmlns="" xmlns:a16="http://schemas.microsoft.com/office/drawing/2014/main" id="{8E8BDAA4-0CB8-42F4-8DE5-A65946026F76}"/>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flipH="1" flipV="1">
            <a:off x="-7627097" y="2819296"/>
            <a:ext cx="7574280" cy="5049520"/>
          </a:xfrm>
          <a:prstGeom prst="rect">
            <a:avLst/>
          </a:prstGeom>
        </p:spPr>
      </p:pic>
      <p:pic>
        <p:nvPicPr>
          <p:cNvPr id="97" name="Dragon 1">
            <a:extLst>
              <a:ext uri="{FF2B5EF4-FFF2-40B4-BE49-F238E27FC236}">
                <a16:creationId xmlns="" xmlns:a16="http://schemas.microsoft.com/office/drawing/2014/main" id="{A3C48202-25F3-4B3E-9E3C-F906A3364CEA}"/>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6332114" y="2824376"/>
            <a:ext cx="6233159" cy="4663440"/>
          </a:xfrm>
          <a:prstGeom prst="rect">
            <a:avLst/>
          </a:prstGeom>
        </p:spPr>
      </p:pic>
      <p:pic>
        <p:nvPicPr>
          <p:cNvPr id="98" name="Dragon 2">
            <a:extLst>
              <a:ext uri="{FF2B5EF4-FFF2-40B4-BE49-F238E27FC236}">
                <a16:creationId xmlns="" xmlns:a16="http://schemas.microsoft.com/office/drawing/2014/main" id="{A8522CAD-37DC-47AC-B5CC-EE0333CEA4B0}"/>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flipH="1">
            <a:off x="-6332115" y="2824376"/>
            <a:ext cx="6233159" cy="4663439"/>
          </a:xfrm>
          <a:prstGeom prst="rect">
            <a:avLst/>
          </a:prstGeom>
        </p:spPr>
      </p:pic>
      <p:pic>
        <p:nvPicPr>
          <p:cNvPr id="99" name="Dragon 3">
            <a:extLst>
              <a:ext uri="{FF2B5EF4-FFF2-40B4-BE49-F238E27FC236}">
                <a16:creationId xmlns="" xmlns:a16="http://schemas.microsoft.com/office/drawing/2014/main" id="{65E81248-BA69-4271-987D-AC6B3CFDBB64}"/>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flipH="1">
            <a:off x="-6332116" y="2824377"/>
            <a:ext cx="6233158" cy="4663439"/>
          </a:xfrm>
          <a:prstGeom prst="rect">
            <a:avLst/>
          </a:prstGeom>
        </p:spPr>
      </p:pic>
    </p:spTree>
    <p:extLst>
      <p:ext uri="{BB962C8B-B14F-4D97-AF65-F5344CB8AC3E}">
        <p14:creationId xmlns:p14="http://schemas.microsoft.com/office/powerpoint/2010/main" val="9031703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childTnLst>
                              </p:cTn>
                            </p:par>
                            <p:par>
                              <p:cTn id="78" fill="hold">
                                <p:stCondLst>
                                  <p:cond delay="350"/>
                                </p:stCondLst>
                                <p:childTnLst>
                                  <p:par>
                                    <p:cTn id="79" presetID="1" presetClass="exit" presetSubtype="0" fill="hold" nodeType="afterEffect">
                                      <p:stCondLst>
                                        <p:cond delay="0"/>
                                      </p:stCondLst>
                                      <p:childTnLst>
                                        <p:set>
                                          <p:cBhvr>
                                            <p:cTn id="80" dur="1" fill="hold">
                                              <p:stCondLst>
                                                <p:cond delay="0"/>
                                              </p:stCondLst>
                                            </p:cTn>
                                            <p:tgtEl>
                                              <p:spTgt spid="58"/>
                                            </p:tgtEl>
                                            <p:attrNameLst>
                                              <p:attrName>style.visibility</p:attrName>
                                            </p:attrNameLst>
                                          </p:cBhvr>
                                          <p:to>
                                            <p:strVal val="hidden"/>
                                          </p:to>
                                        </p:set>
                                      </p:childTnLst>
                                    </p:cTn>
                                  </p:par>
                                </p:childTnLst>
                              </p:cTn>
                            </p:par>
                            <p:par>
                              <p:cTn id="81" fill="hold">
                                <p:stCondLst>
                                  <p:cond delay="350"/>
                                </p:stCondLst>
                                <p:childTnLst>
                                  <p:par>
                                    <p:cTn id="82" presetID="42" presetClass="path" presetSubtype="0" accel="50000" decel="50000" fill="hold" nodeType="afterEffect">
                                      <p:stCondLst>
                                        <p:cond delay="0"/>
                                      </p:stCondLst>
                                      <p:childTnLst>
                                        <p:animMotion origin="layout" path="M 3.71528E-6 -4.93827E-6 L 0.21658 0.00136 " pathEditMode="relative" rAng="0" ptsTypes="AA">
                                          <p:cBhvr>
                                            <p:cTn id="83" dur="10" fill="hold"/>
                                            <p:tgtEl>
                                              <p:spTgt spid="58"/>
                                            </p:tgtEl>
                                            <p:attrNameLst>
                                              <p:attrName>ppt_x</p:attrName>
                                              <p:attrName>ppt_y</p:attrName>
                                            </p:attrNameLst>
                                          </p:cBhvr>
                                          <p:rCtr x="10829" y="58"/>
                                        </p:animMotion>
                                      </p:childTnLst>
                                    </p:cTn>
                                  </p:par>
                                </p:childTnLst>
                              </p:cTn>
                            </p:par>
                            <p:par>
                              <p:cTn id="84" fill="hold">
                                <p:stCondLst>
                                  <p:cond delay="360"/>
                                </p:stCondLst>
                                <p:childTnLst>
                                  <p:par>
                                    <p:cTn id="85" presetID="14" presetClass="entr" presetSubtype="10"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randombar(horizontal)">
                                          <p:cBhvr>
                                            <p:cTn id="87" dur="1000"/>
                                            <p:tgtEl>
                                              <p:spTgt spid="58"/>
                                            </p:tgtEl>
                                          </p:cBhvr>
                                        </p:animEffect>
                                      </p:childTnLst>
                                    </p:cTn>
                                  </p:par>
                                  <p:par>
                                    <p:cTn id="88" presetID="1" presetClass="mediacall" presetSubtype="0" fill="hold" nodeType="withEffect">
                                      <p:stCondLst>
                                        <p:cond delay="0"/>
                                      </p:stCondLst>
                                      <p:childTnLst>
                                        <p:cmd type="call" cmd="playFrom(0.0)">
                                          <p:cBhvr>
                                            <p:cTn id="89" dur="2351" fill="hold"/>
                                            <p:tgtEl>
                                              <p:spTgt spid="46"/>
                                            </p:tgtEl>
                                          </p:cBhvr>
                                        </p:cmd>
                                      </p:childTnLst>
                                    </p:cTn>
                                  </p:par>
                                  <p:par>
                                    <p:cTn id="90" presetID="10" presetClass="entr" presetSubtype="0"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500"/>
                                            <p:tgtEl>
                                              <p:spTgt spid="54"/>
                                            </p:tgtEl>
                                          </p:cBhvr>
                                        </p:animEffect>
                                      </p:childTnLst>
                                    </p:cTn>
                                  </p:par>
                                  <p:par>
                                    <p:cTn id="93" presetID="10" presetClass="entr" presetSubtype="0" fill="hold" nodeType="withEffect">
                                      <p:stCondLst>
                                        <p:cond delay="50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childTnLst>
                              </p:cTn>
                            </p:par>
                            <p:par>
                              <p:cTn id="96" fill="hold">
                                <p:stCondLst>
                                  <p:cond delay="2711"/>
                                </p:stCondLst>
                                <p:childTnLst>
                                  <p:par>
                                    <p:cTn id="97" presetID="10" presetClass="exit" presetSubtype="0" fill="hold" nodeType="afterEffect">
                                      <p:stCondLst>
                                        <p:cond delay="5000"/>
                                      </p:stCondLst>
                                      <p:childTnLst>
                                        <p:animEffect transition="out" filter="fade">
                                          <p:cBhvr>
                                            <p:cTn id="98" dur="1000"/>
                                            <p:tgtEl>
                                              <p:spTgt spid="58"/>
                                            </p:tgtEl>
                                          </p:cBhvr>
                                        </p:animEffect>
                                        <p:set>
                                          <p:cBhvr>
                                            <p:cTn id="99" dur="1" fill="hold">
                                              <p:stCondLst>
                                                <p:cond delay="999"/>
                                              </p:stCondLst>
                                            </p:cTn>
                                            <p:tgtEl>
                                              <p:spTgt spid="58"/>
                                            </p:tgtEl>
                                            <p:attrNameLst>
                                              <p:attrName>style.visibility</p:attrName>
                                            </p:attrNameLst>
                                          </p:cBhvr>
                                          <p:to>
                                            <p:strVal val="hidden"/>
                                          </p:to>
                                        </p:set>
                                      </p:childTnLst>
                                    </p:cTn>
                                  </p:par>
                                  <p:par>
                                    <p:cTn id="100" presetID="10" presetClass="exit" presetSubtype="0" fill="hold" nodeType="withEffect">
                                      <p:stCondLst>
                                        <p:cond delay="5000"/>
                                      </p:stCondLst>
                                      <p:childTnLst>
                                        <p:animEffect transition="out" filter="fade">
                                          <p:cBhvr>
                                            <p:cTn id="101" dur="1000"/>
                                            <p:tgtEl>
                                              <p:spTgt spid="55"/>
                                            </p:tgtEl>
                                          </p:cBhvr>
                                        </p:animEffect>
                                        <p:set>
                                          <p:cBhvr>
                                            <p:cTn id="102" dur="1" fill="hold">
                                              <p:stCondLst>
                                                <p:cond delay="999"/>
                                              </p:stCondLst>
                                            </p:cTn>
                                            <p:tgtEl>
                                              <p:spTgt spid="55"/>
                                            </p:tgtEl>
                                            <p:attrNameLst>
                                              <p:attrName>style.visibility</p:attrName>
                                            </p:attrNameLst>
                                          </p:cBhvr>
                                          <p:to>
                                            <p:strVal val="hidden"/>
                                          </p:to>
                                        </p:set>
                                      </p:childTnLst>
                                    </p:cTn>
                                  </p:par>
                                  <p:par>
                                    <p:cTn id="103" presetID="10" presetClass="exit" presetSubtype="0" fill="hold" grpId="1" nodeType="withEffect">
                                      <p:stCondLst>
                                        <p:cond delay="5000"/>
                                      </p:stCondLst>
                                      <p:childTnLst>
                                        <p:animEffect transition="out" filter="fade">
                                          <p:cBhvr>
                                            <p:cTn id="104" dur="1000"/>
                                            <p:tgtEl>
                                              <p:spTgt spid="54"/>
                                            </p:tgtEl>
                                          </p:cBhvr>
                                        </p:animEffect>
                                        <p:set>
                                          <p:cBhvr>
                                            <p:cTn id="105" dur="1" fill="hold">
                                              <p:stCondLst>
                                                <p:cond delay="99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6" restart="whenNotActive" fill="hold" evtFilter="cancelBubble" nodeType="interactiveSeq">
                    <p:stCondLst>
                      <p:cond evt="onClick" delay="0">
                        <p:tgtEl>
                          <p:spTgt spid="20"/>
                        </p:tgtEl>
                      </p:cond>
                    </p:stCondLst>
                    <p:endSync evt="end" delay="0">
                      <p:rtn val="all"/>
                    </p:endSync>
                    <p:childTnLst>
                      <p:par>
                        <p:cTn id="107" fill="hold">
                          <p:stCondLst>
                            <p:cond delay="0"/>
                          </p:stCondLst>
                          <p:childTnLst>
                            <p:par>
                              <p:cTn id="108" fill="hold">
                                <p:stCondLst>
                                  <p:cond delay="0"/>
                                </p:stCondLst>
                                <p:childTnLst>
                                  <p:par>
                                    <p:cTn id="109" presetID="2" presetClass="exit" presetSubtype="3" fill="hold" grpId="1" nodeType="clickEffect">
                                      <p:stCondLst>
                                        <p:cond delay="0"/>
                                      </p:stCondLst>
                                      <p:childTnLst>
                                        <p:anim calcmode="lin" valueType="num">
                                          <p:cBhvr additive="base">
                                            <p:cTn id="110" dur="350"/>
                                            <p:tgtEl>
                                              <p:spTgt spid="20"/>
                                            </p:tgtEl>
                                            <p:attrNameLst>
                                              <p:attrName>ppt_x</p:attrName>
                                            </p:attrNameLst>
                                          </p:cBhvr>
                                          <p:tavLst>
                                            <p:tav tm="0">
                                              <p:val>
                                                <p:strVal val="ppt_x"/>
                                              </p:val>
                                            </p:tav>
                                            <p:tav tm="100000">
                                              <p:val>
                                                <p:strVal val="1+ppt_w/2"/>
                                              </p:val>
                                            </p:tav>
                                          </p:tavLst>
                                        </p:anim>
                                        <p:anim calcmode="lin" valueType="num">
                                          <p:cBhvr additive="base">
                                            <p:cTn id="111" dur="350"/>
                                            <p:tgtEl>
                                              <p:spTgt spid="20"/>
                                            </p:tgtEl>
                                            <p:attrNameLst>
                                              <p:attrName>ppt_y</p:attrName>
                                            </p:attrNameLst>
                                          </p:cBhvr>
                                          <p:tavLst>
                                            <p:tav tm="0">
                                              <p:val>
                                                <p:strVal val="ppt_y"/>
                                              </p:val>
                                            </p:tav>
                                            <p:tav tm="100000">
                                              <p:val>
                                                <p:strVal val="0-ppt_h/2"/>
                                              </p:val>
                                            </p:tav>
                                          </p:tavLst>
                                        </p:anim>
                                        <p:set>
                                          <p:cBhvr>
                                            <p:cTn id="112" dur="1" fill="hold">
                                              <p:stCondLst>
                                                <p:cond delay="349"/>
                                              </p:stCondLst>
                                            </p:cTn>
                                            <p:tgtEl>
                                              <p:spTgt spid="20"/>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100"/>
                                            <p:tgtEl>
                                              <p:spTgt spid="52"/>
                                            </p:tgtEl>
                                          </p:cBhvr>
                                        </p:animEffect>
                                        <p:set>
                                          <p:cBhvr>
                                            <p:cTn id="115" dur="1" fill="hold">
                                              <p:stCondLst>
                                                <p:cond delay="99"/>
                                              </p:stCondLst>
                                            </p:cTn>
                                            <p:tgtEl>
                                              <p:spTgt spid="52"/>
                                            </p:tgtEl>
                                            <p:attrNameLst>
                                              <p:attrName>style.visibility</p:attrName>
                                            </p:attrNameLst>
                                          </p:cBhvr>
                                          <p:to>
                                            <p:strVal val="hidden"/>
                                          </p:to>
                                        </p:set>
                                      </p:childTnLst>
                                    </p:cTn>
                                  </p:par>
                                  <p:par>
                                    <p:cTn id="116" presetID="1" presetClass="mediacall" presetSubtype="0" fill="hold" nodeType="withEffect">
                                      <p:stCondLst>
                                        <p:cond delay="0"/>
                                      </p:stCondLst>
                                      <p:childTnLst>
                                        <p:cmd type="call" cmd="playFrom(0.0)">
                                          <p:cBhvr>
                                            <p:cTn id="117" dur="339" fill="hold"/>
                                            <p:tgtEl>
                                              <p:spTgt spid="9"/>
                                            </p:tgtEl>
                                          </p:cBhvr>
                                        </p:cmd>
                                      </p:childTnLst>
                                    </p:cTn>
                                  </p:par>
                                  <p:par>
                                    <p:cTn id="118" presetID="1" presetClass="entr" presetSubtype="0" fill="hold" nodeType="withEffect">
                                      <p:stCondLst>
                                        <p:cond delay="0"/>
                                      </p:stCondLst>
                                      <p:childTnLst>
                                        <p:set>
                                          <p:cBhvr>
                                            <p:cTn id="119" dur="1" fill="hold">
                                              <p:stCondLst>
                                                <p:cond delay="0"/>
                                              </p:stCondLst>
                                            </p:cTn>
                                            <p:tgtEl>
                                              <p:spTgt spid="70"/>
                                            </p:tgtEl>
                                            <p:attrNameLst>
                                              <p:attrName>style.visibility</p:attrName>
                                            </p:attrNameLst>
                                          </p:cBhvr>
                                          <p:to>
                                            <p:strVal val="visible"/>
                                          </p:to>
                                        </p:set>
                                      </p:childTnLst>
                                    </p:cTn>
                                  </p:par>
                                </p:childTnLst>
                              </p:cTn>
                            </p:par>
                            <p:par>
                              <p:cTn id="120" fill="hold">
                                <p:stCondLst>
                                  <p:cond delay="350"/>
                                </p:stCondLst>
                                <p:childTnLst>
                                  <p:par>
                                    <p:cTn id="121" presetID="37" presetClass="path" presetSubtype="0" accel="50000" decel="50000" fill="hold" nodeType="afterEffect">
                                      <p:stCondLst>
                                        <p:cond delay="0"/>
                                      </p:stCondLst>
                                      <p:childTnLst>
                                        <p:animMotion origin="layout" path="M 2.84722E-6 1.7284E-6 L -0.06348 -0.076 C -0.07661 -0.09317 -0.09657 -0.10282 -0.11741 -0.10282 C -0.14095 -0.10282 -0.16005 -0.09317 -0.17318 -0.076 L -0.23644 1.7284E-6 " pathEditMode="relative" rAng="0" ptsTypes="AAAAA">
                                          <p:cBhvr>
                                            <p:cTn id="122" dur="1500" fill="hold"/>
                                            <p:tgtEl>
                                              <p:spTgt spid="70"/>
                                            </p:tgtEl>
                                            <p:attrNameLst>
                                              <p:attrName>ppt_x</p:attrName>
                                              <p:attrName>ppt_y</p:attrName>
                                            </p:attrNameLst>
                                          </p:cBhvr>
                                          <p:rCtr x="-11827" y="-5150"/>
                                        </p:animMotion>
                                      </p:childTnLst>
                                    </p:cTn>
                                  </p:par>
                                  <p:par>
                                    <p:cTn id="123" presetID="1" presetClass="mediacall" presetSubtype="0" fill="hold" nodeType="withEffect">
                                      <p:stCondLst>
                                        <p:cond delay="500"/>
                                      </p:stCondLst>
                                      <p:childTnLst>
                                        <p:cmd type="call" cmd="playFrom(0.0)">
                                          <p:cBhvr>
                                            <p:cTn id="124" dur="235" fill="hold"/>
                                            <p:tgtEl>
                                              <p:spTgt spid="65"/>
                                            </p:tgtEl>
                                          </p:cBhvr>
                                        </p:cmd>
                                      </p:childTnLst>
                                    </p:cTn>
                                  </p:par>
                                  <p:par>
                                    <p:cTn id="125" presetID="42" presetClass="path" presetSubtype="0" repeatCount="5000" autoRev="1" fill="hold" nodeType="withEffect" p14:presetBounceEnd="20000">
                                      <p:stCondLst>
                                        <p:cond delay="1500"/>
                                      </p:stCondLst>
                                      <p:childTnLst>
                                        <p:animMotion origin="layout" path="M -0.23546 -0.05961 L -0.23579 -0.00097 " pathEditMode="relative" rAng="0" ptsTypes="AA" p14:bounceEnd="20000">
                                          <p:cBhvr>
                                            <p:cTn id="126" dur="750" spd="-100000" fill="hold"/>
                                            <p:tgtEl>
                                              <p:spTgt spid="70"/>
                                            </p:tgtEl>
                                            <p:attrNameLst>
                                              <p:attrName>ppt_x</p:attrName>
                                              <p:attrName>ppt_y</p:attrName>
                                            </p:attrNameLst>
                                          </p:cBhvr>
                                          <p:rCtr x="-22" y="2932"/>
                                        </p:animMotion>
                                      </p:childTnLst>
                                    </p:cTn>
                                  </p:par>
                                  <p:par>
                                    <p:cTn id="127" presetID="10" presetClass="entr" presetSubtype="0" fill="hold" grpId="0" nodeType="withEffect">
                                      <p:stCondLst>
                                        <p:cond delay="50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childTnLst>
                                    </p:cTn>
                                  </p:par>
                                  <p:par>
                                    <p:cTn id="130" presetID="10" presetClass="entr" presetSubtype="0" fill="hold" nodeType="withEffect">
                                      <p:stCondLst>
                                        <p:cond delay="100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500"/>
                                            <p:tgtEl>
                                              <p:spTgt spid="67"/>
                                            </p:tgtEl>
                                          </p:cBhvr>
                                        </p:animEffect>
                                      </p:childTnLst>
                                    </p:cTn>
                                  </p:par>
                                  <p:par>
                                    <p:cTn id="133" presetID="10" presetClass="exit" presetSubtype="0" fill="hold" nodeType="withEffect">
                                      <p:stCondLst>
                                        <p:cond delay="6000"/>
                                      </p:stCondLst>
                                      <p:childTnLst>
                                        <p:animEffect transition="out" filter="fade">
                                          <p:cBhvr>
                                            <p:cTn id="134" dur="1000"/>
                                            <p:tgtEl>
                                              <p:spTgt spid="70"/>
                                            </p:tgtEl>
                                          </p:cBhvr>
                                        </p:animEffect>
                                        <p:set>
                                          <p:cBhvr>
                                            <p:cTn id="135" dur="1" fill="hold">
                                              <p:stCondLst>
                                                <p:cond delay="999"/>
                                              </p:stCondLst>
                                            </p:cTn>
                                            <p:tgtEl>
                                              <p:spTgt spid="70"/>
                                            </p:tgtEl>
                                            <p:attrNameLst>
                                              <p:attrName>style.visibility</p:attrName>
                                            </p:attrNameLst>
                                          </p:cBhvr>
                                          <p:to>
                                            <p:strVal val="hidden"/>
                                          </p:to>
                                        </p:set>
                                      </p:childTnLst>
                                    </p:cTn>
                                  </p:par>
                                  <p:par>
                                    <p:cTn id="136" presetID="10" presetClass="exit" presetSubtype="0" fill="hold" nodeType="withEffect">
                                      <p:stCondLst>
                                        <p:cond delay="6000"/>
                                      </p:stCondLst>
                                      <p:childTnLst>
                                        <p:animEffect transition="out" filter="fade">
                                          <p:cBhvr>
                                            <p:cTn id="137" dur="1000"/>
                                            <p:tgtEl>
                                              <p:spTgt spid="67"/>
                                            </p:tgtEl>
                                          </p:cBhvr>
                                        </p:animEffect>
                                        <p:set>
                                          <p:cBhvr>
                                            <p:cTn id="138" dur="1" fill="hold">
                                              <p:stCondLst>
                                                <p:cond delay="999"/>
                                              </p:stCondLst>
                                            </p:cTn>
                                            <p:tgtEl>
                                              <p:spTgt spid="67"/>
                                            </p:tgtEl>
                                            <p:attrNameLst>
                                              <p:attrName>style.visibility</p:attrName>
                                            </p:attrNameLst>
                                          </p:cBhvr>
                                          <p:to>
                                            <p:strVal val="hidden"/>
                                          </p:to>
                                        </p:set>
                                      </p:childTnLst>
                                    </p:cTn>
                                  </p:par>
                                  <p:par>
                                    <p:cTn id="139" presetID="10" presetClass="exit" presetSubtype="0" fill="hold" grpId="1" nodeType="withEffect">
                                      <p:stCondLst>
                                        <p:cond delay="6000"/>
                                      </p:stCondLst>
                                      <p:childTnLst>
                                        <p:animEffect transition="out" filter="fade">
                                          <p:cBhvr>
                                            <p:cTn id="140" dur="1000"/>
                                            <p:tgtEl>
                                              <p:spTgt spid="66"/>
                                            </p:tgtEl>
                                          </p:cBhvr>
                                        </p:animEffect>
                                        <p:set>
                                          <p:cBhvr>
                                            <p:cTn id="141" dur="1" fill="hold">
                                              <p:stCondLst>
                                                <p:cond delay="9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2" restart="whenNotActive" fill="hold" evtFilter="cancelBubble" nodeType="interactiveSeq">
                    <p:stCondLst>
                      <p:cond evt="onClick" delay="0">
                        <p:tgtEl>
                          <p:spTgt spid="21"/>
                        </p:tgtEl>
                      </p:cond>
                    </p:stCondLst>
                    <p:endSync evt="end" delay="0">
                      <p:rtn val="all"/>
                    </p:endSync>
                    <p:childTnLst>
                      <p:par>
                        <p:cTn id="143" fill="hold">
                          <p:stCondLst>
                            <p:cond delay="0"/>
                          </p:stCondLst>
                          <p:childTnLst>
                            <p:par>
                              <p:cTn id="144" fill="hold">
                                <p:stCondLst>
                                  <p:cond delay="0"/>
                                </p:stCondLst>
                                <p:childTnLst>
                                  <p:par>
                                    <p:cTn id="145" presetID="2" presetClass="exit" presetSubtype="8" fill="hold" grpId="1" nodeType="clickEffect">
                                      <p:stCondLst>
                                        <p:cond delay="0"/>
                                      </p:stCondLst>
                                      <p:childTnLst>
                                        <p:anim calcmode="lin" valueType="num">
                                          <p:cBhvr additive="base">
                                            <p:cTn id="146" dur="350"/>
                                            <p:tgtEl>
                                              <p:spTgt spid="21"/>
                                            </p:tgtEl>
                                            <p:attrNameLst>
                                              <p:attrName>ppt_x</p:attrName>
                                            </p:attrNameLst>
                                          </p:cBhvr>
                                          <p:tavLst>
                                            <p:tav tm="0">
                                              <p:val>
                                                <p:strVal val="ppt_x"/>
                                              </p:val>
                                            </p:tav>
                                            <p:tav tm="100000">
                                              <p:val>
                                                <p:strVal val="0-ppt_w/2"/>
                                              </p:val>
                                            </p:tav>
                                          </p:tavLst>
                                        </p:anim>
                                        <p:anim calcmode="lin" valueType="num">
                                          <p:cBhvr additive="base">
                                            <p:cTn id="147" dur="350"/>
                                            <p:tgtEl>
                                              <p:spTgt spid="21"/>
                                            </p:tgtEl>
                                            <p:attrNameLst>
                                              <p:attrName>ppt_y</p:attrName>
                                            </p:attrNameLst>
                                          </p:cBhvr>
                                          <p:tavLst>
                                            <p:tav tm="0">
                                              <p:val>
                                                <p:strVal val="ppt_y"/>
                                              </p:val>
                                            </p:tav>
                                            <p:tav tm="100000">
                                              <p:val>
                                                <p:strVal val="ppt_y"/>
                                              </p:val>
                                            </p:tav>
                                          </p:tavLst>
                                        </p:anim>
                                        <p:set>
                                          <p:cBhvr>
                                            <p:cTn id="148" dur="1" fill="hold">
                                              <p:stCondLst>
                                                <p:cond delay="349"/>
                                              </p:stCondLst>
                                            </p:cTn>
                                            <p:tgtEl>
                                              <p:spTgt spid="21"/>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100"/>
                                            <p:tgtEl>
                                              <p:spTgt spid="51"/>
                                            </p:tgtEl>
                                          </p:cBhvr>
                                        </p:animEffect>
                                        <p:set>
                                          <p:cBhvr>
                                            <p:cTn id="151" dur="1" fill="hold">
                                              <p:stCondLst>
                                                <p:cond delay="99"/>
                                              </p:stCondLst>
                                            </p:cTn>
                                            <p:tgtEl>
                                              <p:spTgt spid="51"/>
                                            </p:tgtEl>
                                            <p:attrNameLst>
                                              <p:attrName>style.visibility</p:attrName>
                                            </p:attrNameLst>
                                          </p:cBhvr>
                                          <p:to>
                                            <p:strVal val="hidden"/>
                                          </p:to>
                                        </p:set>
                                      </p:childTnLst>
                                    </p:cTn>
                                  </p:par>
                                  <p:par>
                                    <p:cTn id="152" presetID="1" presetClass="mediacall" presetSubtype="0" fill="hold" nodeType="withEffect">
                                      <p:stCondLst>
                                        <p:cond delay="0"/>
                                      </p:stCondLst>
                                      <p:childTnLst>
                                        <p:cmd type="call" cmd="playFrom(0.0)">
                                          <p:cBhvr>
                                            <p:cTn id="153" dur="339" fill="hold"/>
                                            <p:tgtEl>
                                              <p:spTgt spid="9"/>
                                            </p:tgtEl>
                                          </p:cBhvr>
                                        </p:cmd>
                                      </p:childTnLst>
                                    </p:cTn>
                                  </p:par>
                                  <p:par>
                                    <p:cTn id="154" presetID="1" presetClass="entr" presetSubtype="0" fill="hold" nodeType="withEffect">
                                      <p:stCondLst>
                                        <p:cond delay="0"/>
                                      </p:stCondLst>
                                      <p:childTnLst>
                                        <p:set>
                                          <p:cBhvr>
                                            <p:cTn id="155" dur="1" fill="hold">
                                              <p:stCondLst>
                                                <p:cond delay="0"/>
                                              </p:stCondLst>
                                            </p:cTn>
                                            <p:tgtEl>
                                              <p:spTgt spid="45"/>
                                            </p:tgtEl>
                                            <p:attrNameLst>
                                              <p:attrName>style.visibility</p:attrName>
                                            </p:attrNameLst>
                                          </p:cBhvr>
                                          <p:to>
                                            <p:strVal val="visible"/>
                                          </p:to>
                                        </p:set>
                                      </p:childTnLst>
                                    </p:cTn>
                                  </p:par>
                                </p:childTnLst>
                              </p:cTn>
                            </p:par>
                            <p:par>
                              <p:cTn id="156" fill="hold">
                                <p:stCondLst>
                                  <p:cond delay="350"/>
                                </p:stCondLst>
                                <p:childTnLst>
                                  <p:par>
                                    <p:cTn id="157"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158" dur="1500" fill="hold"/>
                                            <p:tgtEl>
                                              <p:spTgt spid="45"/>
                                            </p:tgtEl>
                                            <p:attrNameLst>
                                              <p:attrName>ppt_x</p:attrName>
                                              <p:attrName>ppt_y</p:attrName>
                                            </p:attrNameLst>
                                          </p:cBhvr>
                                          <p:rCtr x="11230" y="-22512"/>
                                        </p:animMotion>
                                      </p:childTnLst>
                                    </p:cTn>
                                  </p:par>
                                  <p:par>
                                    <p:cTn id="159" presetID="1" presetClass="mediacall" presetSubtype="0" fill="hold" nodeType="withEffect">
                                      <p:stCondLst>
                                        <p:cond delay="250"/>
                                      </p:stCondLst>
                                      <p:childTnLst>
                                        <p:cmd type="call" cmd="playFrom(0.0)">
                                          <p:cBhvr>
                                            <p:cTn id="160" dur="1824" fill="hold"/>
                                            <p:tgtEl>
                                              <p:spTgt spid="40"/>
                                            </p:tgtEl>
                                          </p:cBhvr>
                                        </p:cmd>
                                      </p:childTnLst>
                                    </p:cTn>
                                  </p:par>
                                  <p:par>
                                    <p:cTn id="161" presetID="10" presetClass="entr" presetSubtype="0" fill="hold" grpId="0" nodeType="withEffect">
                                      <p:stCondLst>
                                        <p:cond delay="500"/>
                                      </p:stCondLst>
                                      <p:childTnLst>
                                        <p:set>
                                          <p:cBhvr>
                                            <p:cTn id="162" dur="1" fill="hold">
                                              <p:stCondLst>
                                                <p:cond delay="0"/>
                                              </p:stCondLst>
                                            </p:cTn>
                                            <p:tgtEl>
                                              <p:spTgt spid="41"/>
                                            </p:tgtEl>
                                            <p:attrNameLst>
                                              <p:attrName>style.visibility</p:attrName>
                                            </p:attrNameLst>
                                          </p:cBhvr>
                                          <p:to>
                                            <p:strVal val="visible"/>
                                          </p:to>
                                        </p:set>
                                        <p:animEffect transition="in" filter="fade">
                                          <p:cBhvr>
                                            <p:cTn id="163" dur="500"/>
                                            <p:tgtEl>
                                              <p:spTgt spid="41"/>
                                            </p:tgtEl>
                                          </p:cBhvr>
                                        </p:animEffect>
                                      </p:childTnLst>
                                    </p:cTn>
                                  </p:par>
                                  <p:par>
                                    <p:cTn id="164" presetID="10" presetClass="entr" presetSubtype="0" fill="hold" nodeType="withEffect">
                                      <p:stCondLst>
                                        <p:cond delay="1000"/>
                                      </p:stCondLst>
                                      <p:childTnLst>
                                        <p:set>
                                          <p:cBhvr>
                                            <p:cTn id="165" dur="1" fill="hold">
                                              <p:stCondLst>
                                                <p:cond delay="0"/>
                                              </p:stCondLst>
                                            </p:cTn>
                                            <p:tgtEl>
                                              <p:spTgt spid="42"/>
                                            </p:tgtEl>
                                            <p:attrNameLst>
                                              <p:attrName>style.visibility</p:attrName>
                                            </p:attrNameLst>
                                          </p:cBhvr>
                                          <p:to>
                                            <p:strVal val="visible"/>
                                          </p:to>
                                        </p:set>
                                        <p:animEffect transition="in" filter="fade">
                                          <p:cBhvr>
                                            <p:cTn id="166" dur="500"/>
                                            <p:tgtEl>
                                              <p:spTgt spid="42"/>
                                            </p:tgtEl>
                                          </p:cBhvr>
                                        </p:animEffect>
                                      </p:childTnLst>
                                    </p:cTn>
                                  </p:par>
                                </p:childTnLst>
                              </p:cTn>
                            </p:par>
                            <p:par>
                              <p:cTn id="167" fill="hold">
                                <p:stCondLst>
                                  <p:cond delay="2424"/>
                                </p:stCondLst>
                                <p:childTnLst>
                                  <p:par>
                                    <p:cTn id="168" presetID="10" presetClass="exit" presetSubtype="0" fill="hold" nodeType="afterEffect">
                                      <p:stCondLst>
                                        <p:cond delay="5000"/>
                                      </p:stCondLst>
                                      <p:childTnLst>
                                        <p:animEffect transition="out" filter="fade">
                                          <p:cBhvr>
                                            <p:cTn id="169" dur="1000"/>
                                            <p:tgtEl>
                                              <p:spTgt spid="45"/>
                                            </p:tgtEl>
                                          </p:cBhvr>
                                        </p:animEffect>
                                        <p:set>
                                          <p:cBhvr>
                                            <p:cTn id="170" dur="1" fill="hold">
                                              <p:stCondLst>
                                                <p:cond delay="999"/>
                                              </p:stCondLst>
                                            </p:cTn>
                                            <p:tgtEl>
                                              <p:spTgt spid="45"/>
                                            </p:tgtEl>
                                            <p:attrNameLst>
                                              <p:attrName>style.visibility</p:attrName>
                                            </p:attrNameLst>
                                          </p:cBhvr>
                                          <p:to>
                                            <p:strVal val="hidden"/>
                                          </p:to>
                                        </p:set>
                                      </p:childTnLst>
                                    </p:cTn>
                                  </p:par>
                                  <p:par>
                                    <p:cTn id="171" presetID="10" presetClass="exit" presetSubtype="0" fill="hold" nodeType="withEffect">
                                      <p:stCondLst>
                                        <p:cond delay="5000"/>
                                      </p:stCondLst>
                                      <p:childTnLst>
                                        <p:animEffect transition="out" filter="fade">
                                          <p:cBhvr>
                                            <p:cTn id="172" dur="1000"/>
                                            <p:tgtEl>
                                              <p:spTgt spid="42"/>
                                            </p:tgtEl>
                                          </p:cBhvr>
                                        </p:animEffect>
                                        <p:set>
                                          <p:cBhvr>
                                            <p:cTn id="173" dur="1" fill="hold">
                                              <p:stCondLst>
                                                <p:cond delay="999"/>
                                              </p:stCondLst>
                                            </p:cTn>
                                            <p:tgtEl>
                                              <p:spTgt spid="42"/>
                                            </p:tgtEl>
                                            <p:attrNameLst>
                                              <p:attrName>style.visibility</p:attrName>
                                            </p:attrNameLst>
                                          </p:cBhvr>
                                          <p:to>
                                            <p:strVal val="hidden"/>
                                          </p:to>
                                        </p:set>
                                      </p:childTnLst>
                                    </p:cTn>
                                  </p:par>
                                  <p:par>
                                    <p:cTn id="174" presetID="10" presetClass="exit" presetSubtype="0" fill="hold" grpId="1" nodeType="withEffect">
                                      <p:stCondLst>
                                        <p:cond delay="5000"/>
                                      </p:stCondLst>
                                      <p:childTnLst>
                                        <p:animEffect transition="out" filter="fade">
                                          <p:cBhvr>
                                            <p:cTn id="175" dur="1000"/>
                                            <p:tgtEl>
                                              <p:spTgt spid="41"/>
                                            </p:tgtEl>
                                          </p:cBhvr>
                                        </p:animEffect>
                                        <p:set>
                                          <p:cBhvr>
                                            <p:cTn id="176"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7" restart="whenNotActive" fill="hold" evtFilter="cancelBubble" nodeType="interactiveSeq">
                    <p:stCondLst>
                      <p:cond evt="onClick" delay="0">
                        <p:tgtEl>
                          <p:spTgt spid="22"/>
                        </p:tgtEl>
                      </p:cond>
                    </p:stCondLst>
                    <p:endSync evt="end" delay="0">
                      <p:rtn val="all"/>
                    </p:endSync>
                    <p:childTnLst>
                      <p:par>
                        <p:cTn id="178" fill="hold">
                          <p:stCondLst>
                            <p:cond delay="0"/>
                          </p:stCondLst>
                          <p:childTnLst>
                            <p:par>
                              <p:cTn id="179" fill="hold">
                                <p:stCondLst>
                                  <p:cond delay="0"/>
                                </p:stCondLst>
                                <p:childTnLst>
                                  <p:par>
                                    <p:cTn id="180" presetID="2" presetClass="exit" presetSubtype="2" fill="hold" grpId="1" nodeType="clickEffect">
                                      <p:stCondLst>
                                        <p:cond delay="0"/>
                                      </p:stCondLst>
                                      <p:childTnLst>
                                        <p:anim calcmode="lin" valueType="num">
                                          <p:cBhvr additive="base">
                                            <p:cTn id="181" dur="350"/>
                                            <p:tgtEl>
                                              <p:spTgt spid="22"/>
                                            </p:tgtEl>
                                            <p:attrNameLst>
                                              <p:attrName>ppt_x</p:attrName>
                                            </p:attrNameLst>
                                          </p:cBhvr>
                                          <p:tavLst>
                                            <p:tav tm="0">
                                              <p:val>
                                                <p:strVal val="ppt_x"/>
                                              </p:val>
                                            </p:tav>
                                            <p:tav tm="100000">
                                              <p:val>
                                                <p:strVal val="1+ppt_w/2"/>
                                              </p:val>
                                            </p:tav>
                                          </p:tavLst>
                                        </p:anim>
                                        <p:anim calcmode="lin" valueType="num">
                                          <p:cBhvr additive="base">
                                            <p:cTn id="182" dur="350"/>
                                            <p:tgtEl>
                                              <p:spTgt spid="22"/>
                                            </p:tgtEl>
                                            <p:attrNameLst>
                                              <p:attrName>ppt_y</p:attrName>
                                            </p:attrNameLst>
                                          </p:cBhvr>
                                          <p:tavLst>
                                            <p:tav tm="0">
                                              <p:val>
                                                <p:strVal val="ppt_y"/>
                                              </p:val>
                                            </p:tav>
                                            <p:tav tm="100000">
                                              <p:val>
                                                <p:strVal val="ppt_y"/>
                                              </p:val>
                                            </p:tav>
                                          </p:tavLst>
                                        </p:anim>
                                        <p:set>
                                          <p:cBhvr>
                                            <p:cTn id="183" dur="1" fill="hold">
                                              <p:stCondLst>
                                                <p:cond delay="349"/>
                                              </p:stCondLst>
                                            </p:cTn>
                                            <p:tgtEl>
                                              <p:spTgt spid="22"/>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100"/>
                                            <p:tgtEl>
                                              <p:spTgt spid="50"/>
                                            </p:tgtEl>
                                          </p:cBhvr>
                                        </p:animEffect>
                                        <p:set>
                                          <p:cBhvr>
                                            <p:cTn id="186" dur="1" fill="hold">
                                              <p:stCondLst>
                                                <p:cond delay="99"/>
                                              </p:stCondLst>
                                            </p:cTn>
                                            <p:tgtEl>
                                              <p:spTgt spid="50"/>
                                            </p:tgtEl>
                                            <p:attrNameLst>
                                              <p:attrName>style.visibility</p:attrName>
                                            </p:attrNameLst>
                                          </p:cBhvr>
                                          <p:to>
                                            <p:strVal val="hidden"/>
                                          </p:to>
                                        </p:set>
                                      </p:childTnLst>
                                    </p:cTn>
                                  </p:par>
                                  <p:par>
                                    <p:cTn id="187" presetID="1" presetClass="mediacall" presetSubtype="0" fill="hold" nodeType="withEffect">
                                      <p:stCondLst>
                                        <p:cond delay="0"/>
                                      </p:stCondLst>
                                      <p:childTnLst>
                                        <p:cmd type="call" cmd="playFrom(0.0)">
                                          <p:cBhvr>
                                            <p:cTn id="188" dur="339" fill="hold"/>
                                            <p:tgtEl>
                                              <p:spTgt spid="9"/>
                                            </p:tgtEl>
                                          </p:cBhvr>
                                        </p:cmd>
                                      </p:childTnLst>
                                    </p:cTn>
                                  </p:par>
                                  <p:par>
                                    <p:cTn id="189" presetID="1" presetClass="entr" presetSubtype="0" fill="hold" nodeType="withEffect">
                                      <p:stCondLst>
                                        <p:cond delay="0"/>
                                      </p:stCondLst>
                                      <p:childTnLst>
                                        <p:set>
                                          <p:cBhvr>
                                            <p:cTn id="190" dur="1" fill="hold">
                                              <p:stCondLst>
                                                <p:cond delay="0"/>
                                              </p:stCondLst>
                                            </p:cTn>
                                            <p:tgtEl>
                                              <p:spTgt spid="64"/>
                                            </p:tgtEl>
                                            <p:attrNameLst>
                                              <p:attrName>style.visibility</p:attrName>
                                            </p:attrNameLst>
                                          </p:cBhvr>
                                          <p:to>
                                            <p:strVal val="visible"/>
                                          </p:to>
                                        </p:set>
                                      </p:childTnLst>
                                    </p:cTn>
                                  </p:par>
                                </p:childTnLst>
                              </p:cTn>
                            </p:par>
                            <p:par>
                              <p:cTn id="191" fill="hold">
                                <p:stCondLst>
                                  <p:cond delay="350"/>
                                </p:stCondLst>
                                <p:childTnLst>
                                  <p:par>
                                    <p:cTn id="192" presetID="42" presetClass="path" presetSubtype="0" accel="50000" decel="50000" fill="hold" nodeType="afterEffect">
                                      <p:stCondLst>
                                        <p:cond delay="0"/>
                                      </p:stCondLst>
                                      <p:childTnLst>
                                        <p:animMotion origin="layout" path="M -2.77778E-7 1.17284E-6 L -0.21701 0.00309 " pathEditMode="relative" rAng="0" ptsTypes="AA">
                                          <p:cBhvr>
                                            <p:cTn id="193" dur="1500" fill="hold"/>
                                            <p:tgtEl>
                                              <p:spTgt spid="64"/>
                                            </p:tgtEl>
                                            <p:attrNameLst>
                                              <p:attrName>ppt_x</p:attrName>
                                              <p:attrName>ppt_y</p:attrName>
                                            </p:attrNameLst>
                                          </p:cBhvr>
                                          <p:rCtr x="-10851" y="154"/>
                                        </p:animMotion>
                                      </p:childTnLst>
                                    </p:cTn>
                                  </p:par>
                                  <p:par>
                                    <p:cTn id="194" presetID="1" presetClass="mediacall" presetSubtype="0" fill="hold" nodeType="withEffect">
                                      <p:stCondLst>
                                        <p:cond delay="250"/>
                                      </p:stCondLst>
                                      <p:childTnLst>
                                        <p:cmd type="call" cmd="playFrom(0.0)">
                                          <p:cBhvr>
                                            <p:cTn id="195" dur="705" fill="hold"/>
                                            <p:tgtEl>
                                              <p:spTgt spid="59"/>
                                            </p:tgtEl>
                                          </p:cBhvr>
                                        </p:cmd>
                                      </p:childTnLst>
                                    </p:cTn>
                                  </p:par>
                                  <p:par>
                                    <p:cTn id="196" presetID="10" presetClass="entr" presetSubtype="0" fill="hold" grpId="0" nodeType="withEffect">
                                      <p:stCondLst>
                                        <p:cond delay="500"/>
                                      </p:stCondLst>
                                      <p:childTnLst>
                                        <p:set>
                                          <p:cBhvr>
                                            <p:cTn id="197" dur="1" fill="hold">
                                              <p:stCondLst>
                                                <p:cond delay="0"/>
                                              </p:stCondLst>
                                            </p:cTn>
                                            <p:tgtEl>
                                              <p:spTgt spid="60"/>
                                            </p:tgtEl>
                                            <p:attrNameLst>
                                              <p:attrName>style.visibility</p:attrName>
                                            </p:attrNameLst>
                                          </p:cBhvr>
                                          <p:to>
                                            <p:strVal val="visible"/>
                                          </p:to>
                                        </p:set>
                                        <p:animEffect transition="in" filter="fade">
                                          <p:cBhvr>
                                            <p:cTn id="198" dur="500"/>
                                            <p:tgtEl>
                                              <p:spTgt spid="60"/>
                                            </p:tgtEl>
                                          </p:cBhvr>
                                        </p:animEffect>
                                      </p:childTnLst>
                                    </p:cTn>
                                  </p:par>
                                  <p:par>
                                    <p:cTn id="199" presetID="10" presetClass="entr" presetSubtype="0" fill="hold" nodeType="withEffect">
                                      <p:stCondLst>
                                        <p:cond delay="1000"/>
                                      </p:stCondLst>
                                      <p:childTnLst>
                                        <p:set>
                                          <p:cBhvr>
                                            <p:cTn id="200" dur="1" fill="hold">
                                              <p:stCondLst>
                                                <p:cond delay="0"/>
                                              </p:stCondLst>
                                            </p:cTn>
                                            <p:tgtEl>
                                              <p:spTgt spid="61"/>
                                            </p:tgtEl>
                                            <p:attrNameLst>
                                              <p:attrName>style.visibility</p:attrName>
                                            </p:attrNameLst>
                                          </p:cBhvr>
                                          <p:to>
                                            <p:strVal val="visible"/>
                                          </p:to>
                                        </p:set>
                                        <p:animEffect transition="in" filter="fade">
                                          <p:cBhvr>
                                            <p:cTn id="201" dur="500"/>
                                            <p:tgtEl>
                                              <p:spTgt spid="61"/>
                                            </p:tgtEl>
                                          </p:cBhvr>
                                        </p:animEffect>
                                      </p:childTnLst>
                                    </p:cTn>
                                  </p:par>
                                </p:childTnLst>
                              </p:cTn>
                            </p:par>
                            <p:par>
                              <p:cTn id="202" fill="hold">
                                <p:stCondLst>
                                  <p:cond delay="1850"/>
                                </p:stCondLst>
                                <p:childTnLst>
                                  <p:par>
                                    <p:cTn id="203" presetID="10" presetClass="exit" presetSubtype="0" fill="hold" nodeType="afterEffect">
                                      <p:stCondLst>
                                        <p:cond delay="5000"/>
                                      </p:stCondLst>
                                      <p:childTnLst>
                                        <p:animEffect transition="out" filter="fade">
                                          <p:cBhvr>
                                            <p:cTn id="204" dur="1000"/>
                                            <p:tgtEl>
                                              <p:spTgt spid="64"/>
                                            </p:tgtEl>
                                          </p:cBhvr>
                                        </p:animEffect>
                                        <p:set>
                                          <p:cBhvr>
                                            <p:cTn id="205" dur="1" fill="hold">
                                              <p:stCondLst>
                                                <p:cond delay="999"/>
                                              </p:stCondLst>
                                            </p:cTn>
                                            <p:tgtEl>
                                              <p:spTgt spid="64"/>
                                            </p:tgtEl>
                                            <p:attrNameLst>
                                              <p:attrName>style.visibility</p:attrName>
                                            </p:attrNameLst>
                                          </p:cBhvr>
                                          <p:to>
                                            <p:strVal val="hidden"/>
                                          </p:to>
                                        </p:set>
                                      </p:childTnLst>
                                    </p:cTn>
                                  </p:par>
                                  <p:par>
                                    <p:cTn id="206" presetID="10" presetClass="exit" presetSubtype="0" fill="hold" nodeType="withEffect">
                                      <p:stCondLst>
                                        <p:cond delay="5000"/>
                                      </p:stCondLst>
                                      <p:childTnLst>
                                        <p:animEffect transition="out" filter="fade">
                                          <p:cBhvr>
                                            <p:cTn id="207" dur="1000"/>
                                            <p:tgtEl>
                                              <p:spTgt spid="61"/>
                                            </p:tgtEl>
                                          </p:cBhvr>
                                        </p:animEffect>
                                        <p:set>
                                          <p:cBhvr>
                                            <p:cTn id="208" dur="1" fill="hold">
                                              <p:stCondLst>
                                                <p:cond delay="999"/>
                                              </p:stCondLst>
                                            </p:cTn>
                                            <p:tgtEl>
                                              <p:spTgt spid="61"/>
                                            </p:tgtEl>
                                            <p:attrNameLst>
                                              <p:attrName>style.visibility</p:attrName>
                                            </p:attrNameLst>
                                          </p:cBhvr>
                                          <p:to>
                                            <p:strVal val="hidden"/>
                                          </p:to>
                                        </p:set>
                                      </p:childTnLst>
                                    </p:cTn>
                                  </p:par>
                                  <p:par>
                                    <p:cTn id="209" presetID="10" presetClass="exit" presetSubtype="0" fill="hold" grpId="1" nodeType="withEffect">
                                      <p:stCondLst>
                                        <p:cond delay="5000"/>
                                      </p:stCondLst>
                                      <p:childTnLst>
                                        <p:animEffect transition="out" filter="fade">
                                          <p:cBhvr>
                                            <p:cTn id="210" dur="1000"/>
                                            <p:tgtEl>
                                              <p:spTgt spid="60"/>
                                            </p:tgtEl>
                                          </p:cBhvr>
                                        </p:animEffect>
                                        <p:set>
                                          <p:cBhvr>
                                            <p:cTn id="211" dur="1" fill="hold">
                                              <p:stCondLst>
                                                <p:cond delay="9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2" restart="whenNotActive" fill="hold" evtFilter="cancelBubble" nodeType="interactiveSeq">
                    <p:stCondLst>
                      <p:cond evt="onClick" delay="0">
                        <p:tgtEl>
                          <p:spTgt spid="24"/>
                        </p:tgtEl>
                      </p:cond>
                    </p:stCondLst>
                    <p:endSync evt="end" delay="0">
                      <p:rtn val="all"/>
                    </p:endSync>
                    <p:childTnLst>
                      <p:par>
                        <p:cTn id="213" fill="hold">
                          <p:stCondLst>
                            <p:cond delay="0"/>
                          </p:stCondLst>
                          <p:childTnLst>
                            <p:par>
                              <p:cTn id="214" fill="hold">
                                <p:stCondLst>
                                  <p:cond delay="0"/>
                                </p:stCondLst>
                                <p:childTnLst>
                                  <p:par>
                                    <p:cTn id="215" presetID="2" presetClass="exit" presetSubtype="8" fill="hold" grpId="1" nodeType="clickEffect">
                                      <p:stCondLst>
                                        <p:cond delay="0"/>
                                      </p:stCondLst>
                                      <p:childTnLst>
                                        <p:anim calcmode="lin" valueType="num">
                                          <p:cBhvr additive="base">
                                            <p:cTn id="216" dur="350"/>
                                            <p:tgtEl>
                                              <p:spTgt spid="24"/>
                                            </p:tgtEl>
                                            <p:attrNameLst>
                                              <p:attrName>ppt_x</p:attrName>
                                            </p:attrNameLst>
                                          </p:cBhvr>
                                          <p:tavLst>
                                            <p:tav tm="0">
                                              <p:val>
                                                <p:strVal val="ppt_x"/>
                                              </p:val>
                                            </p:tav>
                                            <p:tav tm="100000">
                                              <p:val>
                                                <p:strVal val="0-ppt_w/2"/>
                                              </p:val>
                                            </p:tav>
                                          </p:tavLst>
                                        </p:anim>
                                        <p:anim calcmode="lin" valueType="num">
                                          <p:cBhvr additive="base">
                                            <p:cTn id="217" dur="350"/>
                                            <p:tgtEl>
                                              <p:spTgt spid="24"/>
                                            </p:tgtEl>
                                            <p:attrNameLst>
                                              <p:attrName>ppt_y</p:attrName>
                                            </p:attrNameLst>
                                          </p:cBhvr>
                                          <p:tavLst>
                                            <p:tav tm="0">
                                              <p:val>
                                                <p:strVal val="ppt_y"/>
                                              </p:val>
                                            </p:tav>
                                            <p:tav tm="100000">
                                              <p:val>
                                                <p:strVal val="ppt_y"/>
                                              </p:val>
                                            </p:tav>
                                          </p:tavLst>
                                        </p:anim>
                                        <p:set>
                                          <p:cBhvr>
                                            <p:cTn id="218" dur="1" fill="hold">
                                              <p:stCondLst>
                                                <p:cond delay="349"/>
                                              </p:stCondLst>
                                            </p:cTn>
                                            <p:tgtEl>
                                              <p:spTgt spid="24"/>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100"/>
                                            <p:tgtEl>
                                              <p:spTgt spid="49"/>
                                            </p:tgtEl>
                                          </p:cBhvr>
                                        </p:animEffect>
                                        <p:set>
                                          <p:cBhvr>
                                            <p:cTn id="221" dur="1" fill="hold">
                                              <p:stCondLst>
                                                <p:cond delay="99"/>
                                              </p:stCondLst>
                                            </p:cTn>
                                            <p:tgtEl>
                                              <p:spTgt spid="49"/>
                                            </p:tgtEl>
                                            <p:attrNameLst>
                                              <p:attrName>style.visibility</p:attrName>
                                            </p:attrNameLst>
                                          </p:cBhvr>
                                          <p:to>
                                            <p:strVal val="hidden"/>
                                          </p:to>
                                        </p:set>
                                      </p:childTnLst>
                                    </p:cTn>
                                  </p:par>
                                  <p:par>
                                    <p:cTn id="222" presetID="1" presetClass="mediacall" presetSubtype="0" fill="hold" nodeType="withEffect">
                                      <p:stCondLst>
                                        <p:cond delay="0"/>
                                      </p:stCondLst>
                                      <p:childTnLst>
                                        <p:cmd type="call" cmd="playFrom(0.0)">
                                          <p:cBhvr>
                                            <p:cTn id="223" dur="339" fill="hold"/>
                                            <p:tgtEl>
                                              <p:spTgt spid="9"/>
                                            </p:tgtEl>
                                          </p:cBhvr>
                                        </p:cmd>
                                      </p:childTnLst>
                                    </p:cTn>
                                  </p:par>
                                </p:childTnLst>
                              </p:cTn>
                            </p:par>
                            <p:par>
                              <p:cTn id="224" fill="hold">
                                <p:stCondLst>
                                  <p:cond delay="350"/>
                                </p:stCondLst>
                                <p:childTnLst>
                                  <p:par>
                                    <p:cTn id="225" presetID="1" presetClass="mediacall" presetSubtype="0" fill="hold" nodeType="afterEffect">
                                      <p:stCondLst>
                                        <p:cond delay="0"/>
                                      </p:stCondLst>
                                      <p:childTnLst>
                                        <p:cmd type="call" cmd="playFrom(0.0)">
                                          <p:cBhvr>
                                            <p:cTn id="226" dur="2194" fill="hold"/>
                                            <p:tgtEl>
                                              <p:spTgt spid="87"/>
                                            </p:tgtEl>
                                          </p:cBhvr>
                                        </p:cmd>
                                      </p:childTnLst>
                                    </p:cTn>
                                  </p:par>
                                  <p:par>
                                    <p:cTn id="227" presetID="10" presetClass="entr" presetSubtype="0" fill="hold" grpId="0" nodeType="withEffect">
                                      <p:stCondLst>
                                        <p:cond delay="0"/>
                                      </p:stCondLst>
                                      <p:childTnLst>
                                        <p:set>
                                          <p:cBhvr>
                                            <p:cTn id="228" dur="1" fill="hold">
                                              <p:stCondLst>
                                                <p:cond delay="0"/>
                                              </p:stCondLst>
                                            </p:cTn>
                                            <p:tgtEl>
                                              <p:spTgt spid="89"/>
                                            </p:tgtEl>
                                            <p:attrNameLst>
                                              <p:attrName>style.visibility</p:attrName>
                                            </p:attrNameLst>
                                          </p:cBhvr>
                                          <p:to>
                                            <p:strVal val="visible"/>
                                          </p:to>
                                        </p:set>
                                        <p:animEffect transition="in" filter="fade">
                                          <p:cBhvr>
                                            <p:cTn id="229" dur="500"/>
                                            <p:tgtEl>
                                              <p:spTgt spid="89"/>
                                            </p:tgtEl>
                                          </p:cBhvr>
                                        </p:animEffect>
                                      </p:childTnLst>
                                    </p:cTn>
                                  </p:par>
                                </p:childTnLst>
                              </p:cTn>
                            </p:par>
                            <p:par>
                              <p:cTn id="230" fill="hold">
                                <p:stCondLst>
                                  <p:cond delay="2544"/>
                                </p:stCondLst>
                                <p:childTnLst>
                                  <p:par>
                                    <p:cTn id="231" presetID="35" presetClass="path" presetSubtype="0" fill="hold" nodeType="afterEffect">
                                      <p:stCondLst>
                                        <p:cond delay="0"/>
                                      </p:stCondLst>
                                      <p:childTnLst>
                                        <p:animMotion origin="layout" path="M -3.4375E-6 3.64198E-6 L 0.33865 0.0025 " pathEditMode="relative" rAng="0" ptsTypes="AA">
                                          <p:cBhvr>
                                            <p:cTn id="232" dur="750" fill="hold"/>
                                            <p:tgtEl>
                                              <p:spTgt spid="97"/>
                                            </p:tgtEl>
                                            <p:attrNameLst>
                                              <p:attrName>ppt_x</p:attrName>
                                              <p:attrName>ppt_y</p:attrName>
                                            </p:attrNameLst>
                                          </p:cBhvr>
                                          <p:rCtr x="16938" y="116"/>
                                        </p:animMotion>
                                      </p:childTnLst>
                                    </p:cTn>
                                  </p:par>
                                  <p:par>
                                    <p:cTn id="233" presetID="1" presetClass="mediacall" presetSubtype="0" fill="hold" nodeType="withEffect">
                                      <p:stCondLst>
                                        <p:cond delay="0"/>
                                      </p:stCondLst>
                                      <p:childTnLst>
                                        <p:cmd type="call" cmd="playFrom(0.0)">
                                          <p:cBhvr>
                                            <p:cTn id="234" dur="7776" fill="hold"/>
                                            <p:tgtEl>
                                              <p:spTgt spid="88"/>
                                            </p:tgtEl>
                                          </p:cBhvr>
                                        </p:cmd>
                                      </p:childTnLst>
                                    </p:cTn>
                                  </p:par>
                                  <p:par>
                                    <p:cTn id="235" presetID="1" presetClass="exit" presetSubtype="0" fill="hold" nodeType="withEffect">
                                      <p:stCondLst>
                                        <p:cond delay="0"/>
                                      </p:stCondLst>
                                      <p:childTnLst>
                                        <p:set>
                                          <p:cBhvr>
                                            <p:cTn id="236" dur="1" fill="hold">
                                              <p:stCondLst>
                                                <p:cond delay="0"/>
                                              </p:stCondLst>
                                            </p:cTn>
                                            <p:tgtEl>
                                              <p:spTgt spid="98"/>
                                            </p:tgtEl>
                                            <p:attrNameLst>
                                              <p:attrName>style.visibility</p:attrName>
                                            </p:attrNameLst>
                                          </p:cBhvr>
                                          <p:to>
                                            <p:strVal val="hidden"/>
                                          </p:to>
                                        </p:set>
                                      </p:childTnLst>
                                    </p:cTn>
                                  </p:par>
                                  <p:par>
                                    <p:cTn id="237" presetID="35" presetClass="path" presetSubtype="0" fill="hold" nodeType="withEffect">
                                      <p:stCondLst>
                                        <p:cond delay="0"/>
                                      </p:stCondLst>
                                      <p:childTnLst>
                                        <p:animMotion origin="layout" path="M -3.4375E-6 3.64198E-6 L 0.33963 0.0025 " pathEditMode="relative" rAng="0" ptsTypes="AA">
                                          <p:cBhvr>
                                            <p:cTn id="238" dur="750" fill="hold"/>
                                            <p:tgtEl>
                                              <p:spTgt spid="98"/>
                                            </p:tgtEl>
                                            <p:attrNameLst>
                                              <p:attrName>ppt_x</p:attrName>
                                              <p:attrName>ppt_y</p:attrName>
                                            </p:attrNameLst>
                                          </p:cBhvr>
                                          <p:rCtr x="16981" y="116"/>
                                        </p:animMotion>
                                      </p:childTnLst>
                                    </p:cTn>
                                  </p:par>
                                  <p:par>
                                    <p:cTn id="239" presetID="1" presetClass="exit" presetSubtype="0" fill="hold" nodeType="withEffect">
                                      <p:stCondLst>
                                        <p:cond delay="0"/>
                                      </p:stCondLst>
                                      <p:childTnLst>
                                        <p:set>
                                          <p:cBhvr>
                                            <p:cTn id="240" dur="1" fill="hold">
                                              <p:stCondLst>
                                                <p:cond delay="0"/>
                                              </p:stCondLst>
                                            </p:cTn>
                                            <p:tgtEl>
                                              <p:spTgt spid="99"/>
                                            </p:tgtEl>
                                            <p:attrNameLst>
                                              <p:attrName>style.visibility</p:attrName>
                                            </p:attrNameLst>
                                          </p:cBhvr>
                                          <p:to>
                                            <p:strVal val="hidden"/>
                                          </p:to>
                                        </p:set>
                                      </p:childTnLst>
                                    </p:cTn>
                                  </p:par>
                                  <p:par>
                                    <p:cTn id="241" presetID="35" presetClass="path" presetSubtype="0" fill="hold" nodeType="withEffect">
                                      <p:stCondLst>
                                        <p:cond delay="0"/>
                                      </p:stCondLst>
                                      <p:childTnLst>
                                        <p:animMotion origin="layout" path="M -3.4375E-6 3.64198E-6 L 0.33865 0.0025 " pathEditMode="relative" rAng="0" ptsTypes="AA">
                                          <p:cBhvr>
                                            <p:cTn id="242" dur="750" fill="hold"/>
                                            <p:tgtEl>
                                              <p:spTgt spid="99"/>
                                            </p:tgtEl>
                                            <p:attrNameLst>
                                              <p:attrName>ppt_x</p:attrName>
                                              <p:attrName>ppt_y</p:attrName>
                                            </p:attrNameLst>
                                          </p:cBhvr>
                                          <p:rCtr x="16938" y="116"/>
                                        </p:animMotion>
                                      </p:childTnLst>
                                    </p:cTn>
                                  </p:par>
                                  <p:par>
                                    <p:cTn id="243" presetID="1" presetClass="exit" presetSubtype="0" fill="hold" nodeType="withEffect">
                                      <p:stCondLst>
                                        <p:cond delay="0"/>
                                      </p:stCondLst>
                                      <p:childTnLst>
                                        <p:set>
                                          <p:cBhvr>
                                            <p:cTn id="244" dur="1" fill="hold">
                                              <p:stCondLst>
                                                <p:cond delay="0"/>
                                              </p:stCondLst>
                                            </p:cTn>
                                            <p:tgtEl>
                                              <p:spTgt spid="96"/>
                                            </p:tgtEl>
                                            <p:attrNameLst>
                                              <p:attrName>style.visibility</p:attrName>
                                            </p:attrNameLst>
                                          </p:cBhvr>
                                          <p:to>
                                            <p:strVal val="hidden"/>
                                          </p:to>
                                        </p:set>
                                      </p:childTnLst>
                                    </p:cTn>
                                  </p:par>
                                  <p:par>
                                    <p:cTn id="245" presetID="42" presetClass="path" presetSubtype="0" fill="hold" nodeType="withEffect">
                                      <p:stCondLst>
                                        <p:cond delay="0"/>
                                      </p:stCondLst>
                                      <p:childTnLst>
                                        <p:animMotion origin="layout" path="M -2.08333E-7 1.2963E-6 L 0.73231 -0.00077 " pathEditMode="relative" rAng="0" ptsTypes="AA">
                                          <p:cBhvr>
                                            <p:cTn id="246" dur="1000" fill="hold"/>
                                            <p:tgtEl>
                                              <p:spTgt spid="96"/>
                                            </p:tgtEl>
                                            <p:attrNameLst>
                                              <p:attrName>ppt_x</p:attrName>
                                              <p:attrName>ppt_y</p:attrName>
                                            </p:attrNameLst>
                                          </p:cBhvr>
                                          <p:rCtr x="36610" y="-39"/>
                                        </p:animMotion>
                                      </p:childTnLst>
                                    </p:cTn>
                                  </p:par>
                                  <p:par>
                                    <p:cTn id="247" presetID="8" presetClass="emph" presetSubtype="0" fill="hold" nodeType="withEffect">
                                      <p:stCondLst>
                                        <p:cond delay="500"/>
                                      </p:stCondLst>
                                      <p:childTnLst>
                                        <p:animRot by="-600000">
                                          <p:cBhvr>
                                            <p:cTn id="248" dur="500" fill="hold"/>
                                            <p:tgtEl>
                                              <p:spTgt spid="97"/>
                                            </p:tgtEl>
                                            <p:attrNameLst>
                                              <p:attrName>r</p:attrName>
                                            </p:attrNameLst>
                                          </p:cBhvr>
                                        </p:animRot>
                                      </p:childTnLst>
                                    </p:cTn>
                                  </p:par>
                                  <p:par>
                                    <p:cTn id="249" presetID="8" presetClass="emph" presetSubtype="0" fill="hold" nodeType="withEffect">
                                      <p:stCondLst>
                                        <p:cond delay="500"/>
                                      </p:stCondLst>
                                      <p:childTnLst>
                                        <p:animRot by="-600000">
                                          <p:cBhvr>
                                            <p:cTn id="250" dur="500" fill="hold"/>
                                            <p:tgtEl>
                                              <p:spTgt spid="98"/>
                                            </p:tgtEl>
                                            <p:attrNameLst>
                                              <p:attrName>r</p:attrName>
                                            </p:attrNameLst>
                                          </p:cBhvr>
                                        </p:animRot>
                                      </p:childTnLst>
                                    </p:cTn>
                                  </p:par>
                                  <p:par>
                                    <p:cTn id="251" presetID="8" presetClass="emph" presetSubtype="0" fill="hold" nodeType="withEffect">
                                      <p:stCondLst>
                                        <p:cond delay="500"/>
                                      </p:stCondLst>
                                      <p:childTnLst>
                                        <p:animRot by="-600000">
                                          <p:cBhvr>
                                            <p:cTn id="252" dur="500" fill="hold"/>
                                            <p:tgtEl>
                                              <p:spTgt spid="99"/>
                                            </p:tgtEl>
                                            <p:attrNameLst>
                                              <p:attrName>r</p:attrName>
                                            </p:attrNameLst>
                                          </p:cBhvr>
                                        </p:animRot>
                                      </p:childTnLst>
                                    </p:cTn>
                                  </p:par>
                                  <p:par>
                                    <p:cTn id="253" presetID="10" presetClass="entr" presetSubtype="0" fill="hold" nodeType="withEffect">
                                      <p:stCondLst>
                                        <p:cond delay="830"/>
                                      </p:stCondLst>
                                      <p:childTnLst>
                                        <p:set>
                                          <p:cBhvr>
                                            <p:cTn id="254" dur="1" fill="hold">
                                              <p:stCondLst>
                                                <p:cond delay="0"/>
                                              </p:stCondLst>
                                            </p:cTn>
                                            <p:tgtEl>
                                              <p:spTgt spid="98"/>
                                            </p:tgtEl>
                                            <p:attrNameLst>
                                              <p:attrName>style.visibility</p:attrName>
                                            </p:attrNameLst>
                                          </p:cBhvr>
                                          <p:to>
                                            <p:strVal val="visible"/>
                                          </p:to>
                                        </p:set>
                                        <p:animEffect transition="in" filter="fade">
                                          <p:cBhvr>
                                            <p:cTn id="255" dur="80"/>
                                            <p:tgtEl>
                                              <p:spTgt spid="98"/>
                                            </p:tgtEl>
                                          </p:cBhvr>
                                        </p:animEffect>
                                      </p:childTnLst>
                                    </p:cTn>
                                  </p:par>
                                  <p:par>
                                    <p:cTn id="256" presetID="10" presetClass="exit" presetSubtype="0" fill="hold" nodeType="withEffect">
                                      <p:stCondLst>
                                        <p:cond delay="870"/>
                                      </p:stCondLst>
                                      <p:childTnLst>
                                        <p:animEffect transition="out" filter="fade">
                                          <p:cBhvr>
                                            <p:cTn id="257" dur="40"/>
                                            <p:tgtEl>
                                              <p:spTgt spid="97"/>
                                            </p:tgtEl>
                                          </p:cBhvr>
                                        </p:animEffect>
                                        <p:set>
                                          <p:cBhvr>
                                            <p:cTn id="258" dur="1" fill="hold">
                                              <p:stCondLst>
                                                <p:cond delay="39"/>
                                              </p:stCondLst>
                                            </p:cTn>
                                            <p:tgtEl>
                                              <p:spTgt spid="97"/>
                                            </p:tgtEl>
                                            <p:attrNameLst>
                                              <p:attrName>style.visibility</p:attrName>
                                            </p:attrNameLst>
                                          </p:cBhvr>
                                          <p:to>
                                            <p:strVal val="hidden"/>
                                          </p:to>
                                        </p:set>
                                      </p:childTnLst>
                                    </p:cTn>
                                  </p:par>
                                  <p:par>
                                    <p:cTn id="259" presetID="10" presetClass="entr" presetSubtype="0" fill="hold" nodeType="withEffect">
                                      <p:stCondLst>
                                        <p:cond delay="910"/>
                                      </p:stCondLst>
                                      <p:childTnLst>
                                        <p:set>
                                          <p:cBhvr>
                                            <p:cTn id="260" dur="1" fill="hold">
                                              <p:stCondLst>
                                                <p:cond delay="0"/>
                                              </p:stCondLst>
                                            </p:cTn>
                                            <p:tgtEl>
                                              <p:spTgt spid="99"/>
                                            </p:tgtEl>
                                            <p:attrNameLst>
                                              <p:attrName>style.visibility</p:attrName>
                                            </p:attrNameLst>
                                          </p:cBhvr>
                                          <p:to>
                                            <p:strVal val="visible"/>
                                          </p:to>
                                        </p:set>
                                        <p:animEffect transition="in" filter="fade">
                                          <p:cBhvr>
                                            <p:cTn id="261" dur="80"/>
                                            <p:tgtEl>
                                              <p:spTgt spid="99"/>
                                            </p:tgtEl>
                                          </p:cBhvr>
                                        </p:animEffect>
                                      </p:childTnLst>
                                    </p:cTn>
                                  </p:par>
                                  <p:par>
                                    <p:cTn id="262" presetID="10" presetClass="exit" presetSubtype="0" fill="hold" nodeType="withEffect">
                                      <p:stCondLst>
                                        <p:cond delay="950"/>
                                      </p:stCondLst>
                                      <p:childTnLst>
                                        <p:animEffect transition="out" filter="fade">
                                          <p:cBhvr>
                                            <p:cTn id="263" dur="40"/>
                                            <p:tgtEl>
                                              <p:spTgt spid="98"/>
                                            </p:tgtEl>
                                          </p:cBhvr>
                                        </p:animEffect>
                                        <p:set>
                                          <p:cBhvr>
                                            <p:cTn id="264" dur="1" fill="hold">
                                              <p:stCondLst>
                                                <p:cond delay="39"/>
                                              </p:stCondLst>
                                            </p:cTn>
                                            <p:tgtEl>
                                              <p:spTgt spid="98"/>
                                            </p:tgtEl>
                                            <p:attrNameLst>
                                              <p:attrName>style.visibility</p:attrName>
                                            </p:attrNameLst>
                                          </p:cBhvr>
                                          <p:to>
                                            <p:strVal val="hidden"/>
                                          </p:to>
                                        </p:set>
                                      </p:childTnLst>
                                    </p:cTn>
                                  </p:par>
                                  <p:par>
                                    <p:cTn id="265" presetID="22" presetClass="entr" presetSubtype="8" fill="hold" nodeType="withEffect">
                                      <p:stCondLst>
                                        <p:cond delay="1000"/>
                                      </p:stCondLst>
                                      <p:childTnLst>
                                        <p:set>
                                          <p:cBhvr>
                                            <p:cTn id="266" dur="1" fill="hold">
                                              <p:stCondLst>
                                                <p:cond delay="0"/>
                                              </p:stCondLst>
                                            </p:cTn>
                                            <p:tgtEl>
                                              <p:spTgt spid="96"/>
                                            </p:tgtEl>
                                            <p:attrNameLst>
                                              <p:attrName>style.visibility</p:attrName>
                                            </p:attrNameLst>
                                          </p:cBhvr>
                                          <p:to>
                                            <p:strVal val="visible"/>
                                          </p:to>
                                        </p:set>
                                        <p:animEffect transition="in" filter="wipe(left)">
                                          <p:cBhvr>
                                            <p:cTn id="267" dur="500"/>
                                            <p:tgtEl>
                                              <p:spTgt spid="96"/>
                                            </p:tgtEl>
                                          </p:cBhvr>
                                        </p:animEffect>
                                      </p:childTnLst>
                                    </p:cTn>
                                  </p:par>
                                  <p:par>
                                    <p:cTn id="268" presetID="32" presetClass="emph" presetSubtype="0" fill="hold" nodeType="withEffect">
                                      <p:stCondLst>
                                        <p:cond delay="1000"/>
                                      </p:stCondLst>
                                      <p:childTnLst>
                                        <p:animRot by="120000">
                                          <p:cBhvr>
                                            <p:cTn id="269" dur="100" fill="hold">
                                              <p:stCondLst>
                                                <p:cond delay="0"/>
                                              </p:stCondLst>
                                            </p:cTn>
                                            <p:tgtEl>
                                              <p:spTgt spid="96"/>
                                            </p:tgtEl>
                                            <p:attrNameLst>
                                              <p:attrName>r</p:attrName>
                                            </p:attrNameLst>
                                          </p:cBhvr>
                                        </p:animRot>
                                        <p:animRot by="-240000">
                                          <p:cBhvr>
                                            <p:cTn id="270" dur="200" fill="hold">
                                              <p:stCondLst>
                                                <p:cond delay="200"/>
                                              </p:stCondLst>
                                            </p:cTn>
                                            <p:tgtEl>
                                              <p:spTgt spid="96"/>
                                            </p:tgtEl>
                                            <p:attrNameLst>
                                              <p:attrName>r</p:attrName>
                                            </p:attrNameLst>
                                          </p:cBhvr>
                                        </p:animRot>
                                        <p:animRot by="240000">
                                          <p:cBhvr>
                                            <p:cTn id="271" dur="200" fill="hold">
                                              <p:stCondLst>
                                                <p:cond delay="400"/>
                                              </p:stCondLst>
                                            </p:cTn>
                                            <p:tgtEl>
                                              <p:spTgt spid="96"/>
                                            </p:tgtEl>
                                            <p:attrNameLst>
                                              <p:attrName>r</p:attrName>
                                            </p:attrNameLst>
                                          </p:cBhvr>
                                        </p:animRot>
                                        <p:animRot by="-240000">
                                          <p:cBhvr>
                                            <p:cTn id="272" dur="200" fill="hold">
                                              <p:stCondLst>
                                                <p:cond delay="600"/>
                                              </p:stCondLst>
                                            </p:cTn>
                                            <p:tgtEl>
                                              <p:spTgt spid="96"/>
                                            </p:tgtEl>
                                            <p:attrNameLst>
                                              <p:attrName>r</p:attrName>
                                            </p:attrNameLst>
                                          </p:cBhvr>
                                        </p:animRot>
                                        <p:animRot by="120000">
                                          <p:cBhvr>
                                            <p:cTn id="273" dur="200" fill="hold">
                                              <p:stCondLst>
                                                <p:cond delay="800"/>
                                              </p:stCondLst>
                                            </p:cTn>
                                            <p:tgtEl>
                                              <p:spTgt spid="96"/>
                                            </p:tgtEl>
                                            <p:attrNameLst>
                                              <p:attrName>r</p:attrName>
                                            </p:attrNameLst>
                                          </p:cBhvr>
                                        </p:animRot>
                                      </p:childTnLst>
                                    </p:cTn>
                                  </p:par>
                                  <p:par>
                                    <p:cTn id="274" presetID="0" presetClass="path" presetSubtype="0" repeatCount="4000" fill="hold" nodeType="withEffect">
                                      <p:stCondLst>
                                        <p:cond delay="1000"/>
                                      </p:stCondLst>
                                      <p:childTnLst>
                                        <p:animMotion origin="layout" path="M 0.73232 -0.00077 L 0.73123 -0.03588 L 0.73123 0.04186 L 0.73232 -0.00077 Z " pathEditMode="relative" rAng="0" ptsTypes="AAAA">
                                          <p:cBhvr>
                                            <p:cTn id="275" dur="250" fill="hold"/>
                                            <p:tgtEl>
                                              <p:spTgt spid="96"/>
                                            </p:tgtEl>
                                            <p:attrNameLst>
                                              <p:attrName>ppt_x</p:attrName>
                                              <p:attrName>ppt_y</p:attrName>
                                            </p:attrNameLst>
                                          </p:cBhvr>
                                          <p:rCtr x="-54" y="367"/>
                                        </p:animMotion>
                                      </p:childTnLst>
                                    </p:cTn>
                                  </p:par>
                                  <p:par>
                                    <p:cTn id="276" presetID="22" presetClass="exit" presetSubtype="2" fill="hold" nodeType="withEffect">
                                      <p:stCondLst>
                                        <p:cond delay="2000"/>
                                      </p:stCondLst>
                                      <p:childTnLst>
                                        <p:animEffect transition="out" filter="wipe(right)">
                                          <p:cBhvr>
                                            <p:cTn id="277" dur="500"/>
                                            <p:tgtEl>
                                              <p:spTgt spid="96"/>
                                            </p:tgtEl>
                                          </p:cBhvr>
                                        </p:animEffect>
                                        <p:set>
                                          <p:cBhvr>
                                            <p:cTn id="278" dur="1" fill="hold">
                                              <p:stCondLst>
                                                <p:cond delay="499"/>
                                              </p:stCondLst>
                                            </p:cTn>
                                            <p:tgtEl>
                                              <p:spTgt spid="96"/>
                                            </p:tgtEl>
                                            <p:attrNameLst>
                                              <p:attrName>style.visibility</p:attrName>
                                            </p:attrNameLst>
                                          </p:cBhvr>
                                          <p:to>
                                            <p:strVal val="hidden"/>
                                          </p:to>
                                        </p:set>
                                      </p:childTnLst>
                                    </p:cTn>
                                  </p:par>
                                  <p:par>
                                    <p:cTn id="279" presetID="10" presetClass="entr" presetSubtype="0" fill="hold" nodeType="withEffect">
                                      <p:stCondLst>
                                        <p:cond delay="2000"/>
                                      </p:stCondLst>
                                      <p:childTnLst>
                                        <p:set>
                                          <p:cBhvr>
                                            <p:cTn id="280" dur="1" fill="hold">
                                              <p:stCondLst>
                                                <p:cond delay="0"/>
                                              </p:stCondLst>
                                            </p:cTn>
                                            <p:tgtEl>
                                              <p:spTgt spid="90"/>
                                            </p:tgtEl>
                                            <p:attrNameLst>
                                              <p:attrName>style.visibility</p:attrName>
                                            </p:attrNameLst>
                                          </p:cBhvr>
                                          <p:to>
                                            <p:strVal val="visible"/>
                                          </p:to>
                                        </p:set>
                                        <p:animEffect transition="in" filter="fade">
                                          <p:cBhvr>
                                            <p:cTn id="281" dur="2000"/>
                                            <p:tgtEl>
                                              <p:spTgt spid="90"/>
                                            </p:tgtEl>
                                          </p:cBhvr>
                                        </p:animEffect>
                                      </p:childTnLst>
                                    </p:cTn>
                                  </p:par>
                                  <p:par>
                                    <p:cTn id="282" presetID="10" presetClass="entr" presetSubtype="0" fill="hold" nodeType="withEffect">
                                      <p:stCondLst>
                                        <p:cond delay="2000"/>
                                      </p:stCondLst>
                                      <p:childTnLst>
                                        <p:set>
                                          <p:cBhvr>
                                            <p:cTn id="283" dur="1" fill="hold">
                                              <p:stCondLst>
                                                <p:cond delay="0"/>
                                              </p:stCondLst>
                                            </p:cTn>
                                            <p:tgtEl>
                                              <p:spTgt spid="95"/>
                                            </p:tgtEl>
                                            <p:attrNameLst>
                                              <p:attrName>style.visibility</p:attrName>
                                            </p:attrNameLst>
                                          </p:cBhvr>
                                          <p:to>
                                            <p:strVal val="visible"/>
                                          </p:to>
                                        </p:set>
                                        <p:animEffect transition="in" filter="fade">
                                          <p:cBhvr>
                                            <p:cTn id="284" dur="2000"/>
                                            <p:tgtEl>
                                              <p:spTgt spid="95"/>
                                            </p:tgtEl>
                                          </p:cBhvr>
                                        </p:animEffect>
                                      </p:childTnLst>
                                    </p:cTn>
                                  </p:par>
                                  <p:par>
                                    <p:cTn id="285" presetID="10" presetClass="entr" presetSubtype="0" fill="hold" nodeType="withEffect">
                                      <p:stCondLst>
                                        <p:cond delay="2500"/>
                                      </p:stCondLst>
                                      <p:childTnLst>
                                        <p:set>
                                          <p:cBhvr>
                                            <p:cTn id="286" dur="1" fill="hold">
                                              <p:stCondLst>
                                                <p:cond delay="0"/>
                                              </p:stCondLst>
                                            </p:cTn>
                                            <p:tgtEl>
                                              <p:spTgt spid="98"/>
                                            </p:tgtEl>
                                            <p:attrNameLst>
                                              <p:attrName>style.visibility</p:attrName>
                                            </p:attrNameLst>
                                          </p:cBhvr>
                                          <p:to>
                                            <p:strVal val="visible"/>
                                          </p:to>
                                        </p:set>
                                        <p:animEffect transition="in" filter="fade">
                                          <p:cBhvr>
                                            <p:cTn id="287" dur="80"/>
                                            <p:tgtEl>
                                              <p:spTgt spid="98"/>
                                            </p:tgtEl>
                                          </p:cBhvr>
                                        </p:animEffect>
                                      </p:childTnLst>
                                    </p:cTn>
                                  </p:par>
                                  <p:par>
                                    <p:cTn id="288" presetID="10" presetClass="exit" presetSubtype="0" fill="hold" nodeType="withEffect">
                                      <p:stCondLst>
                                        <p:cond delay="2540"/>
                                      </p:stCondLst>
                                      <p:childTnLst>
                                        <p:animEffect transition="out" filter="fade">
                                          <p:cBhvr>
                                            <p:cTn id="289" dur="40"/>
                                            <p:tgtEl>
                                              <p:spTgt spid="99"/>
                                            </p:tgtEl>
                                          </p:cBhvr>
                                        </p:animEffect>
                                        <p:set>
                                          <p:cBhvr>
                                            <p:cTn id="290" dur="1" fill="hold">
                                              <p:stCondLst>
                                                <p:cond delay="39"/>
                                              </p:stCondLst>
                                            </p:cTn>
                                            <p:tgtEl>
                                              <p:spTgt spid="99"/>
                                            </p:tgtEl>
                                            <p:attrNameLst>
                                              <p:attrName>style.visibility</p:attrName>
                                            </p:attrNameLst>
                                          </p:cBhvr>
                                          <p:to>
                                            <p:strVal val="hidden"/>
                                          </p:to>
                                        </p:set>
                                      </p:childTnLst>
                                    </p:cTn>
                                  </p:par>
                                  <p:par>
                                    <p:cTn id="291" presetID="10" presetClass="entr" presetSubtype="0" fill="hold" nodeType="withEffect">
                                      <p:stCondLst>
                                        <p:cond delay="2580"/>
                                      </p:stCondLst>
                                      <p:childTnLst>
                                        <p:set>
                                          <p:cBhvr>
                                            <p:cTn id="292" dur="1" fill="hold">
                                              <p:stCondLst>
                                                <p:cond delay="0"/>
                                              </p:stCondLst>
                                            </p:cTn>
                                            <p:tgtEl>
                                              <p:spTgt spid="97"/>
                                            </p:tgtEl>
                                            <p:attrNameLst>
                                              <p:attrName>style.visibility</p:attrName>
                                            </p:attrNameLst>
                                          </p:cBhvr>
                                          <p:to>
                                            <p:strVal val="visible"/>
                                          </p:to>
                                        </p:set>
                                        <p:animEffect transition="in" filter="fade">
                                          <p:cBhvr>
                                            <p:cTn id="293" dur="80"/>
                                            <p:tgtEl>
                                              <p:spTgt spid="97"/>
                                            </p:tgtEl>
                                          </p:cBhvr>
                                        </p:animEffect>
                                      </p:childTnLst>
                                    </p:cTn>
                                  </p:par>
                                  <p:par>
                                    <p:cTn id="294" presetID="10" presetClass="exit" presetSubtype="0" fill="hold" nodeType="withEffect">
                                      <p:stCondLst>
                                        <p:cond delay="2620"/>
                                      </p:stCondLst>
                                      <p:childTnLst>
                                        <p:animEffect transition="out" filter="fade">
                                          <p:cBhvr>
                                            <p:cTn id="295" dur="40"/>
                                            <p:tgtEl>
                                              <p:spTgt spid="98"/>
                                            </p:tgtEl>
                                          </p:cBhvr>
                                        </p:animEffect>
                                        <p:set>
                                          <p:cBhvr>
                                            <p:cTn id="296" dur="1" fill="hold">
                                              <p:stCondLst>
                                                <p:cond delay="39"/>
                                              </p:stCondLst>
                                            </p:cTn>
                                            <p:tgtEl>
                                              <p:spTgt spid="98"/>
                                            </p:tgtEl>
                                            <p:attrNameLst>
                                              <p:attrName>style.visibility</p:attrName>
                                            </p:attrNameLst>
                                          </p:cBhvr>
                                          <p:to>
                                            <p:strVal val="hidden"/>
                                          </p:to>
                                        </p:set>
                                      </p:childTnLst>
                                    </p:cTn>
                                  </p:par>
                                  <p:par>
                                    <p:cTn id="297" presetID="2" presetClass="exit" presetSubtype="8" fill="hold" nodeType="withEffect">
                                      <p:stCondLst>
                                        <p:cond delay="2660"/>
                                      </p:stCondLst>
                                      <p:childTnLst>
                                        <p:anim calcmode="lin" valueType="num">
                                          <p:cBhvr additive="base">
                                            <p:cTn id="298" dur="750"/>
                                            <p:tgtEl>
                                              <p:spTgt spid="97"/>
                                            </p:tgtEl>
                                            <p:attrNameLst>
                                              <p:attrName>ppt_x</p:attrName>
                                            </p:attrNameLst>
                                          </p:cBhvr>
                                          <p:tavLst>
                                            <p:tav tm="0">
                                              <p:val>
                                                <p:strVal val="ppt_x"/>
                                              </p:val>
                                            </p:tav>
                                            <p:tav tm="100000">
                                              <p:val>
                                                <p:strVal val="0-ppt_w/2"/>
                                              </p:val>
                                            </p:tav>
                                          </p:tavLst>
                                        </p:anim>
                                        <p:anim calcmode="lin" valueType="num">
                                          <p:cBhvr additive="base">
                                            <p:cTn id="299" dur="750"/>
                                            <p:tgtEl>
                                              <p:spTgt spid="97"/>
                                            </p:tgtEl>
                                            <p:attrNameLst>
                                              <p:attrName>ppt_y</p:attrName>
                                            </p:attrNameLst>
                                          </p:cBhvr>
                                          <p:tavLst>
                                            <p:tav tm="0">
                                              <p:val>
                                                <p:strVal val="ppt_y"/>
                                              </p:val>
                                            </p:tav>
                                            <p:tav tm="100000">
                                              <p:val>
                                                <p:strVal val="ppt_y"/>
                                              </p:val>
                                            </p:tav>
                                          </p:tavLst>
                                        </p:anim>
                                        <p:set>
                                          <p:cBhvr>
                                            <p:cTn id="300" dur="1" fill="hold">
                                              <p:stCondLst>
                                                <p:cond delay="749"/>
                                              </p:stCondLst>
                                            </p:cTn>
                                            <p:tgtEl>
                                              <p:spTgt spid="97"/>
                                            </p:tgtEl>
                                            <p:attrNameLst>
                                              <p:attrName>style.visibility</p:attrName>
                                            </p:attrNameLst>
                                          </p:cBhvr>
                                          <p:to>
                                            <p:strVal val="hidden"/>
                                          </p:to>
                                        </p:set>
                                      </p:childTnLst>
                                    </p:cTn>
                                  </p:par>
                                  <p:par>
                                    <p:cTn id="301" presetID="8" presetClass="emph" presetSubtype="0" fill="hold" nodeType="withEffect">
                                      <p:stCondLst>
                                        <p:cond delay="2660"/>
                                      </p:stCondLst>
                                      <p:childTnLst>
                                        <p:animRot by="600000">
                                          <p:cBhvr>
                                            <p:cTn id="302" dur="500" fill="hold"/>
                                            <p:tgtEl>
                                              <p:spTgt spid="97"/>
                                            </p:tgtEl>
                                            <p:attrNameLst>
                                              <p:attrName>r</p:attrName>
                                            </p:attrNameLst>
                                          </p:cBhvr>
                                        </p:animRot>
                                      </p:childTnLst>
                                    </p:cTn>
                                  </p:par>
                                  <p:par>
                                    <p:cTn id="303" presetID="10" presetClass="entr" presetSubtype="0" fill="hold" nodeType="withEffect">
                                      <p:stCondLst>
                                        <p:cond delay="4000"/>
                                      </p:stCondLst>
                                      <p:childTnLst>
                                        <p:set>
                                          <p:cBhvr>
                                            <p:cTn id="304" dur="1" fill="hold">
                                              <p:stCondLst>
                                                <p:cond delay="0"/>
                                              </p:stCondLst>
                                            </p:cTn>
                                            <p:tgtEl>
                                              <p:spTgt spid="92"/>
                                            </p:tgtEl>
                                            <p:attrNameLst>
                                              <p:attrName>style.visibility</p:attrName>
                                            </p:attrNameLst>
                                          </p:cBhvr>
                                          <p:to>
                                            <p:strVal val="visible"/>
                                          </p:to>
                                        </p:set>
                                        <p:animEffect transition="in" filter="fade">
                                          <p:cBhvr>
                                            <p:cTn id="305" dur="1000"/>
                                            <p:tgtEl>
                                              <p:spTgt spid="92"/>
                                            </p:tgtEl>
                                          </p:cBhvr>
                                        </p:animEffect>
                                      </p:childTnLst>
                                    </p:cTn>
                                  </p:par>
                                  <p:par>
                                    <p:cTn id="306" presetID="10" presetClass="entr" presetSubtype="0" fill="hold" grpId="0" nodeType="withEffect">
                                      <p:stCondLst>
                                        <p:cond delay="4000"/>
                                      </p:stCondLst>
                                      <p:childTnLst>
                                        <p:set>
                                          <p:cBhvr>
                                            <p:cTn id="307" dur="1" fill="hold">
                                              <p:stCondLst>
                                                <p:cond delay="0"/>
                                              </p:stCondLst>
                                            </p:cTn>
                                            <p:tgtEl>
                                              <p:spTgt spid="91"/>
                                            </p:tgtEl>
                                            <p:attrNameLst>
                                              <p:attrName>style.visibility</p:attrName>
                                            </p:attrNameLst>
                                          </p:cBhvr>
                                          <p:to>
                                            <p:strVal val="visible"/>
                                          </p:to>
                                        </p:set>
                                        <p:animEffect transition="in" filter="fade">
                                          <p:cBhvr>
                                            <p:cTn id="308" dur="1000"/>
                                            <p:tgtEl>
                                              <p:spTgt spid="91"/>
                                            </p:tgtEl>
                                          </p:cBhvr>
                                        </p:animEffect>
                                      </p:childTnLst>
                                    </p:cTn>
                                  </p:par>
                                  <p:par>
                                    <p:cTn id="309" presetID="10" presetClass="exit" presetSubtype="0" fill="hold" nodeType="withEffect">
                                      <p:stCondLst>
                                        <p:cond delay="10000"/>
                                      </p:stCondLst>
                                      <p:childTnLst>
                                        <p:animEffect transition="out" filter="fade">
                                          <p:cBhvr>
                                            <p:cTn id="310" dur="1000"/>
                                            <p:tgtEl>
                                              <p:spTgt spid="92"/>
                                            </p:tgtEl>
                                          </p:cBhvr>
                                        </p:animEffect>
                                        <p:set>
                                          <p:cBhvr>
                                            <p:cTn id="311" dur="1" fill="hold">
                                              <p:stCondLst>
                                                <p:cond delay="999"/>
                                              </p:stCondLst>
                                            </p:cTn>
                                            <p:tgtEl>
                                              <p:spTgt spid="92"/>
                                            </p:tgtEl>
                                            <p:attrNameLst>
                                              <p:attrName>style.visibility</p:attrName>
                                            </p:attrNameLst>
                                          </p:cBhvr>
                                          <p:to>
                                            <p:strVal val="hidden"/>
                                          </p:to>
                                        </p:set>
                                      </p:childTnLst>
                                    </p:cTn>
                                  </p:par>
                                  <p:par>
                                    <p:cTn id="312" presetID="10" presetClass="exit" presetSubtype="0" fill="hold" grpId="1" nodeType="withEffect">
                                      <p:stCondLst>
                                        <p:cond delay="10000"/>
                                      </p:stCondLst>
                                      <p:childTnLst>
                                        <p:animEffect transition="out" filter="fade">
                                          <p:cBhvr>
                                            <p:cTn id="313" dur="1000"/>
                                            <p:tgtEl>
                                              <p:spTgt spid="91"/>
                                            </p:tgtEl>
                                          </p:cBhvr>
                                        </p:animEffect>
                                        <p:set>
                                          <p:cBhvr>
                                            <p:cTn id="314" dur="1" fill="hold">
                                              <p:stCondLst>
                                                <p:cond delay="999"/>
                                              </p:stCondLst>
                                            </p:cTn>
                                            <p:tgtEl>
                                              <p:spTgt spid="91"/>
                                            </p:tgtEl>
                                            <p:attrNameLst>
                                              <p:attrName>style.visibility</p:attrName>
                                            </p:attrNameLst>
                                          </p:cBhvr>
                                          <p:to>
                                            <p:strVal val="hidden"/>
                                          </p:to>
                                        </p:set>
                                      </p:childTnLst>
                                    </p:cTn>
                                  </p:par>
                                  <p:par>
                                    <p:cTn id="315" presetID="10" presetClass="exit" presetSubtype="0" fill="hold" grpId="1" nodeType="withEffect">
                                      <p:stCondLst>
                                        <p:cond delay="10000"/>
                                      </p:stCondLst>
                                      <p:childTnLst>
                                        <p:animEffect transition="out" filter="fade">
                                          <p:cBhvr>
                                            <p:cTn id="316" dur="1000"/>
                                            <p:tgtEl>
                                              <p:spTgt spid="89"/>
                                            </p:tgtEl>
                                          </p:cBhvr>
                                        </p:animEffect>
                                        <p:set>
                                          <p:cBhvr>
                                            <p:cTn id="317" dur="1" fill="hold">
                                              <p:stCondLst>
                                                <p:cond delay="999"/>
                                              </p:stCondLst>
                                            </p:cTn>
                                            <p:tgtEl>
                                              <p:spTgt spid="89"/>
                                            </p:tgtEl>
                                            <p:attrNameLst>
                                              <p:attrName>style.visibility</p:attrName>
                                            </p:attrNameLst>
                                          </p:cBhvr>
                                          <p:to>
                                            <p:strVal val="hidden"/>
                                          </p:to>
                                        </p:set>
                                      </p:childTnLst>
                                    </p:cTn>
                                  </p:par>
                                  <p:par>
                                    <p:cTn id="318" presetID="10" presetClass="exit" presetSubtype="0" fill="hold" nodeType="withEffect">
                                      <p:stCondLst>
                                        <p:cond delay="10000"/>
                                      </p:stCondLst>
                                      <p:childTnLst>
                                        <p:animEffect transition="out" filter="fade">
                                          <p:cBhvr>
                                            <p:cTn id="319" dur="1000"/>
                                            <p:tgtEl>
                                              <p:spTgt spid="90"/>
                                            </p:tgtEl>
                                          </p:cBhvr>
                                        </p:animEffect>
                                        <p:set>
                                          <p:cBhvr>
                                            <p:cTn id="320" dur="1" fill="hold">
                                              <p:stCondLst>
                                                <p:cond delay="999"/>
                                              </p:stCondLst>
                                            </p:cTn>
                                            <p:tgtEl>
                                              <p:spTgt spid="90"/>
                                            </p:tgtEl>
                                            <p:attrNameLst>
                                              <p:attrName>style.visibility</p:attrName>
                                            </p:attrNameLst>
                                          </p:cBhvr>
                                          <p:to>
                                            <p:strVal val="hidden"/>
                                          </p:to>
                                        </p:set>
                                      </p:childTnLst>
                                    </p:cTn>
                                  </p:par>
                                  <p:par>
                                    <p:cTn id="321" presetID="10" presetClass="exit" presetSubtype="0" fill="hold" nodeType="withEffect">
                                      <p:stCondLst>
                                        <p:cond delay="10000"/>
                                      </p:stCondLst>
                                      <p:childTnLst>
                                        <p:animEffect transition="out" filter="fade">
                                          <p:cBhvr>
                                            <p:cTn id="322" dur="1000"/>
                                            <p:tgtEl>
                                              <p:spTgt spid="95"/>
                                            </p:tgtEl>
                                          </p:cBhvr>
                                        </p:animEffect>
                                        <p:set>
                                          <p:cBhvr>
                                            <p:cTn id="323" dur="1" fill="hold">
                                              <p:stCondLst>
                                                <p:cond delay="999"/>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24" restart="whenNotActive" fill="hold" evtFilter="cancelBubble" nodeType="interactiveSeq">
                    <p:stCondLst>
                      <p:cond evt="onClick" delay="0">
                        <p:tgtEl>
                          <p:spTgt spid="25"/>
                        </p:tgtEl>
                      </p:cond>
                    </p:stCondLst>
                    <p:endSync evt="end" delay="0">
                      <p:rtn val="all"/>
                    </p:endSync>
                    <p:childTnLst>
                      <p:par>
                        <p:cTn id="325" fill="hold">
                          <p:stCondLst>
                            <p:cond delay="0"/>
                          </p:stCondLst>
                          <p:childTnLst>
                            <p:par>
                              <p:cTn id="326" fill="hold">
                                <p:stCondLst>
                                  <p:cond delay="0"/>
                                </p:stCondLst>
                                <p:childTnLst>
                                  <p:par>
                                    <p:cTn id="327" presetID="2" presetClass="exit" presetSubtype="2" fill="hold" grpId="1" nodeType="clickEffect">
                                      <p:stCondLst>
                                        <p:cond delay="0"/>
                                      </p:stCondLst>
                                      <p:childTnLst>
                                        <p:anim calcmode="lin" valueType="num">
                                          <p:cBhvr additive="base">
                                            <p:cTn id="328" dur="350"/>
                                            <p:tgtEl>
                                              <p:spTgt spid="25"/>
                                            </p:tgtEl>
                                            <p:attrNameLst>
                                              <p:attrName>ppt_x</p:attrName>
                                            </p:attrNameLst>
                                          </p:cBhvr>
                                          <p:tavLst>
                                            <p:tav tm="0">
                                              <p:val>
                                                <p:strVal val="ppt_x"/>
                                              </p:val>
                                            </p:tav>
                                            <p:tav tm="100000">
                                              <p:val>
                                                <p:strVal val="1+ppt_w/2"/>
                                              </p:val>
                                            </p:tav>
                                          </p:tavLst>
                                        </p:anim>
                                        <p:anim calcmode="lin" valueType="num">
                                          <p:cBhvr additive="base">
                                            <p:cTn id="329" dur="350"/>
                                            <p:tgtEl>
                                              <p:spTgt spid="25"/>
                                            </p:tgtEl>
                                            <p:attrNameLst>
                                              <p:attrName>ppt_y</p:attrName>
                                            </p:attrNameLst>
                                          </p:cBhvr>
                                          <p:tavLst>
                                            <p:tav tm="0">
                                              <p:val>
                                                <p:strVal val="ppt_y"/>
                                              </p:val>
                                            </p:tav>
                                            <p:tav tm="100000">
                                              <p:val>
                                                <p:strVal val="ppt_y"/>
                                              </p:val>
                                            </p:tav>
                                          </p:tavLst>
                                        </p:anim>
                                        <p:set>
                                          <p:cBhvr>
                                            <p:cTn id="330" dur="1" fill="hold">
                                              <p:stCondLst>
                                                <p:cond delay="349"/>
                                              </p:stCondLst>
                                            </p:cTn>
                                            <p:tgtEl>
                                              <p:spTgt spid="25"/>
                                            </p:tgtEl>
                                            <p:attrNameLst>
                                              <p:attrName>style.visibility</p:attrName>
                                            </p:attrNameLst>
                                          </p:cBhvr>
                                          <p:to>
                                            <p:strVal val="hidden"/>
                                          </p:to>
                                        </p:set>
                                      </p:childTnLst>
                                    </p:cTn>
                                  </p:par>
                                  <p:par>
                                    <p:cTn id="331" presetID="10" presetClass="exit" presetSubtype="0" fill="hold" grpId="1" nodeType="withEffect">
                                      <p:stCondLst>
                                        <p:cond delay="0"/>
                                      </p:stCondLst>
                                      <p:childTnLst>
                                        <p:animEffect transition="out" filter="fade">
                                          <p:cBhvr>
                                            <p:cTn id="332" dur="100"/>
                                            <p:tgtEl>
                                              <p:spTgt spid="48"/>
                                            </p:tgtEl>
                                          </p:cBhvr>
                                        </p:animEffect>
                                        <p:set>
                                          <p:cBhvr>
                                            <p:cTn id="333" dur="1" fill="hold">
                                              <p:stCondLst>
                                                <p:cond delay="99"/>
                                              </p:stCondLst>
                                            </p:cTn>
                                            <p:tgtEl>
                                              <p:spTgt spid="48"/>
                                            </p:tgtEl>
                                            <p:attrNameLst>
                                              <p:attrName>style.visibility</p:attrName>
                                            </p:attrNameLst>
                                          </p:cBhvr>
                                          <p:to>
                                            <p:strVal val="hidden"/>
                                          </p:to>
                                        </p:set>
                                      </p:childTnLst>
                                    </p:cTn>
                                  </p:par>
                                  <p:par>
                                    <p:cTn id="334" presetID="1" presetClass="mediacall" presetSubtype="0" fill="hold" nodeType="withEffect">
                                      <p:stCondLst>
                                        <p:cond delay="0"/>
                                      </p:stCondLst>
                                      <p:childTnLst>
                                        <p:cmd type="call" cmd="playFrom(0.0)">
                                          <p:cBhvr>
                                            <p:cTn id="335" dur="339" fill="hold"/>
                                            <p:tgtEl>
                                              <p:spTgt spid="9"/>
                                            </p:tgtEl>
                                          </p:cBhvr>
                                        </p:cmd>
                                      </p:childTnLst>
                                    </p:cTn>
                                  </p:par>
                                  <p:par>
                                    <p:cTn id="336" presetID="1" presetClass="exit" presetSubtype="0" fill="hold" nodeType="withEffect">
                                      <p:stCondLst>
                                        <p:cond delay="0"/>
                                      </p:stCondLst>
                                      <p:childTnLst>
                                        <p:set>
                                          <p:cBhvr>
                                            <p:cTn id="337" dur="1" fill="hold">
                                              <p:stCondLst>
                                                <p:cond delay="0"/>
                                              </p:stCondLst>
                                            </p:cTn>
                                            <p:tgtEl>
                                              <p:spTgt spid="85"/>
                                            </p:tgtEl>
                                            <p:attrNameLst>
                                              <p:attrName>style.visibility</p:attrName>
                                            </p:attrNameLst>
                                          </p:cBhvr>
                                          <p:to>
                                            <p:strVal val="hidden"/>
                                          </p:to>
                                        </p:set>
                                      </p:childTnLst>
                                    </p:cTn>
                                  </p:par>
                                  <p:par>
                                    <p:cTn id="338" presetID="1" presetClass="exit" presetSubtype="0" fill="hold" nodeType="withEffect">
                                      <p:stCondLst>
                                        <p:cond delay="0"/>
                                      </p:stCondLst>
                                      <p:childTnLst>
                                        <p:set>
                                          <p:cBhvr>
                                            <p:cTn id="339" dur="1" fill="hold">
                                              <p:stCondLst>
                                                <p:cond delay="0"/>
                                              </p:stCondLst>
                                            </p:cTn>
                                            <p:tgtEl>
                                              <p:spTgt spid="86"/>
                                            </p:tgtEl>
                                            <p:attrNameLst>
                                              <p:attrName>style.visibility</p:attrName>
                                            </p:attrNameLst>
                                          </p:cBhvr>
                                          <p:to>
                                            <p:strVal val="hidden"/>
                                          </p:to>
                                        </p:set>
                                      </p:childTnLst>
                                    </p:cTn>
                                  </p:par>
                                </p:childTnLst>
                              </p:cTn>
                            </p:par>
                            <p:par>
                              <p:cTn id="340" fill="hold">
                                <p:stCondLst>
                                  <p:cond delay="350"/>
                                </p:stCondLst>
                                <p:childTnLst>
                                  <p:par>
                                    <p:cTn id="341" presetID="42" presetClass="path" presetSubtype="0" accel="50000" decel="50000" fill="hold" nodeType="afterEffect">
                                      <p:stCondLst>
                                        <p:cond delay="0"/>
                                      </p:stCondLst>
                                      <p:childTnLst>
                                        <p:animMotion origin="layout" path="M -4.65278E-6 1.60494E-6 L -0.19672 0.00173 " pathEditMode="relative" rAng="0" ptsTypes="AA">
                                          <p:cBhvr>
                                            <p:cTn id="342" dur="10" fill="hold"/>
                                            <p:tgtEl>
                                              <p:spTgt spid="85"/>
                                            </p:tgtEl>
                                            <p:attrNameLst>
                                              <p:attrName>ppt_x</p:attrName>
                                              <p:attrName>ppt_y</p:attrName>
                                            </p:attrNameLst>
                                          </p:cBhvr>
                                          <p:rCtr x="-9842" y="77"/>
                                        </p:animMotion>
                                      </p:childTnLst>
                                    </p:cTn>
                                  </p:par>
                                  <p:par>
                                    <p:cTn id="343" presetID="42" presetClass="path" presetSubtype="0" accel="50000" decel="50000" fill="hold" nodeType="withEffect">
                                      <p:stCondLst>
                                        <p:cond delay="0"/>
                                      </p:stCondLst>
                                      <p:childTnLst>
                                        <p:animMotion origin="layout" path="M -4.02778E-6 2.03704E-6 L -0.19932 0.00386 " pathEditMode="relative" rAng="0" ptsTypes="AA">
                                          <p:cBhvr>
                                            <p:cTn id="344" dur="10" fill="hold"/>
                                            <p:tgtEl>
                                              <p:spTgt spid="86"/>
                                            </p:tgtEl>
                                            <p:attrNameLst>
                                              <p:attrName>ppt_x</p:attrName>
                                              <p:attrName>ppt_y</p:attrName>
                                            </p:attrNameLst>
                                          </p:cBhvr>
                                          <p:rCtr x="-9972" y="193"/>
                                        </p:animMotion>
                                      </p:childTnLst>
                                    </p:cTn>
                                  </p:par>
                                </p:childTnLst>
                              </p:cTn>
                            </p:par>
                            <p:par>
                              <p:cTn id="345" fill="hold">
                                <p:stCondLst>
                                  <p:cond delay="360"/>
                                </p:stCondLst>
                                <p:childTnLst>
                                  <p:par>
                                    <p:cTn id="346" presetID="14" presetClass="entr" presetSubtype="10" fill="hold" nodeType="afterEffect">
                                      <p:stCondLst>
                                        <p:cond delay="0"/>
                                      </p:stCondLst>
                                      <p:childTnLst>
                                        <p:set>
                                          <p:cBhvr>
                                            <p:cTn id="347" dur="1" fill="hold">
                                              <p:stCondLst>
                                                <p:cond delay="0"/>
                                              </p:stCondLst>
                                            </p:cTn>
                                            <p:tgtEl>
                                              <p:spTgt spid="85"/>
                                            </p:tgtEl>
                                            <p:attrNameLst>
                                              <p:attrName>style.visibility</p:attrName>
                                            </p:attrNameLst>
                                          </p:cBhvr>
                                          <p:to>
                                            <p:strVal val="visible"/>
                                          </p:to>
                                        </p:set>
                                        <p:animEffect transition="in" filter="randombar(horizontal)">
                                          <p:cBhvr>
                                            <p:cTn id="348" dur="750"/>
                                            <p:tgtEl>
                                              <p:spTgt spid="85"/>
                                            </p:tgtEl>
                                          </p:cBhvr>
                                        </p:animEffect>
                                      </p:childTnLst>
                                    </p:cTn>
                                  </p:par>
                                  <p:par>
                                    <p:cTn id="349" presetID="1" presetClass="mediacall" presetSubtype="0" fill="hold" nodeType="withEffect">
                                      <p:stCondLst>
                                        <p:cond delay="0"/>
                                      </p:stCondLst>
                                      <p:childTnLst>
                                        <p:cmd type="call" cmd="playFrom(0.0)">
                                          <p:cBhvr>
                                            <p:cTn id="350" dur="6191" fill="hold"/>
                                            <p:tgtEl>
                                              <p:spTgt spid="77"/>
                                            </p:tgtEl>
                                          </p:cBhvr>
                                        </p:cmd>
                                      </p:childTnLst>
                                    </p:cTn>
                                  </p:par>
                                  <p:par>
                                    <p:cTn id="351" presetID="10" presetClass="entr" presetSubtype="0" fill="hold" nodeType="withEffect">
                                      <p:stCondLst>
                                        <p:cond delay="750"/>
                                      </p:stCondLst>
                                      <p:childTnLst>
                                        <p:set>
                                          <p:cBhvr>
                                            <p:cTn id="352" dur="1" fill="hold">
                                              <p:stCondLst>
                                                <p:cond delay="0"/>
                                              </p:stCondLst>
                                            </p:cTn>
                                            <p:tgtEl>
                                              <p:spTgt spid="86"/>
                                            </p:tgtEl>
                                            <p:attrNameLst>
                                              <p:attrName>style.visibility</p:attrName>
                                            </p:attrNameLst>
                                          </p:cBhvr>
                                          <p:to>
                                            <p:strVal val="visible"/>
                                          </p:to>
                                        </p:set>
                                        <p:animEffect transition="in" filter="fade">
                                          <p:cBhvr>
                                            <p:cTn id="353" dur="500"/>
                                            <p:tgtEl>
                                              <p:spTgt spid="86"/>
                                            </p:tgtEl>
                                          </p:cBhvr>
                                        </p:animEffect>
                                      </p:childTnLst>
                                    </p:cTn>
                                  </p:par>
                                  <p:par>
                                    <p:cTn id="354" presetID="8" presetClass="emph" presetSubtype="0" repeatCount="5000" fill="hold" nodeType="withEffect">
                                      <p:stCondLst>
                                        <p:cond delay="750"/>
                                      </p:stCondLst>
                                      <p:childTnLst>
                                        <p:animRot by="21600000">
                                          <p:cBhvr>
                                            <p:cTn id="355" dur="2000" fill="hold"/>
                                            <p:tgtEl>
                                              <p:spTgt spid="86"/>
                                            </p:tgtEl>
                                            <p:attrNameLst>
                                              <p:attrName>r</p:attrName>
                                            </p:attrNameLst>
                                          </p:cBhvr>
                                        </p:animRot>
                                      </p:childTnLst>
                                    </p:cTn>
                                  </p:par>
                                  <p:par>
                                    <p:cTn id="356" presetID="10" presetClass="entr" presetSubtype="0" fill="hold" grpId="0" nodeType="withEffect">
                                      <p:stCondLst>
                                        <p:cond delay="250"/>
                                      </p:stCondLst>
                                      <p:childTnLst>
                                        <p:set>
                                          <p:cBhvr>
                                            <p:cTn id="357" dur="1" fill="hold">
                                              <p:stCondLst>
                                                <p:cond delay="0"/>
                                              </p:stCondLst>
                                            </p:cTn>
                                            <p:tgtEl>
                                              <p:spTgt spid="78"/>
                                            </p:tgtEl>
                                            <p:attrNameLst>
                                              <p:attrName>style.visibility</p:attrName>
                                            </p:attrNameLst>
                                          </p:cBhvr>
                                          <p:to>
                                            <p:strVal val="visible"/>
                                          </p:to>
                                        </p:set>
                                        <p:animEffect transition="in" filter="fade">
                                          <p:cBhvr>
                                            <p:cTn id="358" dur="500"/>
                                            <p:tgtEl>
                                              <p:spTgt spid="78"/>
                                            </p:tgtEl>
                                          </p:cBhvr>
                                        </p:animEffect>
                                      </p:childTnLst>
                                    </p:cTn>
                                  </p:par>
                                  <p:par>
                                    <p:cTn id="359" presetID="10" presetClass="entr" presetSubtype="0" fill="hold" nodeType="withEffect">
                                      <p:stCondLst>
                                        <p:cond delay="1500"/>
                                      </p:stCondLst>
                                      <p:childTnLst>
                                        <p:set>
                                          <p:cBhvr>
                                            <p:cTn id="360" dur="1" fill="hold">
                                              <p:stCondLst>
                                                <p:cond delay="0"/>
                                              </p:stCondLst>
                                            </p:cTn>
                                            <p:tgtEl>
                                              <p:spTgt spid="79"/>
                                            </p:tgtEl>
                                            <p:attrNameLst>
                                              <p:attrName>style.visibility</p:attrName>
                                            </p:attrNameLst>
                                          </p:cBhvr>
                                          <p:to>
                                            <p:strVal val="visible"/>
                                          </p:to>
                                        </p:set>
                                        <p:animEffect transition="in" filter="fade">
                                          <p:cBhvr>
                                            <p:cTn id="361" dur="500"/>
                                            <p:tgtEl>
                                              <p:spTgt spid="79"/>
                                            </p:tgtEl>
                                          </p:cBhvr>
                                        </p:animEffect>
                                      </p:childTnLst>
                                    </p:cTn>
                                  </p:par>
                                  <p:par>
                                    <p:cTn id="362" presetID="10" presetClass="entr" presetSubtype="0" fill="hold" grpId="0" nodeType="withEffect">
                                      <p:stCondLst>
                                        <p:cond delay="1750"/>
                                      </p:stCondLst>
                                      <p:childTnLst>
                                        <p:set>
                                          <p:cBhvr>
                                            <p:cTn id="363" dur="1" fill="hold">
                                              <p:stCondLst>
                                                <p:cond delay="0"/>
                                              </p:stCondLst>
                                            </p:cTn>
                                            <p:tgtEl>
                                              <p:spTgt spid="84"/>
                                            </p:tgtEl>
                                            <p:attrNameLst>
                                              <p:attrName>style.visibility</p:attrName>
                                            </p:attrNameLst>
                                          </p:cBhvr>
                                          <p:to>
                                            <p:strVal val="visible"/>
                                          </p:to>
                                        </p:set>
                                        <p:animEffect transition="in" filter="fade">
                                          <p:cBhvr>
                                            <p:cTn id="364" dur="500"/>
                                            <p:tgtEl>
                                              <p:spTgt spid="84"/>
                                            </p:tgtEl>
                                          </p:cBhvr>
                                        </p:animEffect>
                                      </p:childTnLst>
                                    </p:cTn>
                                  </p:par>
                                  <p:par>
                                    <p:cTn id="365" presetID="10" presetClass="entr" presetSubtype="0" fill="hold" grpId="0" nodeType="withEffect">
                                      <p:stCondLst>
                                        <p:cond delay="2750"/>
                                      </p:stCondLst>
                                      <p:childTnLst>
                                        <p:set>
                                          <p:cBhvr>
                                            <p:cTn id="366" dur="1" fill="hold">
                                              <p:stCondLst>
                                                <p:cond delay="0"/>
                                              </p:stCondLst>
                                            </p:cTn>
                                            <p:tgtEl>
                                              <p:spTgt spid="83"/>
                                            </p:tgtEl>
                                            <p:attrNameLst>
                                              <p:attrName>style.visibility</p:attrName>
                                            </p:attrNameLst>
                                          </p:cBhvr>
                                          <p:to>
                                            <p:strVal val="visible"/>
                                          </p:to>
                                        </p:set>
                                        <p:animEffect transition="in" filter="fade">
                                          <p:cBhvr>
                                            <p:cTn id="367" dur="500"/>
                                            <p:tgtEl>
                                              <p:spTgt spid="83"/>
                                            </p:tgtEl>
                                          </p:cBhvr>
                                        </p:animEffect>
                                      </p:childTnLst>
                                    </p:cTn>
                                  </p:par>
                                  <p:par>
                                    <p:cTn id="368" presetID="10" presetClass="entr" presetSubtype="0" fill="hold" grpId="0" nodeType="withEffect">
                                      <p:stCondLst>
                                        <p:cond delay="3500"/>
                                      </p:stCondLst>
                                      <p:childTnLst>
                                        <p:set>
                                          <p:cBhvr>
                                            <p:cTn id="369" dur="1" fill="hold">
                                              <p:stCondLst>
                                                <p:cond delay="0"/>
                                              </p:stCondLst>
                                            </p:cTn>
                                            <p:tgtEl>
                                              <p:spTgt spid="82"/>
                                            </p:tgtEl>
                                            <p:attrNameLst>
                                              <p:attrName>style.visibility</p:attrName>
                                            </p:attrNameLst>
                                          </p:cBhvr>
                                          <p:to>
                                            <p:strVal val="visible"/>
                                          </p:to>
                                        </p:set>
                                        <p:animEffect transition="in" filter="fade">
                                          <p:cBhvr>
                                            <p:cTn id="370" dur="500"/>
                                            <p:tgtEl>
                                              <p:spTgt spid="82"/>
                                            </p:tgtEl>
                                          </p:cBhvr>
                                        </p:animEffect>
                                      </p:childTnLst>
                                    </p:cTn>
                                  </p:par>
                                  <p:par>
                                    <p:cTn id="371" presetID="10" presetClass="exit" presetSubtype="0" fill="hold" nodeType="withEffect">
                                      <p:stCondLst>
                                        <p:cond delay="4250"/>
                                      </p:stCondLst>
                                      <p:childTnLst>
                                        <p:animEffect transition="out" filter="fade">
                                          <p:cBhvr>
                                            <p:cTn id="372" dur="500"/>
                                            <p:tgtEl>
                                              <p:spTgt spid="86"/>
                                            </p:tgtEl>
                                          </p:cBhvr>
                                        </p:animEffect>
                                        <p:set>
                                          <p:cBhvr>
                                            <p:cTn id="373" dur="1" fill="hold">
                                              <p:stCondLst>
                                                <p:cond delay="499"/>
                                              </p:stCondLst>
                                            </p:cTn>
                                            <p:tgtEl>
                                              <p:spTgt spid="86"/>
                                            </p:tgtEl>
                                            <p:attrNameLst>
                                              <p:attrName>style.visibility</p:attrName>
                                            </p:attrNameLst>
                                          </p:cBhvr>
                                          <p:to>
                                            <p:strVal val="hidden"/>
                                          </p:to>
                                        </p:set>
                                      </p:childTnLst>
                                    </p:cTn>
                                  </p:par>
                                </p:childTnLst>
                              </p:cTn>
                            </p:par>
                            <p:par>
                              <p:cTn id="374" fill="hold">
                                <p:stCondLst>
                                  <p:cond delay="11110"/>
                                </p:stCondLst>
                                <p:childTnLst>
                                  <p:par>
                                    <p:cTn id="375" presetID="10" presetClass="exit" presetSubtype="0" fill="hold" nodeType="afterEffect">
                                      <p:stCondLst>
                                        <p:cond delay="10000"/>
                                      </p:stCondLst>
                                      <p:childTnLst>
                                        <p:animEffect transition="out" filter="fade">
                                          <p:cBhvr>
                                            <p:cTn id="376" dur="1000"/>
                                            <p:tgtEl>
                                              <p:spTgt spid="85"/>
                                            </p:tgtEl>
                                          </p:cBhvr>
                                        </p:animEffect>
                                        <p:set>
                                          <p:cBhvr>
                                            <p:cTn id="377" dur="1" fill="hold">
                                              <p:stCondLst>
                                                <p:cond delay="999"/>
                                              </p:stCondLst>
                                            </p:cTn>
                                            <p:tgtEl>
                                              <p:spTgt spid="85"/>
                                            </p:tgtEl>
                                            <p:attrNameLst>
                                              <p:attrName>style.visibility</p:attrName>
                                            </p:attrNameLst>
                                          </p:cBhvr>
                                          <p:to>
                                            <p:strVal val="hidden"/>
                                          </p:to>
                                        </p:set>
                                      </p:childTnLst>
                                    </p:cTn>
                                  </p:par>
                                  <p:par>
                                    <p:cTn id="378" presetID="10" presetClass="exit" presetSubtype="0" fill="hold" grpId="1" nodeType="withEffect">
                                      <p:stCondLst>
                                        <p:cond delay="10000"/>
                                      </p:stCondLst>
                                      <p:childTnLst>
                                        <p:animEffect transition="out" filter="fade">
                                          <p:cBhvr>
                                            <p:cTn id="379" dur="1000"/>
                                            <p:tgtEl>
                                              <p:spTgt spid="78"/>
                                            </p:tgtEl>
                                          </p:cBhvr>
                                        </p:animEffect>
                                        <p:set>
                                          <p:cBhvr>
                                            <p:cTn id="380" dur="1" fill="hold">
                                              <p:stCondLst>
                                                <p:cond delay="999"/>
                                              </p:stCondLst>
                                            </p:cTn>
                                            <p:tgtEl>
                                              <p:spTgt spid="78"/>
                                            </p:tgtEl>
                                            <p:attrNameLst>
                                              <p:attrName>style.visibility</p:attrName>
                                            </p:attrNameLst>
                                          </p:cBhvr>
                                          <p:to>
                                            <p:strVal val="hidden"/>
                                          </p:to>
                                        </p:set>
                                      </p:childTnLst>
                                    </p:cTn>
                                  </p:par>
                                  <p:par>
                                    <p:cTn id="381" presetID="10" presetClass="exit" presetSubtype="0" fill="hold" nodeType="withEffect">
                                      <p:stCondLst>
                                        <p:cond delay="10000"/>
                                      </p:stCondLst>
                                      <p:childTnLst>
                                        <p:animEffect transition="out" filter="fade">
                                          <p:cBhvr>
                                            <p:cTn id="382" dur="1000"/>
                                            <p:tgtEl>
                                              <p:spTgt spid="79"/>
                                            </p:tgtEl>
                                          </p:cBhvr>
                                        </p:animEffect>
                                        <p:set>
                                          <p:cBhvr>
                                            <p:cTn id="383" dur="1" fill="hold">
                                              <p:stCondLst>
                                                <p:cond delay="999"/>
                                              </p:stCondLst>
                                            </p:cTn>
                                            <p:tgtEl>
                                              <p:spTgt spid="79"/>
                                            </p:tgtEl>
                                            <p:attrNameLst>
                                              <p:attrName>style.visibility</p:attrName>
                                            </p:attrNameLst>
                                          </p:cBhvr>
                                          <p:to>
                                            <p:strVal val="hidden"/>
                                          </p:to>
                                        </p:set>
                                      </p:childTnLst>
                                    </p:cTn>
                                  </p:par>
                                  <p:par>
                                    <p:cTn id="384" presetID="10" presetClass="exit" presetSubtype="0" fill="hold" grpId="1" nodeType="withEffect">
                                      <p:stCondLst>
                                        <p:cond delay="10000"/>
                                      </p:stCondLst>
                                      <p:childTnLst>
                                        <p:animEffect transition="out" filter="fade">
                                          <p:cBhvr>
                                            <p:cTn id="385" dur="1000"/>
                                            <p:tgtEl>
                                              <p:spTgt spid="84"/>
                                            </p:tgtEl>
                                          </p:cBhvr>
                                        </p:animEffect>
                                        <p:set>
                                          <p:cBhvr>
                                            <p:cTn id="386" dur="1" fill="hold">
                                              <p:stCondLst>
                                                <p:cond delay="999"/>
                                              </p:stCondLst>
                                            </p:cTn>
                                            <p:tgtEl>
                                              <p:spTgt spid="84"/>
                                            </p:tgtEl>
                                            <p:attrNameLst>
                                              <p:attrName>style.visibility</p:attrName>
                                            </p:attrNameLst>
                                          </p:cBhvr>
                                          <p:to>
                                            <p:strVal val="hidden"/>
                                          </p:to>
                                        </p:set>
                                      </p:childTnLst>
                                    </p:cTn>
                                  </p:par>
                                  <p:par>
                                    <p:cTn id="387" presetID="10" presetClass="exit" presetSubtype="0" fill="hold" grpId="1" nodeType="withEffect">
                                      <p:stCondLst>
                                        <p:cond delay="10000"/>
                                      </p:stCondLst>
                                      <p:childTnLst>
                                        <p:animEffect transition="out" filter="fade">
                                          <p:cBhvr>
                                            <p:cTn id="388" dur="1000"/>
                                            <p:tgtEl>
                                              <p:spTgt spid="83"/>
                                            </p:tgtEl>
                                          </p:cBhvr>
                                        </p:animEffect>
                                        <p:set>
                                          <p:cBhvr>
                                            <p:cTn id="389" dur="1" fill="hold">
                                              <p:stCondLst>
                                                <p:cond delay="999"/>
                                              </p:stCondLst>
                                            </p:cTn>
                                            <p:tgtEl>
                                              <p:spTgt spid="83"/>
                                            </p:tgtEl>
                                            <p:attrNameLst>
                                              <p:attrName>style.visibility</p:attrName>
                                            </p:attrNameLst>
                                          </p:cBhvr>
                                          <p:to>
                                            <p:strVal val="hidden"/>
                                          </p:to>
                                        </p:set>
                                      </p:childTnLst>
                                    </p:cTn>
                                  </p:par>
                                  <p:par>
                                    <p:cTn id="390" presetID="10" presetClass="exit" presetSubtype="0" fill="hold" grpId="1" nodeType="withEffect">
                                      <p:stCondLst>
                                        <p:cond delay="10000"/>
                                      </p:stCondLst>
                                      <p:childTnLst>
                                        <p:animEffect transition="out" filter="fade">
                                          <p:cBhvr>
                                            <p:cTn id="391" dur="1000"/>
                                            <p:tgtEl>
                                              <p:spTgt spid="82"/>
                                            </p:tgtEl>
                                          </p:cBhvr>
                                        </p:animEffect>
                                        <p:set>
                                          <p:cBhvr>
                                            <p:cTn id="392" dur="1" fill="hold">
                                              <p:stCondLst>
                                                <p:cond delay="9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93" restart="whenNotActive" fill="hold" evtFilter="cancelBubble" nodeType="interactiveSeq">
                    <p:stCondLst>
                      <p:cond evt="onClick" delay="0">
                        <p:tgtEl>
                          <p:spTgt spid="26"/>
                        </p:tgtEl>
                      </p:cond>
                    </p:stCondLst>
                    <p:endSync evt="end" delay="0">
                      <p:rtn val="all"/>
                    </p:endSync>
                    <p:childTnLst>
                      <p:par>
                        <p:cTn id="394" fill="hold">
                          <p:stCondLst>
                            <p:cond delay="0"/>
                          </p:stCondLst>
                          <p:childTnLst>
                            <p:par>
                              <p:cTn id="395" fill="hold">
                                <p:stCondLst>
                                  <p:cond delay="0"/>
                                </p:stCondLst>
                                <p:childTnLst>
                                  <p:par>
                                    <p:cTn id="396" presetID="2" presetClass="exit" presetSubtype="12" fill="hold" grpId="1" nodeType="clickEffect">
                                      <p:stCondLst>
                                        <p:cond delay="0"/>
                                      </p:stCondLst>
                                      <p:childTnLst>
                                        <p:anim calcmode="lin" valueType="num">
                                          <p:cBhvr additive="base">
                                            <p:cTn id="397" dur="350"/>
                                            <p:tgtEl>
                                              <p:spTgt spid="26"/>
                                            </p:tgtEl>
                                            <p:attrNameLst>
                                              <p:attrName>ppt_x</p:attrName>
                                            </p:attrNameLst>
                                          </p:cBhvr>
                                          <p:tavLst>
                                            <p:tav tm="0">
                                              <p:val>
                                                <p:strVal val="ppt_x"/>
                                              </p:val>
                                            </p:tav>
                                            <p:tav tm="100000">
                                              <p:val>
                                                <p:strVal val="0-ppt_w/2"/>
                                              </p:val>
                                            </p:tav>
                                          </p:tavLst>
                                        </p:anim>
                                        <p:anim calcmode="lin" valueType="num">
                                          <p:cBhvr additive="base">
                                            <p:cTn id="398" dur="350"/>
                                            <p:tgtEl>
                                              <p:spTgt spid="26"/>
                                            </p:tgtEl>
                                            <p:attrNameLst>
                                              <p:attrName>ppt_y</p:attrName>
                                            </p:attrNameLst>
                                          </p:cBhvr>
                                          <p:tavLst>
                                            <p:tav tm="0">
                                              <p:val>
                                                <p:strVal val="ppt_y"/>
                                              </p:val>
                                            </p:tav>
                                            <p:tav tm="100000">
                                              <p:val>
                                                <p:strVal val="1+ppt_h/2"/>
                                              </p:val>
                                            </p:tav>
                                          </p:tavLst>
                                        </p:anim>
                                        <p:set>
                                          <p:cBhvr>
                                            <p:cTn id="399" dur="1" fill="hold">
                                              <p:stCondLst>
                                                <p:cond delay="349"/>
                                              </p:stCondLst>
                                            </p:cTn>
                                            <p:tgtEl>
                                              <p:spTgt spid="26"/>
                                            </p:tgtEl>
                                            <p:attrNameLst>
                                              <p:attrName>style.visibility</p:attrName>
                                            </p:attrNameLst>
                                          </p:cBhvr>
                                          <p:to>
                                            <p:strVal val="hidden"/>
                                          </p:to>
                                        </p:set>
                                      </p:childTnLst>
                                    </p:cTn>
                                  </p:par>
                                  <p:par>
                                    <p:cTn id="400" presetID="10" presetClass="exit" presetSubtype="0" fill="hold" grpId="1" nodeType="withEffect">
                                      <p:stCondLst>
                                        <p:cond delay="0"/>
                                      </p:stCondLst>
                                      <p:childTnLst>
                                        <p:animEffect transition="out" filter="fade">
                                          <p:cBhvr>
                                            <p:cTn id="401" dur="100"/>
                                            <p:tgtEl>
                                              <p:spTgt spid="47"/>
                                            </p:tgtEl>
                                          </p:cBhvr>
                                        </p:animEffect>
                                        <p:set>
                                          <p:cBhvr>
                                            <p:cTn id="402" dur="1" fill="hold">
                                              <p:stCondLst>
                                                <p:cond delay="99"/>
                                              </p:stCondLst>
                                            </p:cTn>
                                            <p:tgtEl>
                                              <p:spTgt spid="47"/>
                                            </p:tgtEl>
                                            <p:attrNameLst>
                                              <p:attrName>style.visibility</p:attrName>
                                            </p:attrNameLst>
                                          </p:cBhvr>
                                          <p:to>
                                            <p:strVal val="hidden"/>
                                          </p:to>
                                        </p:set>
                                      </p:childTnLst>
                                    </p:cTn>
                                  </p:par>
                                  <p:par>
                                    <p:cTn id="403" presetID="1" presetClass="mediacall" presetSubtype="0" fill="hold" nodeType="withEffect">
                                      <p:stCondLst>
                                        <p:cond delay="0"/>
                                      </p:stCondLst>
                                      <p:childTnLst>
                                        <p:cmd type="call" cmd="playFrom(0.0)">
                                          <p:cBhvr>
                                            <p:cTn id="404" dur="339" fill="hold"/>
                                            <p:tgtEl>
                                              <p:spTgt spid="9"/>
                                            </p:tgtEl>
                                          </p:cBhvr>
                                        </p:cmd>
                                      </p:childTnLst>
                                    </p:cTn>
                                  </p:par>
                                  <p:par>
                                    <p:cTn id="405" presetID="1" presetClass="entr" presetSubtype="0" fill="hold" nodeType="withEffect">
                                      <p:stCondLst>
                                        <p:cond delay="0"/>
                                      </p:stCondLst>
                                      <p:childTnLst>
                                        <p:set>
                                          <p:cBhvr>
                                            <p:cTn id="406" dur="1" fill="hold">
                                              <p:stCondLst>
                                                <p:cond delay="0"/>
                                              </p:stCondLst>
                                            </p:cTn>
                                            <p:tgtEl>
                                              <p:spTgt spid="33"/>
                                            </p:tgtEl>
                                            <p:attrNameLst>
                                              <p:attrName>style.visibility</p:attrName>
                                            </p:attrNameLst>
                                          </p:cBhvr>
                                          <p:to>
                                            <p:strVal val="visible"/>
                                          </p:to>
                                        </p:set>
                                      </p:childTnLst>
                                    </p:cTn>
                                  </p:par>
                                </p:childTnLst>
                              </p:cTn>
                            </p:par>
                            <p:par>
                              <p:cTn id="407" fill="hold">
                                <p:stCondLst>
                                  <p:cond delay="350"/>
                                </p:stCondLst>
                                <p:childTnLst>
                                  <p:par>
                                    <p:cTn id="408" presetID="37" presetClass="path" presetSubtype="0" accel="50000" decel="50000" fill="hold" nodeType="afterEffect">
                                      <p:stCondLst>
                                        <p:cond delay="0"/>
                                      </p:stCondLst>
                                      <p:childTnLst>
                                        <p:animMotion origin="layout" path="M -3.61111E-6 0.00617 L 0.07194 -0.03492 C 0.08703 -0.04437 0.10949 -0.04919 0.13314 -0.04919 C 0.15973 -0.04919 0.18154 -0.04437 0.19651 -0.03492 L 0.26856 0.00617 " pathEditMode="relative" rAng="0" ptsTypes="AAAAA">
                                          <p:cBhvr>
                                            <p:cTn id="409" dur="1000" fill="hold"/>
                                            <p:tgtEl>
                                              <p:spTgt spid="33"/>
                                            </p:tgtEl>
                                            <p:attrNameLst>
                                              <p:attrName>ppt_x</p:attrName>
                                              <p:attrName>ppt_y</p:attrName>
                                            </p:attrNameLst>
                                          </p:cBhvr>
                                          <p:rCtr x="13422" y="-2778"/>
                                        </p:animMotion>
                                      </p:childTnLst>
                                    </p:cTn>
                                  </p:par>
                                  <p:par>
                                    <p:cTn id="410" presetID="1" presetClass="mediacall" presetSubtype="0" fill="hold" nodeType="withEffect">
                                      <p:stCondLst>
                                        <p:cond delay="250"/>
                                      </p:stCondLst>
                                      <p:childTnLst>
                                        <p:cmd type="call" cmd="playFrom(0.0)">
                                          <p:cBhvr>
                                            <p:cTn id="411" dur="835" fill="hold"/>
                                            <p:tgtEl>
                                              <p:spTgt spid="28"/>
                                            </p:tgtEl>
                                          </p:cBhvr>
                                        </p:cmd>
                                      </p:childTnLst>
                                    </p:cTn>
                                  </p:par>
                                  <p:par>
                                    <p:cTn id="412" presetID="10" presetClass="entr" presetSubtype="0" fill="hold" grpId="0" nodeType="withEffect">
                                      <p:stCondLst>
                                        <p:cond delay="250"/>
                                      </p:stCondLst>
                                      <p:childTnLst>
                                        <p:set>
                                          <p:cBhvr>
                                            <p:cTn id="413" dur="1" fill="hold">
                                              <p:stCondLst>
                                                <p:cond delay="0"/>
                                              </p:stCondLst>
                                            </p:cTn>
                                            <p:tgtEl>
                                              <p:spTgt spid="29"/>
                                            </p:tgtEl>
                                            <p:attrNameLst>
                                              <p:attrName>style.visibility</p:attrName>
                                            </p:attrNameLst>
                                          </p:cBhvr>
                                          <p:to>
                                            <p:strVal val="visible"/>
                                          </p:to>
                                        </p:set>
                                        <p:animEffect transition="in" filter="fade">
                                          <p:cBhvr>
                                            <p:cTn id="414" dur="500"/>
                                            <p:tgtEl>
                                              <p:spTgt spid="29"/>
                                            </p:tgtEl>
                                          </p:cBhvr>
                                        </p:animEffect>
                                      </p:childTnLst>
                                    </p:cTn>
                                  </p:par>
                                  <p:par>
                                    <p:cTn id="415" presetID="10" presetClass="entr" presetSubtype="0" fill="hold" nodeType="withEffect">
                                      <p:stCondLst>
                                        <p:cond delay="1000"/>
                                      </p:stCondLst>
                                      <p:childTnLst>
                                        <p:set>
                                          <p:cBhvr>
                                            <p:cTn id="416" dur="1" fill="hold">
                                              <p:stCondLst>
                                                <p:cond delay="0"/>
                                              </p:stCondLst>
                                            </p:cTn>
                                            <p:tgtEl>
                                              <p:spTgt spid="30"/>
                                            </p:tgtEl>
                                            <p:attrNameLst>
                                              <p:attrName>style.visibility</p:attrName>
                                            </p:attrNameLst>
                                          </p:cBhvr>
                                          <p:to>
                                            <p:strVal val="visible"/>
                                          </p:to>
                                        </p:set>
                                        <p:animEffect transition="in" filter="fade">
                                          <p:cBhvr>
                                            <p:cTn id="417" dur="500"/>
                                            <p:tgtEl>
                                              <p:spTgt spid="30"/>
                                            </p:tgtEl>
                                          </p:cBhvr>
                                        </p:animEffect>
                                      </p:childTnLst>
                                    </p:cTn>
                                  </p:par>
                                </p:childTnLst>
                              </p:cTn>
                            </p:par>
                            <p:par>
                              <p:cTn id="418" fill="hold">
                                <p:stCondLst>
                                  <p:cond delay="1850"/>
                                </p:stCondLst>
                                <p:childTnLst>
                                  <p:par>
                                    <p:cTn id="419" presetID="10" presetClass="exit" presetSubtype="0" fill="hold" nodeType="afterEffect">
                                      <p:stCondLst>
                                        <p:cond delay="5000"/>
                                      </p:stCondLst>
                                      <p:childTnLst>
                                        <p:animEffect transition="out" filter="fade">
                                          <p:cBhvr>
                                            <p:cTn id="420" dur="1000"/>
                                            <p:tgtEl>
                                              <p:spTgt spid="33"/>
                                            </p:tgtEl>
                                          </p:cBhvr>
                                        </p:animEffect>
                                        <p:set>
                                          <p:cBhvr>
                                            <p:cTn id="421" dur="1" fill="hold">
                                              <p:stCondLst>
                                                <p:cond delay="999"/>
                                              </p:stCondLst>
                                            </p:cTn>
                                            <p:tgtEl>
                                              <p:spTgt spid="33"/>
                                            </p:tgtEl>
                                            <p:attrNameLst>
                                              <p:attrName>style.visibility</p:attrName>
                                            </p:attrNameLst>
                                          </p:cBhvr>
                                          <p:to>
                                            <p:strVal val="hidden"/>
                                          </p:to>
                                        </p:set>
                                      </p:childTnLst>
                                    </p:cTn>
                                  </p:par>
                                  <p:par>
                                    <p:cTn id="422" presetID="10" presetClass="exit" presetSubtype="0" fill="hold" nodeType="withEffect">
                                      <p:stCondLst>
                                        <p:cond delay="5000"/>
                                      </p:stCondLst>
                                      <p:childTnLst>
                                        <p:animEffect transition="out" filter="fade">
                                          <p:cBhvr>
                                            <p:cTn id="423" dur="1000"/>
                                            <p:tgtEl>
                                              <p:spTgt spid="30"/>
                                            </p:tgtEl>
                                          </p:cBhvr>
                                        </p:animEffect>
                                        <p:set>
                                          <p:cBhvr>
                                            <p:cTn id="424" dur="1" fill="hold">
                                              <p:stCondLst>
                                                <p:cond delay="999"/>
                                              </p:stCondLst>
                                            </p:cTn>
                                            <p:tgtEl>
                                              <p:spTgt spid="30"/>
                                            </p:tgtEl>
                                            <p:attrNameLst>
                                              <p:attrName>style.visibility</p:attrName>
                                            </p:attrNameLst>
                                          </p:cBhvr>
                                          <p:to>
                                            <p:strVal val="hidden"/>
                                          </p:to>
                                        </p:set>
                                      </p:childTnLst>
                                    </p:cTn>
                                  </p:par>
                                  <p:par>
                                    <p:cTn id="425" presetID="10" presetClass="exit" presetSubtype="0" fill="hold" grpId="1" nodeType="withEffect">
                                      <p:stCondLst>
                                        <p:cond delay="5000"/>
                                      </p:stCondLst>
                                      <p:childTnLst>
                                        <p:animEffect transition="out" filter="fade">
                                          <p:cBhvr>
                                            <p:cTn id="426" dur="1000"/>
                                            <p:tgtEl>
                                              <p:spTgt spid="29"/>
                                            </p:tgtEl>
                                          </p:cBhvr>
                                        </p:animEffect>
                                        <p:set>
                                          <p:cBhvr>
                                            <p:cTn id="427"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28" restart="whenNotActive" fill="hold" evtFilter="cancelBubble" nodeType="interactiveSeq">
                    <p:stCondLst>
                      <p:cond evt="onClick" delay="0">
                        <p:tgtEl>
                          <p:spTgt spid="27"/>
                        </p:tgtEl>
                      </p:cond>
                    </p:stCondLst>
                    <p:endSync evt="end" delay="0">
                      <p:rtn val="all"/>
                    </p:endSync>
                    <p:childTnLst>
                      <p:par>
                        <p:cTn id="429" fill="hold">
                          <p:stCondLst>
                            <p:cond delay="0"/>
                          </p:stCondLst>
                          <p:childTnLst>
                            <p:par>
                              <p:cTn id="430" fill="hold">
                                <p:stCondLst>
                                  <p:cond delay="0"/>
                                </p:stCondLst>
                                <p:childTnLst>
                                  <p:par>
                                    <p:cTn id="431" presetID="2" presetClass="exit" presetSubtype="6" fill="hold" grpId="1" nodeType="clickEffect">
                                      <p:stCondLst>
                                        <p:cond delay="0"/>
                                      </p:stCondLst>
                                      <p:childTnLst>
                                        <p:anim calcmode="lin" valueType="num">
                                          <p:cBhvr additive="base">
                                            <p:cTn id="432" dur="350"/>
                                            <p:tgtEl>
                                              <p:spTgt spid="27"/>
                                            </p:tgtEl>
                                            <p:attrNameLst>
                                              <p:attrName>ppt_x</p:attrName>
                                            </p:attrNameLst>
                                          </p:cBhvr>
                                          <p:tavLst>
                                            <p:tav tm="0">
                                              <p:val>
                                                <p:strVal val="ppt_x"/>
                                              </p:val>
                                            </p:tav>
                                            <p:tav tm="100000">
                                              <p:val>
                                                <p:strVal val="1+ppt_w/2"/>
                                              </p:val>
                                            </p:tav>
                                          </p:tavLst>
                                        </p:anim>
                                        <p:anim calcmode="lin" valueType="num">
                                          <p:cBhvr additive="base">
                                            <p:cTn id="433" dur="350"/>
                                            <p:tgtEl>
                                              <p:spTgt spid="27"/>
                                            </p:tgtEl>
                                            <p:attrNameLst>
                                              <p:attrName>ppt_y</p:attrName>
                                            </p:attrNameLst>
                                          </p:cBhvr>
                                          <p:tavLst>
                                            <p:tav tm="0">
                                              <p:val>
                                                <p:strVal val="ppt_y"/>
                                              </p:val>
                                            </p:tav>
                                            <p:tav tm="100000">
                                              <p:val>
                                                <p:strVal val="1+ppt_h/2"/>
                                              </p:val>
                                            </p:tav>
                                          </p:tavLst>
                                        </p:anim>
                                        <p:set>
                                          <p:cBhvr>
                                            <p:cTn id="434" dur="1" fill="hold">
                                              <p:stCondLst>
                                                <p:cond delay="349"/>
                                              </p:stCondLst>
                                            </p:cTn>
                                            <p:tgtEl>
                                              <p:spTgt spid="27"/>
                                            </p:tgtEl>
                                            <p:attrNameLst>
                                              <p:attrName>style.visibility</p:attrName>
                                            </p:attrNameLst>
                                          </p:cBhvr>
                                          <p:to>
                                            <p:strVal val="hidden"/>
                                          </p:to>
                                        </p:set>
                                      </p:childTnLst>
                                    </p:cTn>
                                  </p:par>
                                  <p:par>
                                    <p:cTn id="435" presetID="10" presetClass="exit" presetSubtype="0" fill="hold" grpId="1" nodeType="withEffect">
                                      <p:stCondLst>
                                        <p:cond delay="0"/>
                                      </p:stCondLst>
                                      <p:childTnLst>
                                        <p:animEffect transition="out" filter="fade">
                                          <p:cBhvr>
                                            <p:cTn id="436" dur="100"/>
                                            <p:tgtEl>
                                              <p:spTgt spid="3"/>
                                            </p:tgtEl>
                                          </p:cBhvr>
                                        </p:animEffect>
                                        <p:set>
                                          <p:cBhvr>
                                            <p:cTn id="437" dur="1" fill="hold">
                                              <p:stCondLst>
                                                <p:cond delay="99"/>
                                              </p:stCondLst>
                                            </p:cTn>
                                            <p:tgtEl>
                                              <p:spTgt spid="3"/>
                                            </p:tgtEl>
                                            <p:attrNameLst>
                                              <p:attrName>style.visibility</p:attrName>
                                            </p:attrNameLst>
                                          </p:cBhvr>
                                          <p:to>
                                            <p:strVal val="hidden"/>
                                          </p:to>
                                        </p:set>
                                      </p:childTnLst>
                                    </p:cTn>
                                  </p:par>
                                  <p:par>
                                    <p:cTn id="438" presetID="1" presetClass="mediacall" presetSubtype="0" fill="hold" nodeType="withEffect">
                                      <p:stCondLst>
                                        <p:cond delay="0"/>
                                      </p:stCondLst>
                                      <p:childTnLst>
                                        <p:cmd type="call" cmd="playFrom(0.0)">
                                          <p:cBhvr>
                                            <p:cTn id="439" dur="339" fill="hold"/>
                                            <p:tgtEl>
                                              <p:spTgt spid="9"/>
                                            </p:tgtEl>
                                          </p:cBhvr>
                                        </p:cmd>
                                      </p:childTnLst>
                                    </p:cTn>
                                  </p:par>
                                  <p:par>
                                    <p:cTn id="440" presetID="1" presetClass="entr" presetSubtype="0" fill="hold" nodeType="withEffect">
                                      <p:stCondLst>
                                        <p:cond delay="0"/>
                                      </p:stCondLst>
                                      <p:childTnLst>
                                        <p:set>
                                          <p:cBhvr>
                                            <p:cTn id="441" dur="1" fill="hold">
                                              <p:stCondLst>
                                                <p:cond delay="0"/>
                                              </p:stCondLst>
                                            </p:cTn>
                                            <p:tgtEl>
                                              <p:spTgt spid="76"/>
                                            </p:tgtEl>
                                            <p:attrNameLst>
                                              <p:attrName>style.visibility</p:attrName>
                                            </p:attrNameLst>
                                          </p:cBhvr>
                                          <p:to>
                                            <p:strVal val="visible"/>
                                          </p:to>
                                        </p:set>
                                      </p:childTnLst>
                                    </p:cTn>
                                  </p:par>
                                </p:childTnLst>
                              </p:cTn>
                            </p:par>
                            <p:par>
                              <p:cTn id="442" fill="hold">
                                <p:stCondLst>
                                  <p:cond delay="350"/>
                                </p:stCondLst>
                                <p:childTnLst>
                                  <p:par>
                                    <p:cTn id="443" presetID="42" presetClass="path" presetSubtype="0" accel="50000" decel="50000" fill="hold" nodeType="afterEffect">
                                      <p:stCondLst>
                                        <p:cond delay="0"/>
                                      </p:stCondLst>
                                      <p:childTnLst>
                                        <p:animMotion origin="layout" path="M 1.90972E-6 -4.81481E-6 L -0.34777 0.00772 " pathEditMode="relative" rAng="0" ptsTypes="AA">
                                          <p:cBhvr>
                                            <p:cTn id="444" dur="1500" fill="hold"/>
                                            <p:tgtEl>
                                              <p:spTgt spid="76"/>
                                            </p:tgtEl>
                                            <p:attrNameLst>
                                              <p:attrName>ppt_x</p:attrName>
                                              <p:attrName>ppt_y</p:attrName>
                                            </p:attrNameLst>
                                          </p:cBhvr>
                                          <p:rCtr x="-17394" y="386"/>
                                        </p:animMotion>
                                      </p:childTnLst>
                                    </p:cTn>
                                  </p:par>
                                  <p:par>
                                    <p:cTn id="445" presetID="1" presetClass="mediacall" presetSubtype="0" fill="hold" nodeType="withEffect">
                                      <p:stCondLst>
                                        <p:cond delay="500"/>
                                      </p:stCondLst>
                                      <p:childTnLst>
                                        <p:cmd type="call" cmd="playFrom(0.0)">
                                          <p:cBhvr>
                                            <p:cTn id="446" dur="1933" fill="hold"/>
                                            <p:tgtEl>
                                              <p:spTgt spid="71"/>
                                            </p:tgtEl>
                                          </p:cBhvr>
                                        </p:cmd>
                                      </p:childTnLst>
                                    </p:cTn>
                                  </p:par>
                                  <p:par>
                                    <p:cTn id="447" presetID="10" presetClass="entr" presetSubtype="0" fill="hold" grpId="0" nodeType="withEffect">
                                      <p:stCondLst>
                                        <p:cond delay="500"/>
                                      </p:stCondLst>
                                      <p:childTnLst>
                                        <p:set>
                                          <p:cBhvr>
                                            <p:cTn id="448" dur="1" fill="hold">
                                              <p:stCondLst>
                                                <p:cond delay="0"/>
                                              </p:stCondLst>
                                            </p:cTn>
                                            <p:tgtEl>
                                              <p:spTgt spid="72"/>
                                            </p:tgtEl>
                                            <p:attrNameLst>
                                              <p:attrName>style.visibility</p:attrName>
                                            </p:attrNameLst>
                                          </p:cBhvr>
                                          <p:to>
                                            <p:strVal val="visible"/>
                                          </p:to>
                                        </p:set>
                                        <p:animEffect transition="in" filter="fade">
                                          <p:cBhvr>
                                            <p:cTn id="449" dur="500"/>
                                            <p:tgtEl>
                                              <p:spTgt spid="72"/>
                                            </p:tgtEl>
                                          </p:cBhvr>
                                        </p:animEffect>
                                      </p:childTnLst>
                                    </p:cTn>
                                  </p:par>
                                  <p:par>
                                    <p:cTn id="450" presetID="10" presetClass="entr" presetSubtype="0" fill="hold" nodeType="withEffect">
                                      <p:stCondLst>
                                        <p:cond delay="1000"/>
                                      </p:stCondLst>
                                      <p:childTnLst>
                                        <p:set>
                                          <p:cBhvr>
                                            <p:cTn id="451" dur="1" fill="hold">
                                              <p:stCondLst>
                                                <p:cond delay="0"/>
                                              </p:stCondLst>
                                            </p:cTn>
                                            <p:tgtEl>
                                              <p:spTgt spid="73"/>
                                            </p:tgtEl>
                                            <p:attrNameLst>
                                              <p:attrName>style.visibility</p:attrName>
                                            </p:attrNameLst>
                                          </p:cBhvr>
                                          <p:to>
                                            <p:strVal val="visible"/>
                                          </p:to>
                                        </p:set>
                                        <p:animEffect transition="in" filter="fade">
                                          <p:cBhvr>
                                            <p:cTn id="452" dur="500"/>
                                            <p:tgtEl>
                                              <p:spTgt spid="73"/>
                                            </p:tgtEl>
                                          </p:cBhvr>
                                        </p:animEffect>
                                      </p:childTnLst>
                                    </p:cTn>
                                  </p:par>
                                </p:childTnLst>
                              </p:cTn>
                            </p:par>
                            <p:par>
                              <p:cTn id="453" fill="hold">
                                <p:stCondLst>
                                  <p:cond delay="2783"/>
                                </p:stCondLst>
                                <p:childTnLst>
                                  <p:par>
                                    <p:cTn id="454" presetID="10" presetClass="exit" presetSubtype="0" fill="hold" nodeType="afterEffect">
                                      <p:stCondLst>
                                        <p:cond delay="5000"/>
                                      </p:stCondLst>
                                      <p:childTnLst>
                                        <p:animEffect transition="out" filter="fade">
                                          <p:cBhvr>
                                            <p:cTn id="455" dur="1000"/>
                                            <p:tgtEl>
                                              <p:spTgt spid="76"/>
                                            </p:tgtEl>
                                          </p:cBhvr>
                                        </p:animEffect>
                                        <p:set>
                                          <p:cBhvr>
                                            <p:cTn id="456" dur="1" fill="hold">
                                              <p:stCondLst>
                                                <p:cond delay="999"/>
                                              </p:stCondLst>
                                            </p:cTn>
                                            <p:tgtEl>
                                              <p:spTgt spid="76"/>
                                            </p:tgtEl>
                                            <p:attrNameLst>
                                              <p:attrName>style.visibility</p:attrName>
                                            </p:attrNameLst>
                                          </p:cBhvr>
                                          <p:to>
                                            <p:strVal val="hidden"/>
                                          </p:to>
                                        </p:set>
                                      </p:childTnLst>
                                    </p:cTn>
                                  </p:par>
                                  <p:par>
                                    <p:cTn id="457" presetID="10" presetClass="exit" presetSubtype="0" fill="hold" nodeType="withEffect">
                                      <p:stCondLst>
                                        <p:cond delay="5000"/>
                                      </p:stCondLst>
                                      <p:childTnLst>
                                        <p:animEffect transition="out" filter="fade">
                                          <p:cBhvr>
                                            <p:cTn id="458" dur="1000"/>
                                            <p:tgtEl>
                                              <p:spTgt spid="73"/>
                                            </p:tgtEl>
                                          </p:cBhvr>
                                        </p:animEffect>
                                        <p:set>
                                          <p:cBhvr>
                                            <p:cTn id="459" dur="1" fill="hold">
                                              <p:stCondLst>
                                                <p:cond delay="999"/>
                                              </p:stCondLst>
                                            </p:cTn>
                                            <p:tgtEl>
                                              <p:spTgt spid="73"/>
                                            </p:tgtEl>
                                            <p:attrNameLst>
                                              <p:attrName>style.visibility</p:attrName>
                                            </p:attrNameLst>
                                          </p:cBhvr>
                                          <p:to>
                                            <p:strVal val="hidden"/>
                                          </p:to>
                                        </p:set>
                                      </p:childTnLst>
                                    </p:cTn>
                                  </p:par>
                                  <p:par>
                                    <p:cTn id="460" presetID="10" presetClass="exit" presetSubtype="0" fill="hold" grpId="1" nodeType="withEffect">
                                      <p:stCondLst>
                                        <p:cond delay="5000"/>
                                      </p:stCondLst>
                                      <p:childTnLst>
                                        <p:animEffect transition="out" filter="fade">
                                          <p:cBhvr>
                                            <p:cTn id="461" dur="1000"/>
                                            <p:tgtEl>
                                              <p:spTgt spid="72"/>
                                            </p:tgtEl>
                                          </p:cBhvr>
                                        </p:animEffect>
                                        <p:set>
                                          <p:cBhvr>
                                            <p:cTn id="462" dur="1" fill="hold">
                                              <p:stCondLst>
                                                <p:cond delay="9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63" fill="hold" display="0">
                      <p:stCondLst>
                        <p:cond delay="indefinite"/>
                      </p:stCondLst>
                      <p:endCondLst>
                        <p:cond evt="onStopAudio" delay="0">
                          <p:tgtEl>
                            <p:sldTgt/>
                          </p:tgtEl>
                        </p:cond>
                      </p:endCondLst>
                    </p:cTn>
                    <p:tgtEl>
                      <p:spTgt spid="5"/>
                    </p:tgtEl>
                  </p:cMediaNode>
                </p:audio>
                <p:audio>
                  <p:cMediaNode vol="80000">
                    <p:cTn id="464" fill="hold" display="0">
                      <p:stCondLst>
                        <p:cond delay="indefinite"/>
                      </p:stCondLst>
                      <p:endCondLst>
                        <p:cond evt="onStopAudio" delay="0">
                          <p:tgtEl>
                            <p:sldTgt/>
                          </p:tgtEl>
                        </p:cond>
                      </p:endCondLst>
                    </p:cTn>
                    <p:tgtEl>
                      <p:spTgt spid="9"/>
                    </p:tgtEl>
                  </p:cMediaNode>
                </p:audio>
                <p:audio>
                  <p:cMediaNode vol="80000">
                    <p:cTn id="465" fill="hold" display="0">
                      <p:stCondLst>
                        <p:cond delay="indefinite"/>
                      </p:stCondLst>
                      <p:endCondLst>
                        <p:cond evt="onStopAudio" delay="0">
                          <p:tgtEl>
                            <p:sldTgt/>
                          </p:tgtEl>
                        </p:cond>
                      </p:endCondLst>
                    </p:cTn>
                    <p:tgtEl>
                      <p:spTgt spid="23"/>
                    </p:tgtEl>
                  </p:cMediaNode>
                </p:audio>
                <p:audio>
                  <p:cMediaNode vol="80000">
                    <p:cTn id="466" fill="hold" display="0">
                      <p:stCondLst>
                        <p:cond delay="indefinite"/>
                      </p:stCondLst>
                      <p:endCondLst>
                        <p:cond evt="onStopAudio" delay="0">
                          <p:tgtEl>
                            <p:sldTgt/>
                          </p:tgtEl>
                        </p:cond>
                      </p:endCondLst>
                    </p:cTn>
                    <p:tgtEl>
                      <p:spTgt spid="28"/>
                    </p:tgtEl>
                  </p:cMediaNode>
                </p:audio>
                <p:audio>
                  <p:cMediaNode vol="80000">
                    <p:cTn id="467" fill="hold" display="0">
                      <p:stCondLst>
                        <p:cond delay="indefinite"/>
                      </p:stCondLst>
                      <p:endCondLst>
                        <p:cond evt="onStopAudio" delay="0">
                          <p:tgtEl>
                            <p:sldTgt/>
                          </p:tgtEl>
                        </p:cond>
                      </p:endCondLst>
                    </p:cTn>
                    <p:tgtEl>
                      <p:spTgt spid="40"/>
                    </p:tgtEl>
                  </p:cMediaNode>
                </p:audio>
                <p:audio>
                  <p:cMediaNode vol="80000">
                    <p:cTn id="468" fill="hold" display="0">
                      <p:stCondLst>
                        <p:cond delay="indefinite"/>
                      </p:stCondLst>
                      <p:endCondLst>
                        <p:cond evt="onStopAudio" delay="0">
                          <p:tgtEl>
                            <p:sldTgt/>
                          </p:tgtEl>
                        </p:cond>
                      </p:endCondLst>
                    </p:cTn>
                    <p:tgtEl>
                      <p:spTgt spid="46"/>
                    </p:tgtEl>
                  </p:cMediaNode>
                </p:audio>
                <p:audio>
                  <p:cMediaNode vol="80000">
                    <p:cTn id="469" fill="hold" display="0">
                      <p:stCondLst>
                        <p:cond delay="indefinite"/>
                      </p:stCondLst>
                      <p:endCondLst>
                        <p:cond evt="onStopAudio" delay="0">
                          <p:tgtEl>
                            <p:sldTgt/>
                          </p:tgtEl>
                        </p:cond>
                      </p:endCondLst>
                    </p:cTn>
                    <p:tgtEl>
                      <p:spTgt spid="59"/>
                    </p:tgtEl>
                  </p:cMediaNode>
                </p:audio>
                <p:audio>
                  <p:cMediaNode vol="80000">
                    <p:cTn id="470" fill="hold" display="0">
                      <p:stCondLst>
                        <p:cond delay="indefinite"/>
                      </p:stCondLst>
                      <p:endCondLst>
                        <p:cond evt="onStopAudio" delay="0">
                          <p:tgtEl>
                            <p:sldTgt/>
                          </p:tgtEl>
                        </p:cond>
                      </p:endCondLst>
                    </p:cTn>
                    <p:tgtEl>
                      <p:spTgt spid="65"/>
                    </p:tgtEl>
                  </p:cMediaNode>
                </p:audio>
                <p:audio>
                  <p:cMediaNode vol="56061">
                    <p:cTn id="471" fill="hold" display="0">
                      <p:stCondLst>
                        <p:cond delay="indefinite"/>
                      </p:stCondLst>
                      <p:endCondLst>
                        <p:cond evt="onStopAudio" delay="0">
                          <p:tgtEl>
                            <p:sldTgt/>
                          </p:tgtEl>
                        </p:cond>
                      </p:endCondLst>
                    </p:cTn>
                    <p:tgtEl>
                      <p:spTgt spid="71"/>
                    </p:tgtEl>
                  </p:cMediaNode>
                </p:audio>
                <p:audio>
                  <p:cMediaNode vol="80000">
                    <p:cTn id="472" fill="hold" display="0">
                      <p:stCondLst>
                        <p:cond delay="indefinite"/>
                      </p:stCondLst>
                      <p:endCondLst>
                        <p:cond evt="onStopAudio" delay="0">
                          <p:tgtEl>
                            <p:sldTgt/>
                          </p:tgtEl>
                        </p:cond>
                      </p:endCondLst>
                    </p:cTn>
                    <p:tgtEl>
                      <p:spTgt spid="77"/>
                    </p:tgtEl>
                  </p:cMediaNode>
                </p:audio>
                <p:audio>
                  <p:cMediaNode vol="80000">
                    <p:cTn id="473" fill="hold" display="0">
                      <p:stCondLst>
                        <p:cond delay="indefinite"/>
                      </p:stCondLst>
                      <p:endCondLst>
                        <p:cond evt="onStopAudio" delay="0">
                          <p:tgtEl>
                            <p:sldTgt/>
                          </p:tgtEl>
                        </p:cond>
                      </p:endCondLst>
                    </p:cTn>
                    <p:tgtEl>
                      <p:spTgt spid="87"/>
                    </p:tgtEl>
                  </p:cMediaNode>
                </p:audio>
                <p:audio>
                  <p:cMediaNode vol="80000">
                    <p:cTn id="474" fill="hold" display="0">
                      <p:stCondLst>
                        <p:cond delay="indefinite"/>
                      </p:stCondLst>
                      <p:endCondLst>
                        <p:cond evt="onStopAudio" delay="0">
                          <p:tgtEl>
                            <p:sldTgt/>
                          </p:tgtEl>
                        </p:cond>
                      </p:endCondLst>
                    </p:cTn>
                    <p:tgtEl>
                      <p:spTgt spid="88"/>
                    </p:tgtEl>
                  </p:cMediaNode>
                </p:audio>
              </p:childTnLst>
            </p:cTn>
          </p:par>
        </p:tnLst>
        <p:bldLst>
          <p:bldP spid="29" grpId="0" animBg="1"/>
          <p:bldP spid="29" grpId="1" animBg="1"/>
          <p:bldP spid="54" grpId="0" animBg="1"/>
          <p:bldP spid="54" grpId="1" animBg="1"/>
          <p:bldP spid="41" grpId="0" animBg="1"/>
          <p:bldP spid="41" grpId="1" animBg="1"/>
          <p:bldP spid="60" grpId="0" animBg="1"/>
          <p:bldP spid="60" grpId="1" animBg="1"/>
          <p:bldP spid="66" grpId="0" animBg="1"/>
          <p:bldP spid="66" grpId="1" animBg="1"/>
          <p:bldP spid="78" grpId="0" animBg="1"/>
          <p:bldP spid="78" grpId="1" animBg="1"/>
          <p:bldP spid="82" grpId="0"/>
          <p:bldP spid="82" grpId="1"/>
          <p:bldP spid="83" grpId="0"/>
          <p:bldP spid="83" grpId="1"/>
          <p:bldP spid="84" grpId="0"/>
          <p:bldP spid="84" grpId="1"/>
          <p:bldP spid="72" grpId="0" animBg="1"/>
          <p:bldP spid="72" grpId="1" animBg="1"/>
          <p:bldP spid="89" grpId="0" animBg="1"/>
          <p:bldP spid="89" grpId="1" animBg="1"/>
          <p:bldP spid="91" grpId="0"/>
          <p:bldP spid="91"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childTnLst>
                              </p:cTn>
                            </p:par>
                            <p:par>
                              <p:cTn id="78" fill="hold">
                                <p:stCondLst>
                                  <p:cond delay="350"/>
                                </p:stCondLst>
                                <p:childTnLst>
                                  <p:par>
                                    <p:cTn id="79" presetID="1" presetClass="exit" presetSubtype="0" fill="hold" nodeType="afterEffect">
                                      <p:stCondLst>
                                        <p:cond delay="0"/>
                                      </p:stCondLst>
                                      <p:childTnLst>
                                        <p:set>
                                          <p:cBhvr>
                                            <p:cTn id="80" dur="1" fill="hold">
                                              <p:stCondLst>
                                                <p:cond delay="0"/>
                                              </p:stCondLst>
                                            </p:cTn>
                                            <p:tgtEl>
                                              <p:spTgt spid="58"/>
                                            </p:tgtEl>
                                            <p:attrNameLst>
                                              <p:attrName>style.visibility</p:attrName>
                                            </p:attrNameLst>
                                          </p:cBhvr>
                                          <p:to>
                                            <p:strVal val="hidden"/>
                                          </p:to>
                                        </p:set>
                                      </p:childTnLst>
                                    </p:cTn>
                                  </p:par>
                                </p:childTnLst>
                              </p:cTn>
                            </p:par>
                            <p:par>
                              <p:cTn id="81" fill="hold">
                                <p:stCondLst>
                                  <p:cond delay="350"/>
                                </p:stCondLst>
                                <p:childTnLst>
                                  <p:par>
                                    <p:cTn id="82" presetID="42" presetClass="path" presetSubtype="0" accel="50000" decel="50000" fill="hold" nodeType="afterEffect">
                                      <p:stCondLst>
                                        <p:cond delay="0"/>
                                      </p:stCondLst>
                                      <p:childTnLst>
                                        <p:animMotion origin="layout" path="M 3.71528E-6 -4.93827E-6 L 0.21658 0.00136 " pathEditMode="relative" rAng="0" ptsTypes="AA">
                                          <p:cBhvr>
                                            <p:cTn id="83" dur="10" fill="hold"/>
                                            <p:tgtEl>
                                              <p:spTgt spid="58"/>
                                            </p:tgtEl>
                                            <p:attrNameLst>
                                              <p:attrName>ppt_x</p:attrName>
                                              <p:attrName>ppt_y</p:attrName>
                                            </p:attrNameLst>
                                          </p:cBhvr>
                                          <p:rCtr x="10829" y="58"/>
                                        </p:animMotion>
                                      </p:childTnLst>
                                    </p:cTn>
                                  </p:par>
                                </p:childTnLst>
                              </p:cTn>
                            </p:par>
                            <p:par>
                              <p:cTn id="84" fill="hold">
                                <p:stCondLst>
                                  <p:cond delay="360"/>
                                </p:stCondLst>
                                <p:childTnLst>
                                  <p:par>
                                    <p:cTn id="85" presetID="14" presetClass="entr" presetSubtype="10"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randombar(horizontal)">
                                          <p:cBhvr>
                                            <p:cTn id="87" dur="1000"/>
                                            <p:tgtEl>
                                              <p:spTgt spid="58"/>
                                            </p:tgtEl>
                                          </p:cBhvr>
                                        </p:animEffect>
                                      </p:childTnLst>
                                    </p:cTn>
                                  </p:par>
                                  <p:par>
                                    <p:cTn id="88" presetID="1" presetClass="mediacall" presetSubtype="0" fill="hold" nodeType="withEffect">
                                      <p:stCondLst>
                                        <p:cond delay="0"/>
                                      </p:stCondLst>
                                      <p:childTnLst>
                                        <p:cmd type="call" cmd="playFrom(0.0)">
                                          <p:cBhvr>
                                            <p:cTn id="89" dur="2351" fill="hold"/>
                                            <p:tgtEl>
                                              <p:spTgt spid="46"/>
                                            </p:tgtEl>
                                          </p:cBhvr>
                                        </p:cmd>
                                      </p:childTnLst>
                                    </p:cTn>
                                  </p:par>
                                  <p:par>
                                    <p:cTn id="90" presetID="10" presetClass="entr" presetSubtype="0"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500"/>
                                            <p:tgtEl>
                                              <p:spTgt spid="54"/>
                                            </p:tgtEl>
                                          </p:cBhvr>
                                        </p:animEffect>
                                      </p:childTnLst>
                                    </p:cTn>
                                  </p:par>
                                  <p:par>
                                    <p:cTn id="93" presetID="10" presetClass="entr" presetSubtype="0" fill="hold" nodeType="withEffect">
                                      <p:stCondLst>
                                        <p:cond delay="50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childTnLst>
                              </p:cTn>
                            </p:par>
                            <p:par>
                              <p:cTn id="96" fill="hold">
                                <p:stCondLst>
                                  <p:cond delay="2711"/>
                                </p:stCondLst>
                                <p:childTnLst>
                                  <p:par>
                                    <p:cTn id="97" presetID="10" presetClass="exit" presetSubtype="0" fill="hold" nodeType="afterEffect">
                                      <p:stCondLst>
                                        <p:cond delay="5000"/>
                                      </p:stCondLst>
                                      <p:childTnLst>
                                        <p:animEffect transition="out" filter="fade">
                                          <p:cBhvr>
                                            <p:cTn id="98" dur="1000"/>
                                            <p:tgtEl>
                                              <p:spTgt spid="58"/>
                                            </p:tgtEl>
                                          </p:cBhvr>
                                        </p:animEffect>
                                        <p:set>
                                          <p:cBhvr>
                                            <p:cTn id="99" dur="1" fill="hold">
                                              <p:stCondLst>
                                                <p:cond delay="999"/>
                                              </p:stCondLst>
                                            </p:cTn>
                                            <p:tgtEl>
                                              <p:spTgt spid="58"/>
                                            </p:tgtEl>
                                            <p:attrNameLst>
                                              <p:attrName>style.visibility</p:attrName>
                                            </p:attrNameLst>
                                          </p:cBhvr>
                                          <p:to>
                                            <p:strVal val="hidden"/>
                                          </p:to>
                                        </p:set>
                                      </p:childTnLst>
                                    </p:cTn>
                                  </p:par>
                                  <p:par>
                                    <p:cTn id="100" presetID="10" presetClass="exit" presetSubtype="0" fill="hold" nodeType="withEffect">
                                      <p:stCondLst>
                                        <p:cond delay="5000"/>
                                      </p:stCondLst>
                                      <p:childTnLst>
                                        <p:animEffect transition="out" filter="fade">
                                          <p:cBhvr>
                                            <p:cTn id="101" dur="1000"/>
                                            <p:tgtEl>
                                              <p:spTgt spid="55"/>
                                            </p:tgtEl>
                                          </p:cBhvr>
                                        </p:animEffect>
                                        <p:set>
                                          <p:cBhvr>
                                            <p:cTn id="102" dur="1" fill="hold">
                                              <p:stCondLst>
                                                <p:cond delay="999"/>
                                              </p:stCondLst>
                                            </p:cTn>
                                            <p:tgtEl>
                                              <p:spTgt spid="55"/>
                                            </p:tgtEl>
                                            <p:attrNameLst>
                                              <p:attrName>style.visibility</p:attrName>
                                            </p:attrNameLst>
                                          </p:cBhvr>
                                          <p:to>
                                            <p:strVal val="hidden"/>
                                          </p:to>
                                        </p:set>
                                      </p:childTnLst>
                                    </p:cTn>
                                  </p:par>
                                  <p:par>
                                    <p:cTn id="103" presetID="10" presetClass="exit" presetSubtype="0" fill="hold" grpId="1" nodeType="withEffect">
                                      <p:stCondLst>
                                        <p:cond delay="5000"/>
                                      </p:stCondLst>
                                      <p:childTnLst>
                                        <p:animEffect transition="out" filter="fade">
                                          <p:cBhvr>
                                            <p:cTn id="104" dur="1000"/>
                                            <p:tgtEl>
                                              <p:spTgt spid="54"/>
                                            </p:tgtEl>
                                          </p:cBhvr>
                                        </p:animEffect>
                                        <p:set>
                                          <p:cBhvr>
                                            <p:cTn id="105" dur="1" fill="hold">
                                              <p:stCondLst>
                                                <p:cond delay="99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6" restart="whenNotActive" fill="hold" evtFilter="cancelBubble" nodeType="interactiveSeq">
                    <p:stCondLst>
                      <p:cond evt="onClick" delay="0">
                        <p:tgtEl>
                          <p:spTgt spid="20"/>
                        </p:tgtEl>
                      </p:cond>
                    </p:stCondLst>
                    <p:endSync evt="end" delay="0">
                      <p:rtn val="all"/>
                    </p:endSync>
                    <p:childTnLst>
                      <p:par>
                        <p:cTn id="107" fill="hold">
                          <p:stCondLst>
                            <p:cond delay="0"/>
                          </p:stCondLst>
                          <p:childTnLst>
                            <p:par>
                              <p:cTn id="108" fill="hold">
                                <p:stCondLst>
                                  <p:cond delay="0"/>
                                </p:stCondLst>
                                <p:childTnLst>
                                  <p:par>
                                    <p:cTn id="109" presetID="2" presetClass="exit" presetSubtype="3" fill="hold" grpId="1" nodeType="clickEffect">
                                      <p:stCondLst>
                                        <p:cond delay="0"/>
                                      </p:stCondLst>
                                      <p:childTnLst>
                                        <p:anim calcmode="lin" valueType="num">
                                          <p:cBhvr additive="base">
                                            <p:cTn id="110" dur="350"/>
                                            <p:tgtEl>
                                              <p:spTgt spid="20"/>
                                            </p:tgtEl>
                                            <p:attrNameLst>
                                              <p:attrName>ppt_x</p:attrName>
                                            </p:attrNameLst>
                                          </p:cBhvr>
                                          <p:tavLst>
                                            <p:tav tm="0">
                                              <p:val>
                                                <p:strVal val="ppt_x"/>
                                              </p:val>
                                            </p:tav>
                                            <p:tav tm="100000">
                                              <p:val>
                                                <p:strVal val="1+ppt_w/2"/>
                                              </p:val>
                                            </p:tav>
                                          </p:tavLst>
                                        </p:anim>
                                        <p:anim calcmode="lin" valueType="num">
                                          <p:cBhvr additive="base">
                                            <p:cTn id="111" dur="350"/>
                                            <p:tgtEl>
                                              <p:spTgt spid="20"/>
                                            </p:tgtEl>
                                            <p:attrNameLst>
                                              <p:attrName>ppt_y</p:attrName>
                                            </p:attrNameLst>
                                          </p:cBhvr>
                                          <p:tavLst>
                                            <p:tav tm="0">
                                              <p:val>
                                                <p:strVal val="ppt_y"/>
                                              </p:val>
                                            </p:tav>
                                            <p:tav tm="100000">
                                              <p:val>
                                                <p:strVal val="0-ppt_h/2"/>
                                              </p:val>
                                            </p:tav>
                                          </p:tavLst>
                                        </p:anim>
                                        <p:set>
                                          <p:cBhvr>
                                            <p:cTn id="112" dur="1" fill="hold">
                                              <p:stCondLst>
                                                <p:cond delay="349"/>
                                              </p:stCondLst>
                                            </p:cTn>
                                            <p:tgtEl>
                                              <p:spTgt spid="20"/>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100"/>
                                            <p:tgtEl>
                                              <p:spTgt spid="52"/>
                                            </p:tgtEl>
                                          </p:cBhvr>
                                        </p:animEffect>
                                        <p:set>
                                          <p:cBhvr>
                                            <p:cTn id="115" dur="1" fill="hold">
                                              <p:stCondLst>
                                                <p:cond delay="99"/>
                                              </p:stCondLst>
                                            </p:cTn>
                                            <p:tgtEl>
                                              <p:spTgt spid="52"/>
                                            </p:tgtEl>
                                            <p:attrNameLst>
                                              <p:attrName>style.visibility</p:attrName>
                                            </p:attrNameLst>
                                          </p:cBhvr>
                                          <p:to>
                                            <p:strVal val="hidden"/>
                                          </p:to>
                                        </p:set>
                                      </p:childTnLst>
                                    </p:cTn>
                                  </p:par>
                                  <p:par>
                                    <p:cTn id="116" presetID="1" presetClass="mediacall" presetSubtype="0" fill="hold" nodeType="withEffect">
                                      <p:stCondLst>
                                        <p:cond delay="0"/>
                                      </p:stCondLst>
                                      <p:childTnLst>
                                        <p:cmd type="call" cmd="playFrom(0.0)">
                                          <p:cBhvr>
                                            <p:cTn id="117" dur="339" fill="hold"/>
                                            <p:tgtEl>
                                              <p:spTgt spid="9"/>
                                            </p:tgtEl>
                                          </p:cBhvr>
                                        </p:cmd>
                                      </p:childTnLst>
                                    </p:cTn>
                                  </p:par>
                                  <p:par>
                                    <p:cTn id="118" presetID="1" presetClass="entr" presetSubtype="0" fill="hold" nodeType="withEffect">
                                      <p:stCondLst>
                                        <p:cond delay="0"/>
                                      </p:stCondLst>
                                      <p:childTnLst>
                                        <p:set>
                                          <p:cBhvr>
                                            <p:cTn id="119" dur="1" fill="hold">
                                              <p:stCondLst>
                                                <p:cond delay="0"/>
                                              </p:stCondLst>
                                            </p:cTn>
                                            <p:tgtEl>
                                              <p:spTgt spid="70"/>
                                            </p:tgtEl>
                                            <p:attrNameLst>
                                              <p:attrName>style.visibility</p:attrName>
                                            </p:attrNameLst>
                                          </p:cBhvr>
                                          <p:to>
                                            <p:strVal val="visible"/>
                                          </p:to>
                                        </p:set>
                                      </p:childTnLst>
                                    </p:cTn>
                                  </p:par>
                                </p:childTnLst>
                              </p:cTn>
                            </p:par>
                            <p:par>
                              <p:cTn id="120" fill="hold">
                                <p:stCondLst>
                                  <p:cond delay="350"/>
                                </p:stCondLst>
                                <p:childTnLst>
                                  <p:par>
                                    <p:cTn id="121" presetID="37" presetClass="path" presetSubtype="0" accel="50000" decel="50000" fill="hold" nodeType="afterEffect">
                                      <p:stCondLst>
                                        <p:cond delay="0"/>
                                      </p:stCondLst>
                                      <p:childTnLst>
                                        <p:animMotion origin="layout" path="M 2.84722E-6 1.7284E-6 L -0.06348 -0.076 C -0.07661 -0.09317 -0.09657 -0.10282 -0.11741 -0.10282 C -0.14095 -0.10282 -0.16005 -0.09317 -0.17318 -0.076 L -0.23644 1.7284E-6 " pathEditMode="relative" rAng="0" ptsTypes="AAAAA">
                                          <p:cBhvr>
                                            <p:cTn id="122" dur="1500" fill="hold"/>
                                            <p:tgtEl>
                                              <p:spTgt spid="70"/>
                                            </p:tgtEl>
                                            <p:attrNameLst>
                                              <p:attrName>ppt_x</p:attrName>
                                              <p:attrName>ppt_y</p:attrName>
                                            </p:attrNameLst>
                                          </p:cBhvr>
                                          <p:rCtr x="-11827" y="-5150"/>
                                        </p:animMotion>
                                      </p:childTnLst>
                                    </p:cTn>
                                  </p:par>
                                  <p:par>
                                    <p:cTn id="123" presetID="1" presetClass="mediacall" presetSubtype="0" fill="hold" nodeType="withEffect">
                                      <p:stCondLst>
                                        <p:cond delay="500"/>
                                      </p:stCondLst>
                                      <p:childTnLst>
                                        <p:cmd type="call" cmd="playFrom(0.0)">
                                          <p:cBhvr>
                                            <p:cTn id="124" dur="235" fill="hold"/>
                                            <p:tgtEl>
                                              <p:spTgt spid="65"/>
                                            </p:tgtEl>
                                          </p:cBhvr>
                                        </p:cmd>
                                      </p:childTnLst>
                                    </p:cTn>
                                  </p:par>
                                  <p:par>
                                    <p:cTn id="125" presetID="42" presetClass="path" presetSubtype="0" repeatCount="5000" autoRev="1" fill="hold" nodeType="withEffect">
                                      <p:stCondLst>
                                        <p:cond delay="1500"/>
                                      </p:stCondLst>
                                      <p:childTnLst>
                                        <p:animMotion origin="layout" path="M -0.23546 -0.05961 L -0.23579 -0.00097 " pathEditMode="relative" rAng="0" ptsTypes="AA">
                                          <p:cBhvr>
                                            <p:cTn id="126" dur="750" spd="-100000" fill="hold"/>
                                            <p:tgtEl>
                                              <p:spTgt spid="70"/>
                                            </p:tgtEl>
                                            <p:attrNameLst>
                                              <p:attrName>ppt_x</p:attrName>
                                              <p:attrName>ppt_y</p:attrName>
                                            </p:attrNameLst>
                                          </p:cBhvr>
                                          <p:rCtr x="-22" y="2932"/>
                                        </p:animMotion>
                                      </p:childTnLst>
                                    </p:cTn>
                                  </p:par>
                                  <p:par>
                                    <p:cTn id="127" presetID="10" presetClass="entr" presetSubtype="0" fill="hold" grpId="0" nodeType="withEffect">
                                      <p:stCondLst>
                                        <p:cond delay="50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childTnLst>
                                    </p:cTn>
                                  </p:par>
                                  <p:par>
                                    <p:cTn id="130" presetID="10" presetClass="entr" presetSubtype="0" fill="hold" nodeType="withEffect">
                                      <p:stCondLst>
                                        <p:cond delay="100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500"/>
                                            <p:tgtEl>
                                              <p:spTgt spid="67"/>
                                            </p:tgtEl>
                                          </p:cBhvr>
                                        </p:animEffect>
                                      </p:childTnLst>
                                    </p:cTn>
                                  </p:par>
                                  <p:par>
                                    <p:cTn id="133" presetID="10" presetClass="exit" presetSubtype="0" fill="hold" nodeType="withEffect">
                                      <p:stCondLst>
                                        <p:cond delay="6000"/>
                                      </p:stCondLst>
                                      <p:childTnLst>
                                        <p:animEffect transition="out" filter="fade">
                                          <p:cBhvr>
                                            <p:cTn id="134" dur="1000"/>
                                            <p:tgtEl>
                                              <p:spTgt spid="70"/>
                                            </p:tgtEl>
                                          </p:cBhvr>
                                        </p:animEffect>
                                        <p:set>
                                          <p:cBhvr>
                                            <p:cTn id="135" dur="1" fill="hold">
                                              <p:stCondLst>
                                                <p:cond delay="999"/>
                                              </p:stCondLst>
                                            </p:cTn>
                                            <p:tgtEl>
                                              <p:spTgt spid="70"/>
                                            </p:tgtEl>
                                            <p:attrNameLst>
                                              <p:attrName>style.visibility</p:attrName>
                                            </p:attrNameLst>
                                          </p:cBhvr>
                                          <p:to>
                                            <p:strVal val="hidden"/>
                                          </p:to>
                                        </p:set>
                                      </p:childTnLst>
                                    </p:cTn>
                                  </p:par>
                                  <p:par>
                                    <p:cTn id="136" presetID="10" presetClass="exit" presetSubtype="0" fill="hold" nodeType="withEffect">
                                      <p:stCondLst>
                                        <p:cond delay="6000"/>
                                      </p:stCondLst>
                                      <p:childTnLst>
                                        <p:animEffect transition="out" filter="fade">
                                          <p:cBhvr>
                                            <p:cTn id="137" dur="1000"/>
                                            <p:tgtEl>
                                              <p:spTgt spid="67"/>
                                            </p:tgtEl>
                                          </p:cBhvr>
                                        </p:animEffect>
                                        <p:set>
                                          <p:cBhvr>
                                            <p:cTn id="138" dur="1" fill="hold">
                                              <p:stCondLst>
                                                <p:cond delay="999"/>
                                              </p:stCondLst>
                                            </p:cTn>
                                            <p:tgtEl>
                                              <p:spTgt spid="67"/>
                                            </p:tgtEl>
                                            <p:attrNameLst>
                                              <p:attrName>style.visibility</p:attrName>
                                            </p:attrNameLst>
                                          </p:cBhvr>
                                          <p:to>
                                            <p:strVal val="hidden"/>
                                          </p:to>
                                        </p:set>
                                      </p:childTnLst>
                                    </p:cTn>
                                  </p:par>
                                  <p:par>
                                    <p:cTn id="139" presetID="10" presetClass="exit" presetSubtype="0" fill="hold" grpId="1" nodeType="withEffect">
                                      <p:stCondLst>
                                        <p:cond delay="6000"/>
                                      </p:stCondLst>
                                      <p:childTnLst>
                                        <p:animEffect transition="out" filter="fade">
                                          <p:cBhvr>
                                            <p:cTn id="140" dur="1000"/>
                                            <p:tgtEl>
                                              <p:spTgt spid="66"/>
                                            </p:tgtEl>
                                          </p:cBhvr>
                                        </p:animEffect>
                                        <p:set>
                                          <p:cBhvr>
                                            <p:cTn id="141" dur="1" fill="hold">
                                              <p:stCondLst>
                                                <p:cond delay="9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2" restart="whenNotActive" fill="hold" evtFilter="cancelBubble" nodeType="interactiveSeq">
                    <p:stCondLst>
                      <p:cond evt="onClick" delay="0">
                        <p:tgtEl>
                          <p:spTgt spid="21"/>
                        </p:tgtEl>
                      </p:cond>
                    </p:stCondLst>
                    <p:endSync evt="end" delay="0">
                      <p:rtn val="all"/>
                    </p:endSync>
                    <p:childTnLst>
                      <p:par>
                        <p:cTn id="143" fill="hold">
                          <p:stCondLst>
                            <p:cond delay="0"/>
                          </p:stCondLst>
                          <p:childTnLst>
                            <p:par>
                              <p:cTn id="144" fill="hold">
                                <p:stCondLst>
                                  <p:cond delay="0"/>
                                </p:stCondLst>
                                <p:childTnLst>
                                  <p:par>
                                    <p:cTn id="145" presetID="2" presetClass="exit" presetSubtype="8" fill="hold" grpId="1" nodeType="clickEffect">
                                      <p:stCondLst>
                                        <p:cond delay="0"/>
                                      </p:stCondLst>
                                      <p:childTnLst>
                                        <p:anim calcmode="lin" valueType="num">
                                          <p:cBhvr additive="base">
                                            <p:cTn id="146" dur="350"/>
                                            <p:tgtEl>
                                              <p:spTgt spid="21"/>
                                            </p:tgtEl>
                                            <p:attrNameLst>
                                              <p:attrName>ppt_x</p:attrName>
                                            </p:attrNameLst>
                                          </p:cBhvr>
                                          <p:tavLst>
                                            <p:tav tm="0">
                                              <p:val>
                                                <p:strVal val="ppt_x"/>
                                              </p:val>
                                            </p:tav>
                                            <p:tav tm="100000">
                                              <p:val>
                                                <p:strVal val="0-ppt_w/2"/>
                                              </p:val>
                                            </p:tav>
                                          </p:tavLst>
                                        </p:anim>
                                        <p:anim calcmode="lin" valueType="num">
                                          <p:cBhvr additive="base">
                                            <p:cTn id="147" dur="350"/>
                                            <p:tgtEl>
                                              <p:spTgt spid="21"/>
                                            </p:tgtEl>
                                            <p:attrNameLst>
                                              <p:attrName>ppt_y</p:attrName>
                                            </p:attrNameLst>
                                          </p:cBhvr>
                                          <p:tavLst>
                                            <p:tav tm="0">
                                              <p:val>
                                                <p:strVal val="ppt_y"/>
                                              </p:val>
                                            </p:tav>
                                            <p:tav tm="100000">
                                              <p:val>
                                                <p:strVal val="ppt_y"/>
                                              </p:val>
                                            </p:tav>
                                          </p:tavLst>
                                        </p:anim>
                                        <p:set>
                                          <p:cBhvr>
                                            <p:cTn id="148" dur="1" fill="hold">
                                              <p:stCondLst>
                                                <p:cond delay="349"/>
                                              </p:stCondLst>
                                            </p:cTn>
                                            <p:tgtEl>
                                              <p:spTgt spid="21"/>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100"/>
                                            <p:tgtEl>
                                              <p:spTgt spid="51"/>
                                            </p:tgtEl>
                                          </p:cBhvr>
                                        </p:animEffect>
                                        <p:set>
                                          <p:cBhvr>
                                            <p:cTn id="151" dur="1" fill="hold">
                                              <p:stCondLst>
                                                <p:cond delay="99"/>
                                              </p:stCondLst>
                                            </p:cTn>
                                            <p:tgtEl>
                                              <p:spTgt spid="51"/>
                                            </p:tgtEl>
                                            <p:attrNameLst>
                                              <p:attrName>style.visibility</p:attrName>
                                            </p:attrNameLst>
                                          </p:cBhvr>
                                          <p:to>
                                            <p:strVal val="hidden"/>
                                          </p:to>
                                        </p:set>
                                      </p:childTnLst>
                                    </p:cTn>
                                  </p:par>
                                  <p:par>
                                    <p:cTn id="152" presetID="1" presetClass="mediacall" presetSubtype="0" fill="hold" nodeType="withEffect">
                                      <p:stCondLst>
                                        <p:cond delay="0"/>
                                      </p:stCondLst>
                                      <p:childTnLst>
                                        <p:cmd type="call" cmd="playFrom(0.0)">
                                          <p:cBhvr>
                                            <p:cTn id="153" dur="339" fill="hold"/>
                                            <p:tgtEl>
                                              <p:spTgt spid="9"/>
                                            </p:tgtEl>
                                          </p:cBhvr>
                                        </p:cmd>
                                      </p:childTnLst>
                                    </p:cTn>
                                  </p:par>
                                  <p:par>
                                    <p:cTn id="154" presetID="1" presetClass="entr" presetSubtype="0" fill="hold" nodeType="withEffect">
                                      <p:stCondLst>
                                        <p:cond delay="0"/>
                                      </p:stCondLst>
                                      <p:childTnLst>
                                        <p:set>
                                          <p:cBhvr>
                                            <p:cTn id="155" dur="1" fill="hold">
                                              <p:stCondLst>
                                                <p:cond delay="0"/>
                                              </p:stCondLst>
                                            </p:cTn>
                                            <p:tgtEl>
                                              <p:spTgt spid="45"/>
                                            </p:tgtEl>
                                            <p:attrNameLst>
                                              <p:attrName>style.visibility</p:attrName>
                                            </p:attrNameLst>
                                          </p:cBhvr>
                                          <p:to>
                                            <p:strVal val="visible"/>
                                          </p:to>
                                        </p:set>
                                      </p:childTnLst>
                                    </p:cTn>
                                  </p:par>
                                </p:childTnLst>
                              </p:cTn>
                            </p:par>
                            <p:par>
                              <p:cTn id="156" fill="hold">
                                <p:stCondLst>
                                  <p:cond delay="350"/>
                                </p:stCondLst>
                                <p:childTnLst>
                                  <p:par>
                                    <p:cTn id="157"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158" dur="1500" fill="hold"/>
                                            <p:tgtEl>
                                              <p:spTgt spid="45"/>
                                            </p:tgtEl>
                                            <p:attrNameLst>
                                              <p:attrName>ppt_x</p:attrName>
                                              <p:attrName>ppt_y</p:attrName>
                                            </p:attrNameLst>
                                          </p:cBhvr>
                                          <p:rCtr x="11230" y="-22512"/>
                                        </p:animMotion>
                                      </p:childTnLst>
                                    </p:cTn>
                                  </p:par>
                                  <p:par>
                                    <p:cTn id="159" presetID="1" presetClass="mediacall" presetSubtype="0" fill="hold" nodeType="withEffect">
                                      <p:stCondLst>
                                        <p:cond delay="250"/>
                                      </p:stCondLst>
                                      <p:childTnLst>
                                        <p:cmd type="call" cmd="playFrom(0.0)">
                                          <p:cBhvr>
                                            <p:cTn id="160" dur="1824" fill="hold"/>
                                            <p:tgtEl>
                                              <p:spTgt spid="40"/>
                                            </p:tgtEl>
                                          </p:cBhvr>
                                        </p:cmd>
                                      </p:childTnLst>
                                    </p:cTn>
                                  </p:par>
                                  <p:par>
                                    <p:cTn id="161" presetID="10" presetClass="entr" presetSubtype="0" fill="hold" grpId="0" nodeType="withEffect">
                                      <p:stCondLst>
                                        <p:cond delay="500"/>
                                      </p:stCondLst>
                                      <p:childTnLst>
                                        <p:set>
                                          <p:cBhvr>
                                            <p:cTn id="162" dur="1" fill="hold">
                                              <p:stCondLst>
                                                <p:cond delay="0"/>
                                              </p:stCondLst>
                                            </p:cTn>
                                            <p:tgtEl>
                                              <p:spTgt spid="41"/>
                                            </p:tgtEl>
                                            <p:attrNameLst>
                                              <p:attrName>style.visibility</p:attrName>
                                            </p:attrNameLst>
                                          </p:cBhvr>
                                          <p:to>
                                            <p:strVal val="visible"/>
                                          </p:to>
                                        </p:set>
                                        <p:animEffect transition="in" filter="fade">
                                          <p:cBhvr>
                                            <p:cTn id="163" dur="500"/>
                                            <p:tgtEl>
                                              <p:spTgt spid="41"/>
                                            </p:tgtEl>
                                          </p:cBhvr>
                                        </p:animEffect>
                                      </p:childTnLst>
                                    </p:cTn>
                                  </p:par>
                                  <p:par>
                                    <p:cTn id="164" presetID="10" presetClass="entr" presetSubtype="0" fill="hold" nodeType="withEffect">
                                      <p:stCondLst>
                                        <p:cond delay="1000"/>
                                      </p:stCondLst>
                                      <p:childTnLst>
                                        <p:set>
                                          <p:cBhvr>
                                            <p:cTn id="165" dur="1" fill="hold">
                                              <p:stCondLst>
                                                <p:cond delay="0"/>
                                              </p:stCondLst>
                                            </p:cTn>
                                            <p:tgtEl>
                                              <p:spTgt spid="42"/>
                                            </p:tgtEl>
                                            <p:attrNameLst>
                                              <p:attrName>style.visibility</p:attrName>
                                            </p:attrNameLst>
                                          </p:cBhvr>
                                          <p:to>
                                            <p:strVal val="visible"/>
                                          </p:to>
                                        </p:set>
                                        <p:animEffect transition="in" filter="fade">
                                          <p:cBhvr>
                                            <p:cTn id="166" dur="500"/>
                                            <p:tgtEl>
                                              <p:spTgt spid="42"/>
                                            </p:tgtEl>
                                          </p:cBhvr>
                                        </p:animEffect>
                                      </p:childTnLst>
                                    </p:cTn>
                                  </p:par>
                                </p:childTnLst>
                              </p:cTn>
                            </p:par>
                            <p:par>
                              <p:cTn id="167" fill="hold">
                                <p:stCondLst>
                                  <p:cond delay="2424"/>
                                </p:stCondLst>
                                <p:childTnLst>
                                  <p:par>
                                    <p:cTn id="168" presetID="10" presetClass="exit" presetSubtype="0" fill="hold" nodeType="afterEffect">
                                      <p:stCondLst>
                                        <p:cond delay="5000"/>
                                      </p:stCondLst>
                                      <p:childTnLst>
                                        <p:animEffect transition="out" filter="fade">
                                          <p:cBhvr>
                                            <p:cTn id="169" dur="1000"/>
                                            <p:tgtEl>
                                              <p:spTgt spid="45"/>
                                            </p:tgtEl>
                                          </p:cBhvr>
                                        </p:animEffect>
                                        <p:set>
                                          <p:cBhvr>
                                            <p:cTn id="170" dur="1" fill="hold">
                                              <p:stCondLst>
                                                <p:cond delay="999"/>
                                              </p:stCondLst>
                                            </p:cTn>
                                            <p:tgtEl>
                                              <p:spTgt spid="45"/>
                                            </p:tgtEl>
                                            <p:attrNameLst>
                                              <p:attrName>style.visibility</p:attrName>
                                            </p:attrNameLst>
                                          </p:cBhvr>
                                          <p:to>
                                            <p:strVal val="hidden"/>
                                          </p:to>
                                        </p:set>
                                      </p:childTnLst>
                                    </p:cTn>
                                  </p:par>
                                  <p:par>
                                    <p:cTn id="171" presetID="10" presetClass="exit" presetSubtype="0" fill="hold" nodeType="withEffect">
                                      <p:stCondLst>
                                        <p:cond delay="5000"/>
                                      </p:stCondLst>
                                      <p:childTnLst>
                                        <p:animEffect transition="out" filter="fade">
                                          <p:cBhvr>
                                            <p:cTn id="172" dur="1000"/>
                                            <p:tgtEl>
                                              <p:spTgt spid="42"/>
                                            </p:tgtEl>
                                          </p:cBhvr>
                                        </p:animEffect>
                                        <p:set>
                                          <p:cBhvr>
                                            <p:cTn id="173" dur="1" fill="hold">
                                              <p:stCondLst>
                                                <p:cond delay="999"/>
                                              </p:stCondLst>
                                            </p:cTn>
                                            <p:tgtEl>
                                              <p:spTgt spid="42"/>
                                            </p:tgtEl>
                                            <p:attrNameLst>
                                              <p:attrName>style.visibility</p:attrName>
                                            </p:attrNameLst>
                                          </p:cBhvr>
                                          <p:to>
                                            <p:strVal val="hidden"/>
                                          </p:to>
                                        </p:set>
                                      </p:childTnLst>
                                    </p:cTn>
                                  </p:par>
                                  <p:par>
                                    <p:cTn id="174" presetID="10" presetClass="exit" presetSubtype="0" fill="hold" grpId="1" nodeType="withEffect">
                                      <p:stCondLst>
                                        <p:cond delay="5000"/>
                                      </p:stCondLst>
                                      <p:childTnLst>
                                        <p:animEffect transition="out" filter="fade">
                                          <p:cBhvr>
                                            <p:cTn id="175" dur="1000"/>
                                            <p:tgtEl>
                                              <p:spTgt spid="41"/>
                                            </p:tgtEl>
                                          </p:cBhvr>
                                        </p:animEffect>
                                        <p:set>
                                          <p:cBhvr>
                                            <p:cTn id="176"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7" restart="whenNotActive" fill="hold" evtFilter="cancelBubble" nodeType="interactiveSeq">
                    <p:stCondLst>
                      <p:cond evt="onClick" delay="0">
                        <p:tgtEl>
                          <p:spTgt spid="22"/>
                        </p:tgtEl>
                      </p:cond>
                    </p:stCondLst>
                    <p:endSync evt="end" delay="0">
                      <p:rtn val="all"/>
                    </p:endSync>
                    <p:childTnLst>
                      <p:par>
                        <p:cTn id="178" fill="hold">
                          <p:stCondLst>
                            <p:cond delay="0"/>
                          </p:stCondLst>
                          <p:childTnLst>
                            <p:par>
                              <p:cTn id="179" fill="hold">
                                <p:stCondLst>
                                  <p:cond delay="0"/>
                                </p:stCondLst>
                                <p:childTnLst>
                                  <p:par>
                                    <p:cTn id="180" presetID="2" presetClass="exit" presetSubtype="2" fill="hold" grpId="1" nodeType="clickEffect">
                                      <p:stCondLst>
                                        <p:cond delay="0"/>
                                      </p:stCondLst>
                                      <p:childTnLst>
                                        <p:anim calcmode="lin" valueType="num">
                                          <p:cBhvr additive="base">
                                            <p:cTn id="181" dur="350"/>
                                            <p:tgtEl>
                                              <p:spTgt spid="22"/>
                                            </p:tgtEl>
                                            <p:attrNameLst>
                                              <p:attrName>ppt_x</p:attrName>
                                            </p:attrNameLst>
                                          </p:cBhvr>
                                          <p:tavLst>
                                            <p:tav tm="0">
                                              <p:val>
                                                <p:strVal val="ppt_x"/>
                                              </p:val>
                                            </p:tav>
                                            <p:tav tm="100000">
                                              <p:val>
                                                <p:strVal val="1+ppt_w/2"/>
                                              </p:val>
                                            </p:tav>
                                          </p:tavLst>
                                        </p:anim>
                                        <p:anim calcmode="lin" valueType="num">
                                          <p:cBhvr additive="base">
                                            <p:cTn id="182" dur="350"/>
                                            <p:tgtEl>
                                              <p:spTgt spid="22"/>
                                            </p:tgtEl>
                                            <p:attrNameLst>
                                              <p:attrName>ppt_y</p:attrName>
                                            </p:attrNameLst>
                                          </p:cBhvr>
                                          <p:tavLst>
                                            <p:tav tm="0">
                                              <p:val>
                                                <p:strVal val="ppt_y"/>
                                              </p:val>
                                            </p:tav>
                                            <p:tav tm="100000">
                                              <p:val>
                                                <p:strVal val="ppt_y"/>
                                              </p:val>
                                            </p:tav>
                                          </p:tavLst>
                                        </p:anim>
                                        <p:set>
                                          <p:cBhvr>
                                            <p:cTn id="183" dur="1" fill="hold">
                                              <p:stCondLst>
                                                <p:cond delay="349"/>
                                              </p:stCondLst>
                                            </p:cTn>
                                            <p:tgtEl>
                                              <p:spTgt spid="22"/>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100"/>
                                            <p:tgtEl>
                                              <p:spTgt spid="50"/>
                                            </p:tgtEl>
                                          </p:cBhvr>
                                        </p:animEffect>
                                        <p:set>
                                          <p:cBhvr>
                                            <p:cTn id="186" dur="1" fill="hold">
                                              <p:stCondLst>
                                                <p:cond delay="99"/>
                                              </p:stCondLst>
                                            </p:cTn>
                                            <p:tgtEl>
                                              <p:spTgt spid="50"/>
                                            </p:tgtEl>
                                            <p:attrNameLst>
                                              <p:attrName>style.visibility</p:attrName>
                                            </p:attrNameLst>
                                          </p:cBhvr>
                                          <p:to>
                                            <p:strVal val="hidden"/>
                                          </p:to>
                                        </p:set>
                                      </p:childTnLst>
                                    </p:cTn>
                                  </p:par>
                                  <p:par>
                                    <p:cTn id="187" presetID="1" presetClass="mediacall" presetSubtype="0" fill="hold" nodeType="withEffect">
                                      <p:stCondLst>
                                        <p:cond delay="0"/>
                                      </p:stCondLst>
                                      <p:childTnLst>
                                        <p:cmd type="call" cmd="playFrom(0.0)">
                                          <p:cBhvr>
                                            <p:cTn id="188" dur="339" fill="hold"/>
                                            <p:tgtEl>
                                              <p:spTgt spid="9"/>
                                            </p:tgtEl>
                                          </p:cBhvr>
                                        </p:cmd>
                                      </p:childTnLst>
                                    </p:cTn>
                                  </p:par>
                                  <p:par>
                                    <p:cTn id="189" presetID="1" presetClass="entr" presetSubtype="0" fill="hold" nodeType="withEffect">
                                      <p:stCondLst>
                                        <p:cond delay="0"/>
                                      </p:stCondLst>
                                      <p:childTnLst>
                                        <p:set>
                                          <p:cBhvr>
                                            <p:cTn id="190" dur="1" fill="hold">
                                              <p:stCondLst>
                                                <p:cond delay="0"/>
                                              </p:stCondLst>
                                            </p:cTn>
                                            <p:tgtEl>
                                              <p:spTgt spid="64"/>
                                            </p:tgtEl>
                                            <p:attrNameLst>
                                              <p:attrName>style.visibility</p:attrName>
                                            </p:attrNameLst>
                                          </p:cBhvr>
                                          <p:to>
                                            <p:strVal val="visible"/>
                                          </p:to>
                                        </p:set>
                                      </p:childTnLst>
                                    </p:cTn>
                                  </p:par>
                                </p:childTnLst>
                              </p:cTn>
                            </p:par>
                            <p:par>
                              <p:cTn id="191" fill="hold">
                                <p:stCondLst>
                                  <p:cond delay="350"/>
                                </p:stCondLst>
                                <p:childTnLst>
                                  <p:par>
                                    <p:cTn id="192" presetID="42" presetClass="path" presetSubtype="0" accel="50000" decel="50000" fill="hold" nodeType="afterEffect">
                                      <p:stCondLst>
                                        <p:cond delay="0"/>
                                      </p:stCondLst>
                                      <p:childTnLst>
                                        <p:animMotion origin="layout" path="M -2.77778E-7 1.17284E-6 L -0.21701 0.00309 " pathEditMode="relative" rAng="0" ptsTypes="AA">
                                          <p:cBhvr>
                                            <p:cTn id="193" dur="1500" fill="hold"/>
                                            <p:tgtEl>
                                              <p:spTgt spid="64"/>
                                            </p:tgtEl>
                                            <p:attrNameLst>
                                              <p:attrName>ppt_x</p:attrName>
                                              <p:attrName>ppt_y</p:attrName>
                                            </p:attrNameLst>
                                          </p:cBhvr>
                                          <p:rCtr x="-10851" y="154"/>
                                        </p:animMotion>
                                      </p:childTnLst>
                                    </p:cTn>
                                  </p:par>
                                  <p:par>
                                    <p:cTn id="194" presetID="1" presetClass="mediacall" presetSubtype="0" fill="hold" nodeType="withEffect">
                                      <p:stCondLst>
                                        <p:cond delay="250"/>
                                      </p:stCondLst>
                                      <p:childTnLst>
                                        <p:cmd type="call" cmd="playFrom(0.0)">
                                          <p:cBhvr>
                                            <p:cTn id="195" dur="705" fill="hold"/>
                                            <p:tgtEl>
                                              <p:spTgt spid="59"/>
                                            </p:tgtEl>
                                          </p:cBhvr>
                                        </p:cmd>
                                      </p:childTnLst>
                                    </p:cTn>
                                  </p:par>
                                  <p:par>
                                    <p:cTn id="196" presetID="10" presetClass="entr" presetSubtype="0" fill="hold" grpId="0" nodeType="withEffect">
                                      <p:stCondLst>
                                        <p:cond delay="500"/>
                                      </p:stCondLst>
                                      <p:childTnLst>
                                        <p:set>
                                          <p:cBhvr>
                                            <p:cTn id="197" dur="1" fill="hold">
                                              <p:stCondLst>
                                                <p:cond delay="0"/>
                                              </p:stCondLst>
                                            </p:cTn>
                                            <p:tgtEl>
                                              <p:spTgt spid="60"/>
                                            </p:tgtEl>
                                            <p:attrNameLst>
                                              <p:attrName>style.visibility</p:attrName>
                                            </p:attrNameLst>
                                          </p:cBhvr>
                                          <p:to>
                                            <p:strVal val="visible"/>
                                          </p:to>
                                        </p:set>
                                        <p:animEffect transition="in" filter="fade">
                                          <p:cBhvr>
                                            <p:cTn id="198" dur="500"/>
                                            <p:tgtEl>
                                              <p:spTgt spid="60"/>
                                            </p:tgtEl>
                                          </p:cBhvr>
                                        </p:animEffect>
                                      </p:childTnLst>
                                    </p:cTn>
                                  </p:par>
                                  <p:par>
                                    <p:cTn id="199" presetID="10" presetClass="entr" presetSubtype="0" fill="hold" nodeType="withEffect">
                                      <p:stCondLst>
                                        <p:cond delay="1000"/>
                                      </p:stCondLst>
                                      <p:childTnLst>
                                        <p:set>
                                          <p:cBhvr>
                                            <p:cTn id="200" dur="1" fill="hold">
                                              <p:stCondLst>
                                                <p:cond delay="0"/>
                                              </p:stCondLst>
                                            </p:cTn>
                                            <p:tgtEl>
                                              <p:spTgt spid="61"/>
                                            </p:tgtEl>
                                            <p:attrNameLst>
                                              <p:attrName>style.visibility</p:attrName>
                                            </p:attrNameLst>
                                          </p:cBhvr>
                                          <p:to>
                                            <p:strVal val="visible"/>
                                          </p:to>
                                        </p:set>
                                        <p:animEffect transition="in" filter="fade">
                                          <p:cBhvr>
                                            <p:cTn id="201" dur="500"/>
                                            <p:tgtEl>
                                              <p:spTgt spid="61"/>
                                            </p:tgtEl>
                                          </p:cBhvr>
                                        </p:animEffect>
                                      </p:childTnLst>
                                    </p:cTn>
                                  </p:par>
                                </p:childTnLst>
                              </p:cTn>
                            </p:par>
                            <p:par>
                              <p:cTn id="202" fill="hold">
                                <p:stCondLst>
                                  <p:cond delay="1850"/>
                                </p:stCondLst>
                                <p:childTnLst>
                                  <p:par>
                                    <p:cTn id="203" presetID="10" presetClass="exit" presetSubtype="0" fill="hold" nodeType="afterEffect">
                                      <p:stCondLst>
                                        <p:cond delay="5000"/>
                                      </p:stCondLst>
                                      <p:childTnLst>
                                        <p:animEffect transition="out" filter="fade">
                                          <p:cBhvr>
                                            <p:cTn id="204" dur="1000"/>
                                            <p:tgtEl>
                                              <p:spTgt spid="64"/>
                                            </p:tgtEl>
                                          </p:cBhvr>
                                        </p:animEffect>
                                        <p:set>
                                          <p:cBhvr>
                                            <p:cTn id="205" dur="1" fill="hold">
                                              <p:stCondLst>
                                                <p:cond delay="999"/>
                                              </p:stCondLst>
                                            </p:cTn>
                                            <p:tgtEl>
                                              <p:spTgt spid="64"/>
                                            </p:tgtEl>
                                            <p:attrNameLst>
                                              <p:attrName>style.visibility</p:attrName>
                                            </p:attrNameLst>
                                          </p:cBhvr>
                                          <p:to>
                                            <p:strVal val="hidden"/>
                                          </p:to>
                                        </p:set>
                                      </p:childTnLst>
                                    </p:cTn>
                                  </p:par>
                                  <p:par>
                                    <p:cTn id="206" presetID="10" presetClass="exit" presetSubtype="0" fill="hold" nodeType="withEffect">
                                      <p:stCondLst>
                                        <p:cond delay="5000"/>
                                      </p:stCondLst>
                                      <p:childTnLst>
                                        <p:animEffect transition="out" filter="fade">
                                          <p:cBhvr>
                                            <p:cTn id="207" dur="1000"/>
                                            <p:tgtEl>
                                              <p:spTgt spid="61"/>
                                            </p:tgtEl>
                                          </p:cBhvr>
                                        </p:animEffect>
                                        <p:set>
                                          <p:cBhvr>
                                            <p:cTn id="208" dur="1" fill="hold">
                                              <p:stCondLst>
                                                <p:cond delay="999"/>
                                              </p:stCondLst>
                                            </p:cTn>
                                            <p:tgtEl>
                                              <p:spTgt spid="61"/>
                                            </p:tgtEl>
                                            <p:attrNameLst>
                                              <p:attrName>style.visibility</p:attrName>
                                            </p:attrNameLst>
                                          </p:cBhvr>
                                          <p:to>
                                            <p:strVal val="hidden"/>
                                          </p:to>
                                        </p:set>
                                      </p:childTnLst>
                                    </p:cTn>
                                  </p:par>
                                  <p:par>
                                    <p:cTn id="209" presetID="10" presetClass="exit" presetSubtype="0" fill="hold" grpId="1" nodeType="withEffect">
                                      <p:stCondLst>
                                        <p:cond delay="5000"/>
                                      </p:stCondLst>
                                      <p:childTnLst>
                                        <p:animEffect transition="out" filter="fade">
                                          <p:cBhvr>
                                            <p:cTn id="210" dur="1000"/>
                                            <p:tgtEl>
                                              <p:spTgt spid="60"/>
                                            </p:tgtEl>
                                          </p:cBhvr>
                                        </p:animEffect>
                                        <p:set>
                                          <p:cBhvr>
                                            <p:cTn id="211" dur="1" fill="hold">
                                              <p:stCondLst>
                                                <p:cond delay="9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2" restart="whenNotActive" fill="hold" evtFilter="cancelBubble" nodeType="interactiveSeq">
                    <p:stCondLst>
                      <p:cond evt="onClick" delay="0">
                        <p:tgtEl>
                          <p:spTgt spid="24"/>
                        </p:tgtEl>
                      </p:cond>
                    </p:stCondLst>
                    <p:endSync evt="end" delay="0">
                      <p:rtn val="all"/>
                    </p:endSync>
                    <p:childTnLst>
                      <p:par>
                        <p:cTn id="213" fill="hold">
                          <p:stCondLst>
                            <p:cond delay="0"/>
                          </p:stCondLst>
                          <p:childTnLst>
                            <p:par>
                              <p:cTn id="214" fill="hold">
                                <p:stCondLst>
                                  <p:cond delay="0"/>
                                </p:stCondLst>
                                <p:childTnLst>
                                  <p:par>
                                    <p:cTn id="215" presetID="2" presetClass="exit" presetSubtype="8" fill="hold" grpId="1" nodeType="clickEffect">
                                      <p:stCondLst>
                                        <p:cond delay="0"/>
                                      </p:stCondLst>
                                      <p:childTnLst>
                                        <p:anim calcmode="lin" valueType="num">
                                          <p:cBhvr additive="base">
                                            <p:cTn id="216" dur="350"/>
                                            <p:tgtEl>
                                              <p:spTgt spid="24"/>
                                            </p:tgtEl>
                                            <p:attrNameLst>
                                              <p:attrName>ppt_x</p:attrName>
                                            </p:attrNameLst>
                                          </p:cBhvr>
                                          <p:tavLst>
                                            <p:tav tm="0">
                                              <p:val>
                                                <p:strVal val="ppt_x"/>
                                              </p:val>
                                            </p:tav>
                                            <p:tav tm="100000">
                                              <p:val>
                                                <p:strVal val="0-ppt_w/2"/>
                                              </p:val>
                                            </p:tav>
                                          </p:tavLst>
                                        </p:anim>
                                        <p:anim calcmode="lin" valueType="num">
                                          <p:cBhvr additive="base">
                                            <p:cTn id="217" dur="350"/>
                                            <p:tgtEl>
                                              <p:spTgt spid="24"/>
                                            </p:tgtEl>
                                            <p:attrNameLst>
                                              <p:attrName>ppt_y</p:attrName>
                                            </p:attrNameLst>
                                          </p:cBhvr>
                                          <p:tavLst>
                                            <p:tav tm="0">
                                              <p:val>
                                                <p:strVal val="ppt_y"/>
                                              </p:val>
                                            </p:tav>
                                            <p:tav tm="100000">
                                              <p:val>
                                                <p:strVal val="ppt_y"/>
                                              </p:val>
                                            </p:tav>
                                          </p:tavLst>
                                        </p:anim>
                                        <p:set>
                                          <p:cBhvr>
                                            <p:cTn id="218" dur="1" fill="hold">
                                              <p:stCondLst>
                                                <p:cond delay="349"/>
                                              </p:stCondLst>
                                            </p:cTn>
                                            <p:tgtEl>
                                              <p:spTgt spid="24"/>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100"/>
                                            <p:tgtEl>
                                              <p:spTgt spid="49"/>
                                            </p:tgtEl>
                                          </p:cBhvr>
                                        </p:animEffect>
                                        <p:set>
                                          <p:cBhvr>
                                            <p:cTn id="221" dur="1" fill="hold">
                                              <p:stCondLst>
                                                <p:cond delay="99"/>
                                              </p:stCondLst>
                                            </p:cTn>
                                            <p:tgtEl>
                                              <p:spTgt spid="49"/>
                                            </p:tgtEl>
                                            <p:attrNameLst>
                                              <p:attrName>style.visibility</p:attrName>
                                            </p:attrNameLst>
                                          </p:cBhvr>
                                          <p:to>
                                            <p:strVal val="hidden"/>
                                          </p:to>
                                        </p:set>
                                      </p:childTnLst>
                                    </p:cTn>
                                  </p:par>
                                  <p:par>
                                    <p:cTn id="222" presetID="1" presetClass="mediacall" presetSubtype="0" fill="hold" nodeType="withEffect">
                                      <p:stCondLst>
                                        <p:cond delay="0"/>
                                      </p:stCondLst>
                                      <p:childTnLst>
                                        <p:cmd type="call" cmd="playFrom(0.0)">
                                          <p:cBhvr>
                                            <p:cTn id="223" dur="339" fill="hold"/>
                                            <p:tgtEl>
                                              <p:spTgt spid="9"/>
                                            </p:tgtEl>
                                          </p:cBhvr>
                                        </p:cmd>
                                      </p:childTnLst>
                                    </p:cTn>
                                  </p:par>
                                </p:childTnLst>
                              </p:cTn>
                            </p:par>
                            <p:par>
                              <p:cTn id="224" fill="hold">
                                <p:stCondLst>
                                  <p:cond delay="350"/>
                                </p:stCondLst>
                                <p:childTnLst>
                                  <p:par>
                                    <p:cTn id="225" presetID="1" presetClass="mediacall" presetSubtype="0" fill="hold" nodeType="afterEffect">
                                      <p:stCondLst>
                                        <p:cond delay="0"/>
                                      </p:stCondLst>
                                      <p:childTnLst>
                                        <p:cmd type="call" cmd="playFrom(0.0)">
                                          <p:cBhvr>
                                            <p:cTn id="226" dur="2194" fill="hold"/>
                                            <p:tgtEl>
                                              <p:spTgt spid="87"/>
                                            </p:tgtEl>
                                          </p:cBhvr>
                                        </p:cmd>
                                      </p:childTnLst>
                                    </p:cTn>
                                  </p:par>
                                  <p:par>
                                    <p:cTn id="227" presetID="10" presetClass="entr" presetSubtype="0" fill="hold" grpId="0" nodeType="withEffect">
                                      <p:stCondLst>
                                        <p:cond delay="0"/>
                                      </p:stCondLst>
                                      <p:childTnLst>
                                        <p:set>
                                          <p:cBhvr>
                                            <p:cTn id="228" dur="1" fill="hold">
                                              <p:stCondLst>
                                                <p:cond delay="0"/>
                                              </p:stCondLst>
                                            </p:cTn>
                                            <p:tgtEl>
                                              <p:spTgt spid="89"/>
                                            </p:tgtEl>
                                            <p:attrNameLst>
                                              <p:attrName>style.visibility</p:attrName>
                                            </p:attrNameLst>
                                          </p:cBhvr>
                                          <p:to>
                                            <p:strVal val="visible"/>
                                          </p:to>
                                        </p:set>
                                        <p:animEffect transition="in" filter="fade">
                                          <p:cBhvr>
                                            <p:cTn id="229" dur="500"/>
                                            <p:tgtEl>
                                              <p:spTgt spid="89"/>
                                            </p:tgtEl>
                                          </p:cBhvr>
                                        </p:animEffect>
                                      </p:childTnLst>
                                    </p:cTn>
                                  </p:par>
                                </p:childTnLst>
                              </p:cTn>
                            </p:par>
                            <p:par>
                              <p:cTn id="230" fill="hold">
                                <p:stCondLst>
                                  <p:cond delay="2544"/>
                                </p:stCondLst>
                                <p:childTnLst>
                                  <p:par>
                                    <p:cTn id="231" presetID="35" presetClass="path" presetSubtype="0" fill="hold" nodeType="afterEffect">
                                      <p:stCondLst>
                                        <p:cond delay="0"/>
                                      </p:stCondLst>
                                      <p:childTnLst>
                                        <p:animMotion origin="layout" path="M -3.4375E-6 3.64198E-6 L 0.33865 0.0025 " pathEditMode="relative" rAng="0" ptsTypes="AA">
                                          <p:cBhvr>
                                            <p:cTn id="232" dur="750" fill="hold"/>
                                            <p:tgtEl>
                                              <p:spTgt spid="97"/>
                                            </p:tgtEl>
                                            <p:attrNameLst>
                                              <p:attrName>ppt_x</p:attrName>
                                              <p:attrName>ppt_y</p:attrName>
                                            </p:attrNameLst>
                                          </p:cBhvr>
                                          <p:rCtr x="16938" y="116"/>
                                        </p:animMotion>
                                      </p:childTnLst>
                                    </p:cTn>
                                  </p:par>
                                  <p:par>
                                    <p:cTn id="233" presetID="1" presetClass="mediacall" presetSubtype="0" fill="hold" nodeType="withEffect">
                                      <p:stCondLst>
                                        <p:cond delay="0"/>
                                      </p:stCondLst>
                                      <p:childTnLst>
                                        <p:cmd type="call" cmd="playFrom(0.0)">
                                          <p:cBhvr>
                                            <p:cTn id="234" dur="7776" fill="hold"/>
                                            <p:tgtEl>
                                              <p:spTgt spid="88"/>
                                            </p:tgtEl>
                                          </p:cBhvr>
                                        </p:cmd>
                                      </p:childTnLst>
                                    </p:cTn>
                                  </p:par>
                                  <p:par>
                                    <p:cTn id="235" presetID="1" presetClass="exit" presetSubtype="0" fill="hold" nodeType="withEffect">
                                      <p:stCondLst>
                                        <p:cond delay="0"/>
                                      </p:stCondLst>
                                      <p:childTnLst>
                                        <p:set>
                                          <p:cBhvr>
                                            <p:cTn id="236" dur="1" fill="hold">
                                              <p:stCondLst>
                                                <p:cond delay="0"/>
                                              </p:stCondLst>
                                            </p:cTn>
                                            <p:tgtEl>
                                              <p:spTgt spid="98"/>
                                            </p:tgtEl>
                                            <p:attrNameLst>
                                              <p:attrName>style.visibility</p:attrName>
                                            </p:attrNameLst>
                                          </p:cBhvr>
                                          <p:to>
                                            <p:strVal val="hidden"/>
                                          </p:to>
                                        </p:set>
                                      </p:childTnLst>
                                    </p:cTn>
                                  </p:par>
                                  <p:par>
                                    <p:cTn id="237" presetID="35" presetClass="path" presetSubtype="0" fill="hold" nodeType="withEffect">
                                      <p:stCondLst>
                                        <p:cond delay="0"/>
                                      </p:stCondLst>
                                      <p:childTnLst>
                                        <p:animMotion origin="layout" path="M -3.4375E-6 3.64198E-6 L 0.33963 0.0025 " pathEditMode="relative" rAng="0" ptsTypes="AA">
                                          <p:cBhvr>
                                            <p:cTn id="238" dur="750" fill="hold"/>
                                            <p:tgtEl>
                                              <p:spTgt spid="98"/>
                                            </p:tgtEl>
                                            <p:attrNameLst>
                                              <p:attrName>ppt_x</p:attrName>
                                              <p:attrName>ppt_y</p:attrName>
                                            </p:attrNameLst>
                                          </p:cBhvr>
                                          <p:rCtr x="16981" y="116"/>
                                        </p:animMotion>
                                      </p:childTnLst>
                                    </p:cTn>
                                  </p:par>
                                  <p:par>
                                    <p:cTn id="239" presetID="1" presetClass="exit" presetSubtype="0" fill="hold" nodeType="withEffect">
                                      <p:stCondLst>
                                        <p:cond delay="0"/>
                                      </p:stCondLst>
                                      <p:childTnLst>
                                        <p:set>
                                          <p:cBhvr>
                                            <p:cTn id="240" dur="1" fill="hold">
                                              <p:stCondLst>
                                                <p:cond delay="0"/>
                                              </p:stCondLst>
                                            </p:cTn>
                                            <p:tgtEl>
                                              <p:spTgt spid="99"/>
                                            </p:tgtEl>
                                            <p:attrNameLst>
                                              <p:attrName>style.visibility</p:attrName>
                                            </p:attrNameLst>
                                          </p:cBhvr>
                                          <p:to>
                                            <p:strVal val="hidden"/>
                                          </p:to>
                                        </p:set>
                                      </p:childTnLst>
                                    </p:cTn>
                                  </p:par>
                                  <p:par>
                                    <p:cTn id="241" presetID="35" presetClass="path" presetSubtype="0" fill="hold" nodeType="withEffect">
                                      <p:stCondLst>
                                        <p:cond delay="0"/>
                                      </p:stCondLst>
                                      <p:childTnLst>
                                        <p:animMotion origin="layout" path="M -3.4375E-6 3.64198E-6 L 0.33865 0.0025 " pathEditMode="relative" rAng="0" ptsTypes="AA">
                                          <p:cBhvr>
                                            <p:cTn id="242" dur="750" fill="hold"/>
                                            <p:tgtEl>
                                              <p:spTgt spid="99"/>
                                            </p:tgtEl>
                                            <p:attrNameLst>
                                              <p:attrName>ppt_x</p:attrName>
                                              <p:attrName>ppt_y</p:attrName>
                                            </p:attrNameLst>
                                          </p:cBhvr>
                                          <p:rCtr x="16938" y="116"/>
                                        </p:animMotion>
                                      </p:childTnLst>
                                    </p:cTn>
                                  </p:par>
                                  <p:par>
                                    <p:cTn id="243" presetID="1" presetClass="exit" presetSubtype="0" fill="hold" nodeType="withEffect">
                                      <p:stCondLst>
                                        <p:cond delay="0"/>
                                      </p:stCondLst>
                                      <p:childTnLst>
                                        <p:set>
                                          <p:cBhvr>
                                            <p:cTn id="244" dur="1" fill="hold">
                                              <p:stCondLst>
                                                <p:cond delay="0"/>
                                              </p:stCondLst>
                                            </p:cTn>
                                            <p:tgtEl>
                                              <p:spTgt spid="96"/>
                                            </p:tgtEl>
                                            <p:attrNameLst>
                                              <p:attrName>style.visibility</p:attrName>
                                            </p:attrNameLst>
                                          </p:cBhvr>
                                          <p:to>
                                            <p:strVal val="hidden"/>
                                          </p:to>
                                        </p:set>
                                      </p:childTnLst>
                                    </p:cTn>
                                  </p:par>
                                  <p:par>
                                    <p:cTn id="245" presetID="42" presetClass="path" presetSubtype="0" fill="hold" nodeType="withEffect">
                                      <p:stCondLst>
                                        <p:cond delay="0"/>
                                      </p:stCondLst>
                                      <p:childTnLst>
                                        <p:animMotion origin="layout" path="M -2.08333E-7 1.2963E-6 L 0.73231 -0.00077 " pathEditMode="relative" rAng="0" ptsTypes="AA">
                                          <p:cBhvr>
                                            <p:cTn id="246" dur="1000" fill="hold"/>
                                            <p:tgtEl>
                                              <p:spTgt spid="96"/>
                                            </p:tgtEl>
                                            <p:attrNameLst>
                                              <p:attrName>ppt_x</p:attrName>
                                              <p:attrName>ppt_y</p:attrName>
                                            </p:attrNameLst>
                                          </p:cBhvr>
                                          <p:rCtr x="36610" y="-39"/>
                                        </p:animMotion>
                                      </p:childTnLst>
                                    </p:cTn>
                                  </p:par>
                                  <p:par>
                                    <p:cTn id="247" presetID="8" presetClass="emph" presetSubtype="0" fill="hold" nodeType="withEffect">
                                      <p:stCondLst>
                                        <p:cond delay="500"/>
                                      </p:stCondLst>
                                      <p:childTnLst>
                                        <p:animRot by="-600000">
                                          <p:cBhvr>
                                            <p:cTn id="248" dur="500" fill="hold"/>
                                            <p:tgtEl>
                                              <p:spTgt spid="97"/>
                                            </p:tgtEl>
                                            <p:attrNameLst>
                                              <p:attrName>r</p:attrName>
                                            </p:attrNameLst>
                                          </p:cBhvr>
                                        </p:animRot>
                                      </p:childTnLst>
                                    </p:cTn>
                                  </p:par>
                                  <p:par>
                                    <p:cTn id="249" presetID="8" presetClass="emph" presetSubtype="0" fill="hold" nodeType="withEffect">
                                      <p:stCondLst>
                                        <p:cond delay="500"/>
                                      </p:stCondLst>
                                      <p:childTnLst>
                                        <p:animRot by="-600000">
                                          <p:cBhvr>
                                            <p:cTn id="250" dur="500" fill="hold"/>
                                            <p:tgtEl>
                                              <p:spTgt spid="98"/>
                                            </p:tgtEl>
                                            <p:attrNameLst>
                                              <p:attrName>r</p:attrName>
                                            </p:attrNameLst>
                                          </p:cBhvr>
                                        </p:animRot>
                                      </p:childTnLst>
                                    </p:cTn>
                                  </p:par>
                                  <p:par>
                                    <p:cTn id="251" presetID="8" presetClass="emph" presetSubtype="0" fill="hold" nodeType="withEffect">
                                      <p:stCondLst>
                                        <p:cond delay="500"/>
                                      </p:stCondLst>
                                      <p:childTnLst>
                                        <p:animRot by="-600000">
                                          <p:cBhvr>
                                            <p:cTn id="252" dur="500" fill="hold"/>
                                            <p:tgtEl>
                                              <p:spTgt spid="99"/>
                                            </p:tgtEl>
                                            <p:attrNameLst>
                                              <p:attrName>r</p:attrName>
                                            </p:attrNameLst>
                                          </p:cBhvr>
                                        </p:animRot>
                                      </p:childTnLst>
                                    </p:cTn>
                                  </p:par>
                                  <p:par>
                                    <p:cTn id="253" presetID="10" presetClass="entr" presetSubtype="0" fill="hold" nodeType="withEffect">
                                      <p:stCondLst>
                                        <p:cond delay="830"/>
                                      </p:stCondLst>
                                      <p:childTnLst>
                                        <p:set>
                                          <p:cBhvr>
                                            <p:cTn id="254" dur="1" fill="hold">
                                              <p:stCondLst>
                                                <p:cond delay="0"/>
                                              </p:stCondLst>
                                            </p:cTn>
                                            <p:tgtEl>
                                              <p:spTgt spid="98"/>
                                            </p:tgtEl>
                                            <p:attrNameLst>
                                              <p:attrName>style.visibility</p:attrName>
                                            </p:attrNameLst>
                                          </p:cBhvr>
                                          <p:to>
                                            <p:strVal val="visible"/>
                                          </p:to>
                                        </p:set>
                                        <p:animEffect transition="in" filter="fade">
                                          <p:cBhvr>
                                            <p:cTn id="255" dur="80"/>
                                            <p:tgtEl>
                                              <p:spTgt spid="98"/>
                                            </p:tgtEl>
                                          </p:cBhvr>
                                        </p:animEffect>
                                      </p:childTnLst>
                                    </p:cTn>
                                  </p:par>
                                  <p:par>
                                    <p:cTn id="256" presetID="10" presetClass="exit" presetSubtype="0" fill="hold" nodeType="withEffect">
                                      <p:stCondLst>
                                        <p:cond delay="870"/>
                                      </p:stCondLst>
                                      <p:childTnLst>
                                        <p:animEffect transition="out" filter="fade">
                                          <p:cBhvr>
                                            <p:cTn id="257" dur="40"/>
                                            <p:tgtEl>
                                              <p:spTgt spid="97"/>
                                            </p:tgtEl>
                                          </p:cBhvr>
                                        </p:animEffect>
                                        <p:set>
                                          <p:cBhvr>
                                            <p:cTn id="258" dur="1" fill="hold">
                                              <p:stCondLst>
                                                <p:cond delay="39"/>
                                              </p:stCondLst>
                                            </p:cTn>
                                            <p:tgtEl>
                                              <p:spTgt spid="97"/>
                                            </p:tgtEl>
                                            <p:attrNameLst>
                                              <p:attrName>style.visibility</p:attrName>
                                            </p:attrNameLst>
                                          </p:cBhvr>
                                          <p:to>
                                            <p:strVal val="hidden"/>
                                          </p:to>
                                        </p:set>
                                      </p:childTnLst>
                                    </p:cTn>
                                  </p:par>
                                  <p:par>
                                    <p:cTn id="259" presetID="10" presetClass="entr" presetSubtype="0" fill="hold" nodeType="withEffect">
                                      <p:stCondLst>
                                        <p:cond delay="910"/>
                                      </p:stCondLst>
                                      <p:childTnLst>
                                        <p:set>
                                          <p:cBhvr>
                                            <p:cTn id="260" dur="1" fill="hold">
                                              <p:stCondLst>
                                                <p:cond delay="0"/>
                                              </p:stCondLst>
                                            </p:cTn>
                                            <p:tgtEl>
                                              <p:spTgt spid="99"/>
                                            </p:tgtEl>
                                            <p:attrNameLst>
                                              <p:attrName>style.visibility</p:attrName>
                                            </p:attrNameLst>
                                          </p:cBhvr>
                                          <p:to>
                                            <p:strVal val="visible"/>
                                          </p:to>
                                        </p:set>
                                        <p:animEffect transition="in" filter="fade">
                                          <p:cBhvr>
                                            <p:cTn id="261" dur="80"/>
                                            <p:tgtEl>
                                              <p:spTgt spid="99"/>
                                            </p:tgtEl>
                                          </p:cBhvr>
                                        </p:animEffect>
                                      </p:childTnLst>
                                    </p:cTn>
                                  </p:par>
                                  <p:par>
                                    <p:cTn id="262" presetID="10" presetClass="exit" presetSubtype="0" fill="hold" nodeType="withEffect">
                                      <p:stCondLst>
                                        <p:cond delay="950"/>
                                      </p:stCondLst>
                                      <p:childTnLst>
                                        <p:animEffect transition="out" filter="fade">
                                          <p:cBhvr>
                                            <p:cTn id="263" dur="40"/>
                                            <p:tgtEl>
                                              <p:spTgt spid="98"/>
                                            </p:tgtEl>
                                          </p:cBhvr>
                                        </p:animEffect>
                                        <p:set>
                                          <p:cBhvr>
                                            <p:cTn id="264" dur="1" fill="hold">
                                              <p:stCondLst>
                                                <p:cond delay="39"/>
                                              </p:stCondLst>
                                            </p:cTn>
                                            <p:tgtEl>
                                              <p:spTgt spid="98"/>
                                            </p:tgtEl>
                                            <p:attrNameLst>
                                              <p:attrName>style.visibility</p:attrName>
                                            </p:attrNameLst>
                                          </p:cBhvr>
                                          <p:to>
                                            <p:strVal val="hidden"/>
                                          </p:to>
                                        </p:set>
                                      </p:childTnLst>
                                    </p:cTn>
                                  </p:par>
                                  <p:par>
                                    <p:cTn id="265" presetID="22" presetClass="entr" presetSubtype="8" fill="hold" nodeType="withEffect">
                                      <p:stCondLst>
                                        <p:cond delay="1000"/>
                                      </p:stCondLst>
                                      <p:childTnLst>
                                        <p:set>
                                          <p:cBhvr>
                                            <p:cTn id="266" dur="1" fill="hold">
                                              <p:stCondLst>
                                                <p:cond delay="0"/>
                                              </p:stCondLst>
                                            </p:cTn>
                                            <p:tgtEl>
                                              <p:spTgt spid="96"/>
                                            </p:tgtEl>
                                            <p:attrNameLst>
                                              <p:attrName>style.visibility</p:attrName>
                                            </p:attrNameLst>
                                          </p:cBhvr>
                                          <p:to>
                                            <p:strVal val="visible"/>
                                          </p:to>
                                        </p:set>
                                        <p:animEffect transition="in" filter="wipe(left)">
                                          <p:cBhvr>
                                            <p:cTn id="267" dur="500"/>
                                            <p:tgtEl>
                                              <p:spTgt spid="96"/>
                                            </p:tgtEl>
                                          </p:cBhvr>
                                        </p:animEffect>
                                      </p:childTnLst>
                                    </p:cTn>
                                  </p:par>
                                  <p:par>
                                    <p:cTn id="268" presetID="32" presetClass="emph" presetSubtype="0" fill="hold" nodeType="withEffect">
                                      <p:stCondLst>
                                        <p:cond delay="1000"/>
                                      </p:stCondLst>
                                      <p:childTnLst>
                                        <p:animRot by="120000">
                                          <p:cBhvr>
                                            <p:cTn id="269" dur="100" fill="hold">
                                              <p:stCondLst>
                                                <p:cond delay="0"/>
                                              </p:stCondLst>
                                            </p:cTn>
                                            <p:tgtEl>
                                              <p:spTgt spid="96"/>
                                            </p:tgtEl>
                                            <p:attrNameLst>
                                              <p:attrName>r</p:attrName>
                                            </p:attrNameLst>
                                          </p:cBhvr>
                                        </p:animRot>
                                        <p:animRot by="-240000">
                                          <p:cBhvr>
                                            <p:cTn id="270" dur="200" fill="hold">
                                              <p:stCondLst>
                                                <p:cond delay="200"/>
                                              </p:stCondLst>
                                            </p:cTn>
                                            <p:tgtEl>
                                              <p:spTgt spid="96"/>
                                            </p:tgtEl>
                                            <p:attrNameLst>
                                              <p:attrName>r</p:attrName>
                                            </p:attrNameLst>
                                          </p:cBhvr>
                                        </p:animRot>
                                        <p:animRot by="240000">
                                          <p:cBhvr>
                                            <p:cTn id="271" dur="200" fill="hold">
                                              <p:stCondLst>
                                                <p:cond delay="400"/>
                                              </p:stCondLst>
                                            </p:cTn>
                                            <p:tgtEl>
                                              <p:spTgt spid="96"/>
                                            </p:tgtEl>
                                            <p:attrNameLst>
                                              <p:attrName>r</p:attrName>
                                            </p:attrNameLst>
                                          </p:cBhvr>
                                        </p:animRot>
                                        <p:animRot by="-240000">
                                          <p:cBhvr>
                                            <p:cTn id="272" dur="200" fill="hold">
                                              <p:stCondLst>
                                                <p:cond delay="600"/>
                                              </p:stCondLst>
                                            </p:cTn>
                                            <p:tgtEl>
                                              <p:spTgt spid="96"/>
                                            </p:tgtEl>
                                            <p:attrNameLst>
                                              <p:attrName>r</p:attrName>
                                            </p:attrNameLst>
                                          </p:cBhvr>
                                        </p:animRot>
                                        <p:animRot by="120000">
                                          <p:cBhvr>
                                            <p:cTn id="273" dur="200" fill="hold">
                                              <p:stCondLst>
                                                <p:cond delay="800"/>
                                              </p:stCondLst>
                                            </p:cTn>
                                            <p:tgtEl>
                                              <p:spTgt spid="96"/>
                                            </p:tgtEl>
                                            <p:attrNameLst>
                                              <p:attrName>r</p:attrName>
                                            </p:attrNameLst>
                                          </p:cBhvr>
                                        </p:animRot>
                                      </p:childTnLst>
                                    </p:cTn>
                                  </p:par>
                                  <p:par>
                                    <p:cTn id="274" presetID="0" presetClass="path" presetSubtype="0" repeatCount="4000" fill="hold" nodeType="withEffect">
                                      <p:stCondLst>
                                        <p:cond delay="1000"/>
                                      </p:stCondLst>
                                      <p:childTnLst>
                                        <p:animMotion origin="layout" path="M 0.73232 -0.00077 L 0.73123 -0.03588 L 0.73123 0.04186 L 0.73232 -0.00077 Z " pathEditMode="relative" rAng="0" ptsTypes="AAAA">
                                          <p:cBhvr>
                                            <p:cTn id="275" dur="250" fill="hold"/>
                                            <p:tgtEl>
                                              <p:spTgt spid="96"/>
                                            </p:tgtEl>
                                            <p:attrNameLst>
                                              <p:attrName>ppt_x</p:attrName>
                                              <p:attrName>ppt_y</p:attrName>
                                            </p:attrNameLst>
                                          </p:cBhvr>
                                          <p:rCtr x="-54" y="367"/>
                                        </p:animMotion>
                                      </p:childTnLst>
                                    </p:cTn>
                                  </p:par>
                                  <p:par>
                                    <p:cTn id="276" presetID="22" presetClass="exit" presetSubtype="2" fill="hold" nodeType="withEffect">
                                      <p:stCondLst>
                                        <p:cond delay="2000"/>
                                      </p:stCondLst>
                                      <p:childTnLst>
                                        <p:animEffect transition="out" filter="wipe(right)">
                                          <p:cBhvr>
                                            <p:cTn id="277" dur="500"/>
                                            <p:tgtEl>
                                              <p:spTgt spid="96"/>
                                            </p:tgtEl>
                                          </p:cBhvr>
                                        </p:animEffect>
                                        <p:set>
                                          <p:cBhvr>
                                            <p:cTn id="278" dur="1" fill="hold">
                                              <p:stCondLst>
                                                <p:cond delay="499"/>
                                              </p:stCondLst>
                                            </p:cTn>
                                            <p:tgtEl>
                                              <p:spTgt spid="96"/>
                                            </p:tgtEl>
                                            <p:attrNameLst>
                                              <p:attrName>style.visibility</p:attrName>
                                            </p:attrNameLst>
                                          </p:cBhvr>
                                          <p:to>
                                            <p:strVal val="hidden"/>
                                          </p:to>
                                        </p:set>
                                      </p:childTnLst>
                                    </p:cTn>
                                  </p:par>
                                  <p:par>
                                    <p:cTn id="279" presetID="10" presetClass="entr" presetSubtype="0" fill="hold" nodeType="withEffect">
                                      <p:stCondLst>
                                        <p:cond delay="2000"/>
                                      </p:stCondLst>
                                      <p:childTnLst>
                                        <p:set>
                                          <p:cBhvr>
                                            <p:cTn id="280" dur="1" fill="hold">
                                              <p:stCondLst>
                                                <p:cond delay="0"/>
                                              </p:stCondLst>
                                            </p:cTn>
                                            <p:tgtEl>
                                              <p:spTgt spid="90"/>
                                            </p:tgtEl>
                                            <p:attrNameLst>
                                              <p:attrName>style.visibility</p:attrName>
                                            </p:attrNameLst>
                                          </p:cBhvr>
                                          <p:to>
                                            <p:strVal val="visible"/>
                                          </p:to>
                                        </p:set>
                                        <p:animEffect transition="in" filter="fade">
                                          <p:cBhvr>
                                            <p:cTn id="281" dur="2000"/>
                                            <p:tgtEl>
                                              <p:spTgt spid="90"/>
                                            </p:tgtEl>
                                          </p:cBhvr>
                                        </p:animEffect>
                                      </p:childTnLst>
                                    </p:cTn>
                                  </p:par>
                                  <p:par>
                                    <p:cTn id="282" presetID="10" presetClass="entr" presetSubtype="0" fill="hold" nodeType="withEffect">
                                      <p:stCondLst>
                                        <p:cond delay="2000"/>
                                      </p:stCondLst>
                                      <p:childTnLst>
                                        <p:set>
                                          <p:cBhvr>
                                            <p:cTn id="283" dur="1" fill="hold">
                                              <p:stCondLst>
                                                <p:cond delay="0"/>
                                              </p:stCondLst>
                                            </p:cTn>
                                            <p:tgtEl>
                                              <p:spTgt spid="95"/>
                                            </p:tgtEl>
                                            <p:attrNameLst>
                                              <p:attrName>style.visibility</p:attrName>
                                            </p:attrNameLst>
                                          </p:cBhvr>
                                          <p:to>
                                            <p:strVal val="visible"/>
                                          </p:to>
                                        </p:set>
                                        <p:animEffect transition="in" filter="fade">
                                          <p:cBhvr>
                                            <p:cTn id="284" dur="2000"/>
                                            <p:tgtEl>
                                              <p:spTgt spid="95"/>
                                            </p:tgtEl>
                                          </p:cBhvr>
                                        </p:animEffect>
                                      </p:childTnLst>
                                    </p:cTn>
                                  </p:par>
                                  <p:par>
                                    <p:cTn id="285" presetID="10" presetClass="entr" presetSubtype="0" fill="hold" nodeType="withEffect">
                                      <p:stCondLst>
                                        <p:cond delay="2500"/>
                                      </p:stCondLst>
                                      <p:childTnLst>
                                        <p:set>
                                          <p:cBhvr>
                                            <p:cTn id="286" dur="1" fill="hold">
                                              <p:stCondLst>
                                                <p:cond delay="0"/>
                                              </p:stCondLst>
                                            </p:cTn>
                                            <p:tgtEl>
                                              <p:spTgt spid="98"/>
                                            </p:tgtEl>
                                            <p:attrNameLst>
                                              <p:attrName>style.visibility</p:attrName>
                                            </p:attrNameLst>
                                          </p:cBhvr>
                                          <p:to>
                                            <p:strVal val="visible"/>
                                          </p:to>
                                        </p:set>
                                        <p:animEffect transition="in" filter="fade">
                                          <p:cBhvr>
                                            <p:cTn id="287" dur="80"/>
                                            <p:tgtEl>
                                              <p:spTgt spid="98"/>
                                            </p:tgtEl>
                                          </p:cBhvr>
                                        </p:animEffect>
                                      </p:childTnLst>
                                    </p:cTn>
                                  </p:par>
                                  <p:par>
                                    <p:cTn id="288" presetID="10" presetClass="exit" presetSubtype="0" fill="hold" nodeType="withEffect">
                                      <p:stCondLst>
                                        <p:cond delay="2540"/>
                                      </p:stCondLst>
                                      <p:childTnLst>
                                        <p:animEffect transition="out" filter="fade">
                                          <p:cBhvr>
                                            <p:cTn id="289" dur="40"/>
                                            <p:tgtEl>
                                              <p:spTgt spid="99"/>
                                            </p:tgtEl>
                                          </p:cBhvr>
                                        </p:animEffect>
                                        <p:set>
                                          <p:cBhvr>
                                            <p:cTn id="290" dur="1" fill="hold">
                                              <p:stCondLst>
                                                <p:cond delay="39"/>
                                              </p:stCondLst>
                                            </p:cTn>
                                            <p:tgtEl>
                                              <p:spTgt spid="99"/>
                                            </p:tgtEl>
                                            <p:attrNameLst>
                                              <p:attrName>style.visibility</p:attrName>
                                            </p:attrNameLst>
                                          </p:cBhvr>
                                          <p:to>
                                            <p:strVal val="hidden"/>
                                          </p:to>
                                        </p:set>
                                      </p:childTnLst>
                                    </p:cTn>
                                  </p:par>
                                  <p:par>
                                    <p:cTn id="291" presetID="10" presetClass="entr" presetSubtype="0" fill="hold" nodeType="withEffect">
                                      <p:stCondLst>
                                        <p:cond delay="2580"/>
                                      </p:stCondLst>
                                      <p:childTnLst>
                                        <p:set>
                                          <p:cBhvr>
                                            <p:cTn id="292" dur="1" fill="hold">
                                              <p:stCondLst>
                                                <p:cond delay="0"/>
                                              </p:stCondLst>
                                            </p:cTn>
                                            <p:tgtEl>
                                              <p:spTgt spid="97"/>
                                            </p:tgtEl>
                                            <p:attrNameLst>
                                              <p:attrName>style.visibility</p:attrName>
                                            </p:attrNameLst>
                                          </p:cBhvr>
                                          <p:to>
                                            <p:strVal val="visible"/>
                                          </p:to>
                                        </p:set>
                                        <p:animEffect transition="in" filter="fade">
                                          <p:cBhvr>
                                            <p:cTn id="293" dur="80"/>
                                            <p:tgtEl>
                                              <p:spTgt spid="97"/>
                                            </p:tgtEl>
                                          </p:cBhvr>
                                        </p:animEffect>
                                      </p:childTnLst>
                                    </p:cTn>
                                  </p:par>
                                  <p:par>
                                    <p:cTn id="294" presetID="10" presetClass="exit" presetSubtype="0" fill="hold" nodeType="withEffect">
                                      <p:stCondLst>
                                        <p:cond delay="2620"/>
                                      </p:stCondLst>
                                      <p:childTnLst>
                                        <p:animEffect transition="out" filter="fade">
                                          <p:cBhvr>
                                            <p:cTn id="295" dur="40"/>
                                            <p:tgtEl>
                                              <p:spTgt spid="98"/>
                                            </p:tgtEl>
                                          </p:cBhvr>
                                        </p:animEffect>
                                        <p:set>
                                          <p:cBhvr>
                                            <p:cTn id="296" dur="1" fill="hold">
                                              <p:stCondLst>
                                                <p:cond delay="39"/>
                                              </p:stCondLst>
                                            </p:cTn>
                                            <p:tgtEl>
                                              <p:spTgt spid="98"/>
                                            </p:tgtEl>
                                            <p:attrNameLst>
                                              <p:attrName>style.visibility</p:attrName>
                                            </p:attrNameLst>
                                          </p:cBhvr>
                                          <p:to>
                                            <p:strVal val="hidden"/>
                                          </p:to>
                                        </p:set>
                                      </p:childTnLst>
                                    </p:cTn>
                                  </p:par>
                                  <p:par>
                                    <p:cTn id="297" presetID="2" presetClass="exit" presetSubtype="8" fill="hold" nodeType="withEffect">
                                      <p:stCondLst>
                                        <p:cond delay="2660"/>
                                      </p:stCondLst>
                                      <p:childTnLst>
                                        <p:anim calcmode="lin" valueType="num">
                                          <p:cBhvr additive="base">
                                            <p:cTn id="298" dur="750"/>
                                            <p:tgtEl>
                                              <p:spTgt spid="97"/>
                                            </p:tgtEl>
                                            <p:attrNameLst>
                                              <p:attrName>ppt_x</p:attrName>
                                            </p:attrNameLst>
                                          </p:cBhvr>
                                          <p:tavLst>
                                            <p:tav tm="0">
                                              <p:val>
                                                <p:strVal val="ppt_x"/>
                                              </p:val>
                                            </p:tav>
                                            <p:tav tm="100000">
                                              <p:val>
                                                <p:strVal val="0-ppt_w/2"/>
                                              </p:val>
                                            </p:tav>
                                          </p:tavLst>
                                        </p:anim>
                                        <p:anim calcmode="lin" valueType="num">
                                          <p:cBhvr additive="base">
                                            <p:cTn id="299" dur="750"/>
                                            <p:tgtEl>
                                              <p:spTgt spid="97"/>
                                            </p:tgtEl>
                                            <p:attrNameLst>
                                              <p:attrName>ppt_y</p:attrName>
                                            </p:attrNameLst>
                                          </p:cBhvr>
                                          <p:tavLst>
                                            <p:tav tm="0">
                                              <p:val>
                                                <p:strVal val="ppt_y"/>
                                              </p:val>
                                            </p:tav>
                                            <p:tav tm="100000">
                                              <p:val>
                                                <p:strVal val="ppt_y"/>
                                              </p:val>
                                            </p:tav>
                                          </p:tavLst>
                                        </p:anim>
                                        <p:set>
                                          <p:cBhvr>
                                            <p:cTn id="300" dur="1" fill="hold">
                                              <p:stCondLst>
                                                <p:cond delay="749"/>
                                              </p:stCondLst>
                                            </p:cTn>
                                            <p:tgtEl>
                                              <p:spTgt spid="97"/>
                                            </p:tgtEl>
                                            <p:attrNameLst>
                                              <p:attrName>style.visibility</p:attrName>
                                            </p:attrNameLst>
                                          </p:cBhvr>
                                          <p:to>
                                            <p:strVal val="hidden"/>
                                          </p:to>
                                        </p:set>
                                      </p:childTnLst>
                                    </p:cTn>
                                  </p:par>
                                  <p:par>
                                    <p:cTn id="301" presetID="8" presetClass="emph" presetSubtype="0" fill="hold" nodeType="withEffect">
                                      <p:stCondLst>
                                        <p:cond delay="2660"/>
                                      </p:stCondLst>
                                      <p:childTnLst>
                                        <p:animRot by="600000">
                                          <p:cBhvr>
                                            <p:cTn id="302" dur="500" fill="hold"/>
                                            <p:tgtEl>
                                              <p:spTgt spid="97"/>
                                            </p:tgtEl>
                                            <p:attrNameLst>
                                              <p:attrName>r</p:attrName>
                                            </p:attrNameLst>
                                          </p:cBhvr>
                                        </p:animRot>
                                      </p:childTnLst>
                                    </p:cTn>
                                  </p:par>
                                  <p:par>
                                    <p:cTn id="303" presetID="10" presetClass="entr" presetSubtype="0" fill="hold" nodeType="withEffect">
                                      <p:stCondLst>
                                        <p:cond delay="4000"/>
                                      </p:stCondLst>
                                      <p:childTnLst>
                                        <p:set>
                                          <p:cBhvr>
                                            <p:cTn id="304" dur="1" fill="hold">
                                              <p:stCondLst>
                                                <p:cond delay="0"/>
                                              </p:stCondLst>
                                            </p:cTn>
                                            <p:tgtEl>
                                              <p:spTgt spid="92"/>
                                            </p:tgtEl>
                                            <p:attrNameLst>
                                              <p:attrName>style.visibility</p:attrName>
                                            </p:attrNameLst>
                                          </p:cBhvr>
                                          <p:to>
                                            <p:strVal val="visible"/>
                                          </p:to>
                                        </p:set>
                                        <p:animEffect transition="in" filter="fade">
                                          <p:cBhvr>
                                            <p:cTn id="305" dur="1000"/>
                                            <p:tgtEl>
                                              <p:spTgt spid="92"/>
                                            </p:tgtEl>
                                          </p:cBhvr>
                                        </p:animEffect>
                                      </p:childTnLst>
                                    </p:cTn>
                                  </p:par>
                                  <p:par>
                                    <p:cTn id="306" presetID="10" presetClass="entr" presetSubtype="0" fill="hold" grpId="0" nodeType="withEffect">
                                      <p:stCondLst>
                                        <p:cond delay="4000"/>
                                      </p:stCondLst>
                                      <p:childTnLst>
                                        <p:set>
                                          <p:cBhvr>
                                            <p:cTn id="307" dur="1" fill="hold">
                                              <p:stCondLst>
                                                <p:cond delay="0"/>
                                              </p:stCondLst>
                                            </p:cTn>
                                            <p:tgtEl>
                                              <p:spTgt spid="91"/>
                                            </p:tgtEl>
                                            <p:attrNameLst>
                                              <p:attrName>style.visibility</p:attrName>
                                            </p:attrNameLst>
                                          </p:cBhvr>
                                          <p:to>
                                            <p:strVal val="visible"/>
                                          </p:to>
                                        </p:set>
                                        <p:animEffect transition="in" filter="fade">
                                          <p:cBhvr>
                                            <p:cTn id="308" dur="1000"/>
                                            <p:tgtEl>
                                              <p:spTgt spid="91"/>
                                            </p:tgtEl>
                                          </p:cBhvr>
                                        </p:animEffect>
                                      </p:childTnLst>
                                    </p:cTn>
                                  </p:par>
                                  <p:par>
                                    <p:cTn id="309" presetID="10" presetClass="exit" presetSubtype="0" fill="hold" nodeType="withEffect">
                                      <p:stCondLst>
                                        <p:cond delay="10000"/>
                                      </p:stCondLst>
                                      <p:childTnLst>
                                        <p:animEffect transition="out" filter="fade">
                                          <p:cBhvr>
                                            <p:cTn id="310" dur="1000"/>
                                            <p:tgtEl>
                                              <p:spTgt spid="92"/>
                                            </p:tgtEl>
                                          </p:cBhvr>
                                        </p:animEffect>
                                        <p:set>
                                          <p:cBhvr>
                                            <p:cTn id="311" dur="1" fill="hold">
                                              <p:stCondLst>
                                                <p:cond delay="999"/>
                                              </p:stCondLst>
                                            </p:cTn>
                                            <p:tgtEl>
                                              <p:spTgt spid="92"/>
                                            </p:tgtEl>
                                            <p:attrNameLst>
                                              <p:attrName>style.visibility</p:attrName>
                                            </p:attrNameLst>
                                          </p:cBhvr>
                                          <p:to>
                                            <p:strVal val="hidden"/>
                                          </p:to>
                                        </p:set>
                                      </p:childTnLst>
                                    </p:cTn>
                                  </p:par>
                                  <p:par>
                                    <p:cTn id="312" presetID="10" presetClass="exit" presetSubtype="0" fill="hold" grpId="1" nodeType="withEffect">
                                      <p:stCondLst>
                                        <p:cond delay="10000"/>
                                      </p:stCondLst>
                                      <p:childTnLst>
                                        <p:animEffect transition="out" filter="fade">
                                          <p:cBhvr>
                                            <p:cTn id="313" dur="1000"/>
                                            <p:tgtEl>
                                              <p:spTgt spid="91"/>
                                            </p:tgtEl>
                                          </p:cBhvr>
                                        </p:animEffect>
                                        <p:set>
                                          <p:cBhvr>
                                            <p:cTn id="314" dur="1" fill="hold">
                                              <p:stCondLst>
                                                <p:cond delay="999"/>
                                              </p:stCondLst>
                                            </p:cTn>
                                            <p:tgtEl>
                                              <p:spTgt spid="91"/>
                                            </p:tgtEl>
                                            <p:attrNameLst>
                                              <p:attrName>style.visibility</p:attrName>
                                            </p:attrNameLst>
                                          </p:cBhvr>
                                          <p:to>
                                            <p:strVal val="hidden"/>
                                          </p:to>
                                        </p:set>
                                      </p:childTnLst>
                                    </p:cTn>
                                  </p:par>
                                  <p:par>
                                    <p:cTn id="315" presetID="10" presetClass="exit" presetSubtype="0" fill="hold" grpId="1" nodeType="withEffect">
                                      <p:stCondLst>
                                        <p:cond delay="10000"/>
                                      </p:stCondLst>
                                      <p:childTnLst>
                                        <p:animEffect transition="out" filter="fade">
                                          <p:cBhvr>
                                            <p:cTn id="316" dur="1000"/>
                                            <p:tgtEl>
                                              <p:spTgt spid="89"/>
                                            </p:tgtEl>
                                          </p:cBhvr>
                                        </p:animEffect>
                                        <p:set>
                                          <p:cBhvr>
                                            <p:cTn id="317" dur="1" fill="hold">
                                              <p:stCondLst>
                                                <p:cond delay="999"/>
                                              </p:stCondLst>
                                            </p:cTn>
                                            <p:tgtEl>
                                              <p:spTgt spid="89"/>
                                            </p:tgtEl>
                                            <p:attrNameLst>
                                              <p:attrName>style.visibility</p:attrName>
                                            </p:attrNameLst>
                                          </p:cBhvr>
                                          <p:to>
                                            <p:strVal val="hidden"/>
                                          </p:to>
                                        </p:set>
                                      </p:childTnLst>
                                    </p:cTn>
                                  </p:par>
                                  <p:par>
                                    <p:cTn id="318" presetID="10" presetClass="exit" presetSubtype="0" fill="hold" nodeType="withEffect">
                                      <p:stCondLst>
                                        <p:cond delay="10000"/>
                                      </p:stCondLst>
                                      <p:childTnLst>
                                        <p:animEffect transition="out" filter="fade">
                                          <p:cBhvr>
                                            <p:cTn id="319" dur="1000"/>
                                            <p:tgtEl>
                                              <p:spTgt spid="90"/>
                                            </p:tgtEl>
                                          </p:cBhvr>
                                        </p:animEffect>
                                        <p:set>
                                          <p:cBhvr>
                                            <p:cTn id="320" dur="1" fill="hold">
                                              <p:stCondLst>
                                                <p:cond delay="999"/>
                                              </p:stCondLst>
                                            </p:cTn>
                                            <p:tgtEl>
                                              <p:spTgt spid="90"/>
                                            </p:tgtEl>
                                            <p:attrNameLst>
                                              <p:attrName>style.visibility</p:attrName>
                                            </p:attrNameLst>
                                          </p:cBhvr>
                                          <p:to>
                                            <p:strVal val="hidden"/>
                                          </p:to>
                                        </p:set>
                                      </p:childTnLst>
                                    </p:cTn>
                                  </p:par>
                                  <p:par>
                                    <p:cTn id="321" presetID="10" presetClass="exit" presetSubtype="0" fill="hold" nodeType="withEffect">
                                      <p:stCondLst>
                                        <p:cond delay="10000"/>
                                      </p:stCondLst>
                                      <p:childTnLst>
                                        <p:animEffect transition="out" filter="fade">
                                          <p:cBhvr>
                                            <p:cTn id="322" dur="1000"/>
                                            <p:tgtEl>
                                              <p:spTgt spid="95"/>
                                            </p:tgtEl>
                                          </p:cBhvr>
                                        </p:animEffect>
                                        <p:set>
                                          <p:cBhvr>
                                            <p:cTn id="323" dur="1" fill="hold">
                                              <p:stCondLst>
                                                <p:cond delay="999"/>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24" restart="whenNotActive" fill="hold" evtFilter="cancelBubble" nodeType="interactiveSeq">
                    <p:stCondLst>
                      <p:cond evt="onClick" delay="0">
                        <p:tgtEl>
                          <p:spTgt spid="25"/>
                        </p:tgtEl>
                      </p:cond>
                    </p:stCondLst>
                    <p:endSync evt="end" delay="0">
                      <p:rtn val="all"/>
                    </p:endSync>
                    <p:childTnLst>
                      <p:par>
                        <p:cTn id="325" fill="hold">
                          <p:stCondLst>
                            <p:cond delay="0"/>
                          </p:stCondLst>
                          <p:childTnLst>
                            <p:par>
                              <p:cTn id="326" fill="hold">
                                <p:stCondLst>
                                  <p:cond delay="0"/>
                                </p:stCondLst>
                                <p:childTnLst>
                                  <p:par>
                                    <p:cTn id="327" presetID="2" presetClass="exit" presetSubtype="2" fill="hold" grpId="1" nodeType="clickEffect">
                                      <p:stCondLst>
                                        <p:cond delay="0"/>
                                      </p:stCondLst>
                                      <p:childTnLst>
                                        <p:anim calcmode="lin" valueType="num">
                                          <p:cBhvr additive="base">
                                            <p:cTn id="328" dur="350"/>
                                            <p:tgtEl>
                                              <p:spTgt spid="25"/>
                                            </p:tgtEl>
                                            <p:attrNameLst>
                                              <p:attrName>ppt_x</p:attrName>
                                            </p:attrNameLst>
                                          </p:cBhvr>
                                          <p:tavLst>
                                            <p:tav tm="0">
                                              <p:val>
                                                <p:strVal val="ppt_x"/>
                                              </p:val>
                                            </p:tav>
                                            <p:tav tm="100000">
                                              <p:val>
                                                <p:strVal val="1+ppt_w/2"/>
                                              </p:val>
                                            </p:tav>
                                          </p:tavLst>
                                        </p:anim>
                                        <p:anim calcmode="lin" valueType="num">
                                          <p:cBhvr additive="base">
                                            <p:cTn id="329" dur="350"/>
                                            <p:tgtEl>
                                              <p:spTgt spid="25"/>
                                            </p:tgtEl>
                                            <p:attrNameLst>
                                              <p:attrName>ppt_y</p:attrName>
                                            </p:attrNameLst>
                                          </p:cBhvr>
                                          <p:tavLst>
                                            <p:tav tm="0">
                                              <p:val>
                                                <p:strVal val="ppt_y"/>
                                              </p:val>
                                            </p:tav>
                                            <p:tav tm="100000">
                                              <p:val>
                                                <p:strVal val="ppt_y"/>
                                              </p:val>
                                            </p:tav>
                                          </p:tavLst>
                                        </p:anim>
                                        <p:set>
                                          <p:cBhvr>
                                            <p:cTn id="330" dur="1" fill="hold">
                                              <p:stCondLst>
                                                <p:cond delay="349"/>
                                              </p:stCondLst>
                                            </p:cTn>
                                            <p:tgtEl>
                                              <p:spTgt spid="25"/>
                                            </p:tgtEl>
                                            <p:attrNameLst>
                                              <p:attrName>style.visibility</p:attrName>
                                            </p:attrNameLst>
                                          </p:cBhvr>
                                          <p:to>
                                            <p:strVal val="hidden"/>
                                          </p:to>
                                        </p:set>
                                      </p:childTnLst>
                                    </p:cTn>
                                  </p:par>
                                  <p:par>
                                    <p:cTn id="331" presetID="10" presetClass="exit" presetSubtype="0" fill="hold" grpId="1" nodeType="withEffect">
                                      <p:stCondLst>
                                        <p:cond delay="0"/>
                                      </p:stCondLst>
                                      <p:childTnLst>
                                        <p:animEffect transition="out" filter="fade">
                                          <p:cBhvr>
                                            <p:cTn id="332" dur="100"/>
                                            <p:tgtEl>
                                              <p:spTgt spid="48"/>
                                            </p:tgtEl>
                                          </p:cBhvr>
                                        </p:animEffect>
                                        <p:set>
                                          <p:cBhvr>
                                            <p:cTn id="333" dur="1" fill="hold">
                                              <p:stCondLst>
                                                <p:cond delay="99"/>
                                              </p:stCondLst>
                                            </p:cTn>
                                            <p:tgtEl>
                                              <p:spTgt spid="48"/>
                                            </p:tgtEl>
                                            <p:attrNameLst>
                                              <p:attrName>style.visibility</p:attrName>
                                            </p:attrNameLst>
                                          </p:cBhvr>
                                          <p:to>
                                            <p:strVal val="hidden"/>
                                          </p:to>
                                        </p:set>
                                      </p:childTnLst>
                                    </p:cTn>
                                  </p:par>
                                  <p:par>
                                    <p:cTn id="334" presetID="1" presetClass="mediacall" presetSubtype="0" fill="hold" nodeType="withEffect">
                                      <p:stCondLst>
                                        <p:cond delay="0"/>
                                      </p:stCondLst>
                                      <p:childTnLst>
                                        <p:cmd type="call" cmd="playFrom(0.0)">
                                          <p:cBhvr>
                                            <p:cTn id="335" dur="339" fill="hold"/>
                                            <p:tgtEl>
                                              <p:spTgt spid="9"/>
                                            </p:tgtEl>
                                          </p:cBhvr>
                                        </p:cmd>
                                      </p:childTnLst>
                                    </p:cTn>
                                  </p:par>
                                  <p:par>
                                    <p:cTn id="336" presetID="1" presetClass="exit" presetSubtype="0" fill="hold" nodeType="withEffect">
                                      <p:stCondLst>
                                        <p:cond delay="0"/>
                                      </p:stCondLst>
                                      <p:childTnLst>
                                        <p:set>
                                          <p:cBhvr>
                                            <p:cTn id="337" dur="1" fill="hold">
                                              <p:stCondLst>
                                                <p:cond delay="0"/>
                                              </p:stCondLst>
                                            </p:cTn>
                                            <p:tgtEl>
                                              <p:spTgt spid="85"/>
                                            </p:tgtEl>
                                            <p:attrNameLst>
                                              <p:attrName>style.visibility</p:attrName>
                                            </p:attrNameLst>
                                          </p:cBhvr>
                                          <p:to>
                                            <p:strVal val="hidden"/>
                                          </p:to>
                                        </p:set>
                                      </p:childTnLst>
                                    </p:cTn>
                                  </p:par>
                                  <p:par>
                                    <p:cTn id="338" presetID="1" presetClass="exit" presetSubtype="0" fill="hold" nodeType="withEffect">
                                      <p:stCondLst>
                                        <p:cond delay="0"/>
                                      </p:stCondLst>
                                      <p:childTnLst>
                                        <p:set>
                                          <p:cBhvr>
                                            <p:cTn id="339" dur="1" fill="hold">
                                              <p:stCondLst>
                                                <p:cond delay="0"/>
                                              </p:stCondLst>
                                            </p:cTn>
                                            <p:tgtEl>
                                              <p:spTgt spid="86"/>
                                            </p:tgtEl>
                                            <p:attrNameLst>
                                              <p:attrName>style.visibility</p:attrName>
                                            </p:attrNameLst>
                                          </p:cBhvr>
                                          <p:to>
                                            <p:strVal val="hidden"/>
                                          </p:to>
                                        </p:set>
                                      </p:childTnLst>
                                    </p:cTn>
                                  </p:par>
                                </p:childTnLst>
                              </p:cTn>
                            </p:par>
                            <p:par>
                              <p:cTn id="340" fill="hold">
                                <p:stCondLst>
                                  <p:cond delay="350"/>
                                </p:stCondLst>
                                <p:childTnLst>
                                  <p:par>
                                    <p:cTn id="341" presetID="42" presetClass="path" presetSubtype="0" accel="50000" decel="50000" fill="hold" nodeType="afterEffect">
                                      <p:stCondLst>
                                        <p:cond delay="0"/>
                                      </p:stCondLst>
                                      <p:childTnLst>
                                        <p:animMotion origin="layout" path="M -4.65278E-6 1.60494E-6 L -0.19672 0.00173 " pathEditMode="relative" rAng="0" ptsTypes="AA">
                                          <p:cBhvr>
                                            <p:cTn id="342" dur="10" fill="hold"/>
                                            <p:tgtEl>
                                              <p:spTgt spid="85"/>
                                            </p:tgtEl>
                                            <p:attrNameLst>
                                              <p:attrName>ppt_x</p:attrName>
                                              <p:attrName>ppt_y</p:attrName>
                                            </p:attrNameLst>
                                          </p:cBhvr>
                                          <p:rCtr x="-9842" y="77"/>
                                        </p:animMotion>
                                      </p:childTnLst>
                                    </p:cTn>
                                  </p:par>
                                  <p:par>
                                    <p:cTn id="343" presetID="42" presetClass="path" presetSubtype="0" accel="50000" decel="50000" fill="hold" nodeType="withEffect">
                                      <p:stCondLst>
                                        <p:cond delay="0"/>
                                      </p:stCondLst>
                                      <p:childTnLst>
                                        <p:animMotion origin="layout" path="M -4.02778E-6 2.03704E-6 L -0.19932 0.00386 " pathEditMode="relative" rAng="0" ptsTypes="AA">
                                          <p:cBhvr>
                                            <p:cTn id="344" dur="10" fill="hold"/>
                                            <p:tgtEl>
                                              <p:spTgt spid="86"/>
                                            </p:tgtEl>
                                            <p:attrNameLst>
                                              <p:attrName>ppt_x</p:attrName>
                                              <p:attrName>ppt_y</p:attrName>
                                            </p:attrNameLst>
                                          </p:cBhvr>
                                          <p:rCtr x="-9972" y="193"/>
                                        </p:animMotion>
                                      </p:childTnLst>
                                    </p:cTn>
                                  </p:par>
                                </p:childTnLst>
                              </p:cTn>
                            </p:par>
                            <p:par>
                              <p:cTn id="345" fill="hold">
                                <p:stCondLst>
                                  <p:cond delay="360"/>
                                </p:stCondLst>
                                <p:childTnLst>
                                  <p:par>
                                    <p:cTn id="346" presetID="14" presetClass="entr" presetSubtype="10" fill="hold" nodeType="afterEffect">
                                      <p:stCondLst>
                                        <p:cond delay="0"/>
                                      </p:stCondLst>
                                      <p:childTnLst>
                                        <p:set>
                                          <p:cBhvr>
                                            <p:cTn id="347" dur="1" fill="hold">
                                              <p:stCondLst>
                                                <p:cond delay="0"/>
                                              </p:stCondLst>
                                            </p:cTn>
                                            <p:tgtEl>
                                              <p:spTgt spid="85"/>
                                            </p:tgtEl>
                                            <p:attrNameLst>
                                              <p:attrName>style.visibility</p:attrName>
                                            </p:attrNameLst>
                                          </p:cBhvr>
                                          <p:to>
                                            <p:strVal val="visible"/>
                                          </p:to>
                                        </p:set>
                                        <p:animEffect transition="in" filter="randombar(horizontal)">
                                          <p:cBhvr>
                                            <p:cTn id="348" dur="750"/>
                                            <p:tgtEl>
                                              <p:spTgt spid="85"/>
                                            </p:tgtEl>
                                          </p:cBhvr>
                                        </p:animEffect>
                                      </p:childTnLst>
                                    </p:cTn>
                                  </p:par>
                                  <p:par>
                                    <p:cTn id="349" presetID="1" presetClass="mediacall" presetSubtype="0" fill="hold" nodeType="withEffect">
                                      <p:stCondLst>
                                        <p:cond delay="0"/>
                                      </p:stCondLst>
                                      <p:childTnLst>
                                        <p:cmd type="call" cmd="playFrom(0.0)">
                                          <p:cBhvr>
                                            <p:cTn id="350" dur="6191" fill="hold"/>
                                            <p:tgtEl>
                                              <p:spTgt spid="77"/>
                                            </p:tgtEl>
                                          </p:cBhvr>
                                        </p:cmd>
                                      </p:childTnLst>
                                    </p:cTn>
                                  </p:par>
                                  <p:par>
                                    <p:cTn id="351" presetID="10" presetClass="entr" presetSubtype="0" fill="hold" nodeType="withEffect">
                                      <p:stCondLst>
                                        <p:cond delay="750"/>
                                      </p:stCondLst>
                                      <p:childTnLst>
                                        <p:set>
                                          <p:cBhvr>
                                            <p:cTn id="352" dur="1" fill="hold">
                                              <p:stCondLst>
                                                <p:cond delay="0"/>
                                              </p:stCondLst>
                                            </p:cTn>
                                            <p:tgtEl>
                                              <p:spTgt spid="86"/>
                                            </p:tgtEl>
                                            <p:attrNameLst>
                                              <p:attrName>style.visibility</p:attrName>
                                            </p:attrNameLst>
                                          </p:cBhvr>
                                          <p:to>
                                            <p:strVal val="visible"/>
                                          </p:to>
                                        </p:set>
                                        <p:animEffect transition="in" filter="fade">
                                          <p:cBhvr>
                                            <p:cTn id="353" dur="500"/>
                                            <p:tgtEl>
                                              <p:spTgt spid="86"/>
                                            </p:tgtEl>
                                          </p:cBhvr>
                                        </p:animEffect>
                                      </p:childTnLst>
                                    </p:cTn>
                                  </p:par>
                                  <p:par>
                                    <p:cTn id="354" presetID="8" presetClass="emph" presetSubtype="0" repeatCount="5000" fill="hold" nodeType="withEffect">
                                      <p:stCondLst>
                                        <p:cond delay="750"/>
                                      </p:stCondLst>
                                      <p:childTnLst>
                                        <p:animRot by="21600000">
                                          <p:cBhvr>
                                            <p:cTn id="355" dur="2000" fill="hold"/>
                                            <p:tgtEl>
                                              <p:spTgt spid="86"/>
                                            </p:tgtEl>
                                            <p:attrNameLst>
                                              <p:attrName>r</p:attrName>
                                            </p:attrNameLst>
                                          </p:cBhvr>
                                        </p:animRot>
                                      </p:childTnLst>
                                    </p:cTn>
                                  </p:par>
                                  <p:par>
                                    <p:cTn id="356" presetID="10" presetClass="entr" presetSubtype="0" fill="hold" grpId="0" nodeType="withEffect">
                                      <p:stCondLst>
                                        <p:cond delay="250"/>
                                      </p:stCondLst>
                                      <p:childTnLst>
                                        <p:set>
                                          <p:cBhvr>
                                            <p:cTn id="357" dur="1" fill="hold">
                                              <p:stCondLst>
                                                <p:cond delay="0"/>
                                              </p:stCondLst>
                                            </p:cTn>
                                            <p:tgtEl>
                                              <p:spTgt spid="78"/>
                                            </p:tgtEl>
                                            <p:attrNameLst>
                                              <p:attrName>style.visibility</p:attrName>
                                            </p:attrNameLst>
                                          </p:cBhvr>
                                          <p:to>
                                            <p:strVal val="visible"/>
                                          </p:to>
                                        </p:set>
                                        <p:animEffect transition="in" filter="fade">
                                          <p:cBhvr>
                                            <p:cTn id="358" dur="500"/>
                                            <p:tgtEl>
                                              <p:spTgt spid="78"/>
                                            </p:tgtEl>
                                          </p:cBhvr>
                                        </p:animEffect>
                                      </p:childTnLst>
                                    </p:cTn>
                                  </p:par>
                                  <p:par>
                                    <p:cTn id="359" presetID="10" presetClass="entr" presetSubtype="0" fill="hold" nodeType="withEffect">
                                      <p:stCondLst>
                                        <p:cond delay="1500"/>
                                      </p:stCondLst>
                                      <p:childTnLst>
                                        <p:set>
                                          <p:cBhvr>
                                            <p:cTn id="360" dur="1" fill="hold">
                                              <p:stCondLst>
                                                <p:cond delay="0"/>
                                              </p:stCondLst>
                                            </p:cTn>
                                            <p:tgtEl>
                                              <p:spTgt spid="79"/>
                                            </p:tgtEl>
                                            <p:attrNameLst>
                                              <p:attrName>style.visibility</p:attrName>
                                            </p:attrNameLst>
                                          </p:cBhvr>
                                          <p:to>
                                            <p:strVal val="visible"/>
                                          </p:to>
                                        </p:set>
                                        <p:animEffect transition="in" filter="fade">
                                          <p:cBhvr>
                                            <p:cTn id="361" dur="500"/>
                                            <p:tgtEl>
                                              <p:spTgt spid="79"/>
                                            </p:tgtEl>
                                          </p:cBhvr>
                                        </p:animEffect>
                                      </p:childTnLst>
                                    </p:cTn>
                                  </p:par>
                                  <p:par>
                                    <p:cTn id="362" presetID="10" presetClass="entr" presetSubtype="0" fill="hold" grpId="0" nodeType="withEffect">
                                      <p:stCondLst>
                                        <p:cond delay="1750"/>
                                      </p:stCondLst>
                                      <p:childTnLst>
                                        <p:set>
                                          <p:cBhvr>
                                            <p:cTn id="363" dur="1" fill="hold">
                                              <p:stCondLst>
                                                <p:cond delay="0"/>
                                              </p:stCondLst>
                                            </p:cTn>
                                            <p:tgtEl>
                                              <p:spTgt spid="84"/>
                                            </p:tgtEl>
                                            <p:attrNameLst>
                                              <p:attrName>style.visibility</p:attrName>
                                            </p:attrNameLst>
                                          </p:cBhvr>
                                          <p:to>
                                            <p:strVal val="visible"/>
                                          </p:to>
                                        </p:set>
                                        <p:animEffect transition="in" filter="fade">
                                          <p:cBhvr>
                                            <p:cTn id="364" dur="500"/>
                                            <p:tgtEl>
                                              <p:spTgt spid="84"/>
                                            </p:tgtEl>
                                          </p:cBhvr>
                                        </p:animEffect>
                                      </p:childTnLst>
                                    </p:cTn>
                                  </p:par>
                                  <p:par>
                                    <p:cTn id="365" presetID="10" presetClass="entr" presetSubtype="0" fill="hold" grpId="0" nodeType="withEffect">
                                      <p:stCondLst>
                                        <p:cond delay="2750"/>
                                      </p:stCondLst>
                                      <p:childTnLst>
                                        <p:set>
                                          <p:cBhvr>
                                            <p:cTn id="366" dur="1" fill="hold">
                                              <p:stCondLst>
                                                <p:cond delay="0"/>
                                              </p:stCondLst>
                                            </p:cTn>
                                            <p:tgtEl>
                                              <p:spTgt spid="83"/>
                                            </p:tgtEl>
                                            <p:attrNameLst>
                                              <p:attrName>style.visibility</p:attrName>
                                            </p:attrNameLst>
                                          </p:cBhvr>
                                          <p:to>
                                            <p:strVal val="visible"/>
                                          </p:to>
                                        </p:set>
                                        <p:animEffect transition="in" filter="fade">
                                          <p:cBhvr>
                                            <p:cTn id="367" dur="500"/>
                                            <p:tgtEl>
                                              <p:spTgt spid="83"/>
                                            </p:tgtEl>
                                          </p:cBhvr>
                                        </p:animEffect>
                                      </p:childTnLst>
                                    </p:cTn>
                                  </p:par>
                                  <p:par>
                                    <p:cTn id="368" presetID="10" presetClass="entr" presetSubtype="0" fill="hold" grpId="0" nodeType="withEffect">
                                      <p:stCondLst>
                                        <p:cond delay="3500"/>
                                      </p:stCondLst>
                                      <p:childTnLst>
                                        <p:set>
                                          <p:cBhvr>
                                            <p:cTn id="369" dur="1" fill="hold">
                                              <p:stCondLst>
                                                <p:cond delay="0"/>
                                              </p:stCondLst>
                                            </p:cTn>
                                            <p:tgtEl>
                                              <p:spTgt spid="82"/>
                                            </p:tgtEl>
                                            <p:attrNameLst>
                                              <p:attrName>style.visibility</p:attrName>
                                            </p:attrNameLst>
                                          </p:cBhvr>
                                          <p:to>
                                            <p:strVal val="visible"/>
                                          </p:to>
                                        </p:set>
                                        <p:animEffect transition="in" filter="fade">
                                          <p:cBhvr>
                                            <p:cTn id="370" dur="500"/>
                                            <p:tgtEl>
                                              <p:spTgt spid="82"/>
                                            </p:tgtEl>
                                          </p:cBhvr>
                                        </p:animEffect>
                                      </p:childTnLst>
                                    </p:cTn>
                                  </p:par>
                                  <p:par>
                                    <p:cTn id="371" presetID="10" presetClass="exit" presetSubtype="0" fill="hold" nodeType="withEffect">
                                      <p:stCondLst>
                                        <p:cond delay="4250"/>
                                      </p:stCondLst>
                                      <p:childTnLst>
                                        <p:animEffect transition="out" filter="fade">
                                          <p:cBhvr>
                                            <p:cTn id="372" dur="500"/>
                                            <p:tgtEl>
                                              <p:spTgt spid="86"/>
                                            </p:tgtEl>
                                          </p:cBhvr>
                                        </p:animEffect>
                                        <p:set>
                                          <p:cBhvr>
                                            <p:cTn id="373" dur="1" fill="hold">
                                              <p:stCondLst>
                                                <p:cond delay="499"/>
                                              </p:stCondLst>
                                            </p:cTn>
                                            <p:tgtEl>
                                              <p:spTgt spid="86"/>
                                            </p:tgtEl>
                                            <p:attrNameLst>
                                              <p:attrName>style.visibility</p:attrName>
                                            </p:attrNameLst>
                                          </p:cBhvr>
                                          <p:to>
                                            <p:strVal val="hidden"/>
                                          </p:to>
                                        </p:set>
                                      </p:childTnLst>
                                    </p:cTn>
                                  </p:par>
                                </p:childTnLst>
                              </p:cTn>
                            </p:par>
                            <p:par>
                              <p:cTn id="374" fill="hold">
                                <p:stCondLst>
                                  <p:cond delay="11110"/>
                                </p:stCondLst>
                                <p:childTnLst>
                                  <p:par>
                                    <p:cTn id="375" presetID="10" presetClass="exit" presetSubtype="0" fill="hold" nodeType="afterEffect">
                                      <p:stCondLst>
                                        <p:cond delay="10000"/>
                                      </p:stCondLst>
                                      <p:childTnLst>
                                        <p:animEffect transition="out" filter="fade">
                                          <p:cBhvr>
                                            <p:cTn id="376" dur="1000"/>
                                            <p:tgtEl>
                                              <p:spTgt spid="85"/>
                                            </p:tgtEl>
                                          </p:cBhvr>
                                        </p:animEffect>
                                        <p:set>
                                          <p:cBhvr>
                                            <p:cTn id="377" dur="1" fill="hold">
                                              <p:stCondLst>
                                                <p:cond delay="999"/>
                                              </p:stCondLst>
                                            </p:cTn>
                                            <p:tgtEl>
                                              <p:spTgt spid="85"/>
                                            </p:tgtEl>
                                            <p:attrNameLst>
                                              <p:attrName>style.visibility</p:attrName>
                                            </p:attrNameLst>
                                          </p:cBhvr>
                                          <p:to>
                                            <p:strVal val="hidden"/>
                                          </p:to>
                                        </p:set>
                                      </p:childTnLst>
                                    </p:cTn>
                                  </p:par>
                                  <p:par>
                                    <p:cTn id="378" presetID="10" presetClass="exit" presetSubtype="0" fill="hold" grpId="1" nodeType="withEffect">
                                      <p:stCondLst>
                                        <p:cond delay="10000"/>
                                      </p:stCondLst>
                                      <p:childTnLst>
                                        <p:animEffect transition="out" filter="fade">
                                          <p:cBhvr>
                                            <p:cTn id="379" dur="1000"/>
                                            <p:tgtEl>
                                              <p:spTgt spid="78"/>
                                            </p:tgtEl>
                                          </p:cBhvr>
                                        </p:animEffect>
                                        <p:set>
                                          <p:cBhvr>
                                            <p:cTn id="380" dur="1" fill="hold">
                                              <p:stCondLst>
                                                <p:cond delay="999"/>
                                              </p:stCondLst>
                                            </p:cTn>
                                            <p:tgtEl>
                                              <p:spTgt spid="78"/>
                                            </p:tgtEl>
                                            <p:attrNameLst>
                                              <p:attrName>style.visibility</p:attrName>
                                            </p:attrNameLst>
                                          </p:cBhvr>
                                          <p:to>
                                            <p:strVal val="hidden"/>
                                          </p:to>
                                        </p:set>
                                      </p:childTnLst>
                                    </p:cTn>
                                  </p:par>
                                  <p:par>
                                    <p:cTn id="381" presetID="10" presetClass="exit" presetSubtype="0" fill="hold" nodeType="withEffect">
                                      <p:stCondLst>
                                        <p:cond delay="10000"/>
                                      </p:stCondLst>
                                      <p:childTnLst>
                                        <p:animEffect transition="out" filter="fade">
                                          <p:cBhvr>
                                            <p:cTn id="382" dur="1000"/>
                                            <p:tgtEl>
                                              <p:spTgt spid="79"/>
                                            </p:tgtEl>
                                          </p:cBhvr>
                                        </p:animEffect>
                                        <p:set>
                                          <p:cBhvr>
                                            <p:cTn id="383" dur="1" fill="hold">
                                              <p:stCondLst>
                                                <p:cond delay="999"/>
                                              </p:stCondLst>
                                            </p:cTn>
                                            <p:tgtEl>
                                              <p:spTgt spid="79"/>
                                            </p:tgtEl>
                                            <p:attrNameLst>
                                              <p:attrName>style.visibility</p:attrName>
                                            </p:attrNameLst>
                                          </p:cBhvr>
                                          <p:to>
                                            <p:strVal val="hidden"/>
                                          </p:to>
                                        </p:set>
                                      </p:childTnLst>
                                    </p:cTn>
                                  </p:par>
                                  <p:par>
                                    <p:cTn id="384" presetID="10" presetClass="exit" presetSubtype="0" fill="hold" grpId="1" nodeType="withEffect">
                                      <p:stCondLst>
                                        <p:cond delay="10000"/>
                                      </p:stCondLst>
                                      <p:childTnLst>
                                        <p:animEffect transition="out" filter="fade">
                                          <p:cBhvr>
                                            <p:cTn id="385" dur="1000"/>
                                            <p:tgtEl>
                                              <p:spTgt spid="84"/>
                                            </p:tgtEl>
                                          </p:cBhvr>
                                        </p:animEffect>
                                        <p:set>
                                          <p:cBhvr>
                                            <p:cTn id="386" dur="1" fill="hold">
                                              <p:stCondLst>
                                                <p:cond delay="999"/>
                                              </p:stCondLst>
                                            </p:cTn>
                                            <p:tgtEl>
                                              <p:spTgt spid="84"/>
                                            </p:tgtEl>
                                            <p:attrNameLst>
                                              <p:attrName>style.visibility</p:attrName>
                                            </p:attrNameLst>
                                          </p:cBhvr>
                                          <p:to>
                                            <p:strVal val="hidden"/>
                                          </p:to>
                                        </p:set>
                                      </p:childTnLst>
                                    </p:cTn>
                                  </p:par>
                                  <p:par>
                                    <p:cTn id="387" presetID="10" presetClass="exit" presetSubtype="0" fill="hold" grpId="1" nodeType="withEffect">
                                      <p:stCondLst>
                                        <p:cond delay="10000"/>
                                      </p:stCondLst>
                                      <p:childTnLst>
                                        <p:animEffect transition="out" filter="fade">
                                          <p:cBhvr>
                                            <p:cTn id="388" dur="1000"/>
                                            <p:tgtEl>
                                              <p:spTgt spid="83"/>
                                            </p:tgtEl>
                                          </p:cBhvr>
                                        </p:animEffect>
                                        <p:set>
                                          <p:cBhvr>
                                            <p:cTn id="389" dur="1" fill="hold">
                                              <p:stCondLst>
                                                <p:cond delay="999"/>
                                              </p:stCondLst>
                                            </p:cTn>
                                            <p:tgtEl>
                                              <p:spTgt spid="83"/>
                                            </p:tgtEl>
                                            <p:attrNameLst>
                                              <p:attrName>style.visibility</p:attrName>
                                            </p:attrNameLst>
                                          </p:cBhvr>
                                          <p:to>
                                            <p:strVal val="hidden"/>
                                          </p:to>
                                        </p:set>
                                      </p:childTnLst>
                                    </p:cTn>
                                  </p:par>
                                  <p:par>
                                    <p:cTn id="390" presetID="10" presetClass="exit" presetSubtype="0" fill="hold" grpId="1" nodeType="withEffect">
                                      <p:stCondLst>
                                        <p:cond delay="10000"/>
                                      </p:stCondLst>
                                      <p:childTnLst>
                                        <p:animEffect transition="out" filter="fade">
                                          <p:cBhvr>
                                            <p:cTn id="391" dur="1000"/>
                                            <p:tgtEl>
                                              <p:spTgt spid="82"/>
                                            </p:tgtEl>
                                          </p:cBhvr>
                                        </p:animEffect>
                                        <p:set>
                                          <p:cBhvr>
                                            <p:cTn id="392" dur="1" fill="hold">
                                              <p:stCondLst>
                                                <p:cond delay="9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93" restart="whenNotActive" fill="hold" evtFilter="cancelBubble" nodeType="interactiveSeq">
                    <p:stCondLst>
                      <p:cond evt="onClick" delay="0">
                        <p:tgtEl>
                          <p:spTgt spid="26"/>
                        </p:tgtEl>
                      </p:cond>
                    </p:stCondLst>
                    <p:endSync evt="end" delay="0">
                      <p:rtn val="all"/>
                    </p:endSync>
                    <p:childTnLst>
                      <p:par>
                        <p:cTn id="394" fill="hold">
                          <p:stCondLst>
                            <p:cond delay="0"/>
                          </p:stCondLst>
                          <p:childTnLst>
                            <p:par>
                              <p:cTn id="395" fill="hold">
                                <p:stCondLst>
                                  <p:cond delay="0"/>
                                </p:stCondLst>
                                <p:childTnLst>
                                  <p:par>
                                    <p:cTn id="396" presetID="2" presetClass="exit" presetSubtype="12" fill="hold" grpId="1" nodeType="clickEffect">
                                      <p:stCondLst>
                                        <p:cond delay="0"/>
                                      </p:stCondLst>
                                      <p:childTnLst>
                                        <p:anim calcmode="lin" valueType="num">
                                          <p:cBhvr additive="base">
                                            <p:cTn id="397" dur="350"/>
                                            <p:tgtEl>
                                              <p:spTgt spid="26"/>
                                            </p:tgtEl>
                                            <p:attrNameLst>
                                              <p:attrName>ppt_x</p:attrName>
                                            </p:attrNameLst>
                                          </p:cBhvr>
                                          <p:tavLst>
                                            <p:tav tm="0">
                                              <p:val>
                                                <p:strVal val="ppt_x"/>
                                              </p:val>
                                            </p:tav>
                                            <p:tav tm="100000">
                                              <p:val>
                                                <p:strVal val="0-ppt_w/2"/>
                                              </p:val>
                                            </p:tav>
                                          </p:tavLst>
                                        </p:anim>
                                        <p:anim calcmode="lin" valueType="num">
                                          <p:cBhvr additive="base">
                                            <p:cTn id="398" dur="350"/>
                                            <p:tgtEl>
                                              <p:spTgt spid="26"/>
                                            </p:tgtEl>
                                            <p:attrNameLst>
                                              <p:attrName>ppt_y</p:attrName>
                                            </p:attrNameLst>
                                          </p:cBhvr>
                                          <p:tavLst>
                                            <p:tav tm="0">
                                              <p:val>
                                                <p:strVal val="ppt_y"/>
                                              </p:val>
                                            </p:tav>
                                            <p:tav tm="100000">
                                              <p:val>
                                                <p:strVal val="1+ppt_h/2"/>
                                              </p:val>
                                            </p:tav>
                                          </p:tavLst>
                                        </p:anim>
                                        <p:set>
                                          <p:cBhvr>
                                            <p:cTn id="399" dur="1" fill="hold">
                                              <p:stCondLst>
                                                <p:cond delay="349"/>
                                              </p:stCondLst>
                                            </p:cTn>
                                            <p:tgtEl>
                                              <p:spTgt spid="26"/>
                                            </p:tgtEl>
                                            <p:attrNameLst>
                                              <p:attrName>style.visibility</p:attrName>
                                            </p:attrNameLst>
                                          </p:cBhvr>
                                          <p:to>
                                            <p:strVal val="hidden"/>
                                          </p:to>
                                        </p:set>
                                      </p:childTnLst>
                                    </p:cTn>
                                  </p:par>
                                  <p:par>
                                    <p:cTn id="400" presetID="10" presetClass="exit" presetSubtype="0" fill="hold" grpId="1" nodeType="withEffect">
                                      <p:stCondLst>
                                        <p:cond delay="0"/>
                                      </p:stCondLst>
                                      <p:childTnLst>
                                        <p:animEffect transition="out" filter="fade">
                                          <p:cBhvr>
                                            <p:cTn id="401" dur="100"/>
                                            <p:tgtEl>
                                              <p:spTgt spid="47"/>
                                            </p:tgtEl>
                                          </p:cBhvr>
                                        </p:animEffect>
                                        <p:set>
                                          <p:cBhvr>
                                            <p:cTn id="402" dur="1" fill="hold">
                                              <p:stCondLst>
                                                <p:cond delay="99"/>
                                              </p:stCondLst>
                                            </p:cTn>
                                            <p:tgtEl>
                                              <p:spTgt spid="47"/>
                                            </p:tgtEl>
                                            <p:attrNameLst>
                                              <p:attrName>style.visibility</p:attrName>
                                            </p:attrNameLst>
                                          </p:cBhvr>
                                          <p:to>
                                            <p:strVal val="hidden"/>
                                          </p:to>
                                        </p:set>
                                      </p:childTnLst>
                                    </p:cTn>
                                  </p:par>
                                  <p:par>
                                    <p:cTn id="403" presetID="1" presetClass="mediacall" presetSubtype="0" fill="hold" nodeType="withEffect">
                                      <p:stCondLst>
                                        <p:cond delay="0"/>
                                      </p:stCondLst>
                                      <p:childTnLst>
                                        <p:cmd type="call" cmd="playFrom(0.0)">
                                          <p:cBhvr>
                                            <p:cTn id="404" dur="339" fill="hold"/>
                                            <p:tgtEl>
                                              <p:spTgt spid="9"/>
                                            </p:tgtEl>
                                          </p:cBhvr>
                                        </p:cmd>
                                      </p:childTnLst>
                                    </p:cTn>
                                  </p:par>
                                  <p:par>
                                    <p:cTn id="405" presetID="1" presetClass="entr" presetSubtype="0" fill="hold" nodeType="withEffect">
                                      <p:stCondLst>
                                        <p:cond delay="0"/>
                                      </p:stCondLst>
                                      <p:childTnLst>
                                        <p:set>
                                          <p:cBhvr>
                                            <p:cTn id="406" dur="1" fill="hold">
                                              <p:stCondLst>
                                                <p:cond delay="0"/>
                                              </p:stCondLst>
                                            </p:cTn>
                                            <p:tgtEl>
                                              <p:spTgt spid="33"/>
                                            </p:tgtEl>
                                            <p:attrNameLst>
                                              <p:attrName>style.visibility</p:attrName>
                                            </p:attrNameLst>
                                          </p:cBhvr>
                                          <p:to>
                                            <p:strVal val="visible"/>
                                          </p:to>
                                        </p:set>
                                      </p:childTnLst>
                                    </p:cTn>
                                  </p:par>
                                </p:childTnLst>
                              </p:cTn>
                            </p:par>
                            <p:par>
                              <p:cTn id="407" fill="hold">
                                <p:stCondLst>
                                  <p:cond delay="350"/>
                                </p:stCondLst>
                                <p:childTnLst>
                                  <p:par>
                                    <p:cTn id="408" presetID="37" presetClass="path" presetSubtype="0" accel="50000" decel="50000" fill="hold" nodeType="afterEffect">
                                      <p:stCondLst>
                                        <p:cond delay="0"/>
                                      </p:stCondLst>
                                      <p:childTnLst>
                                        <p:animMotion origin="layout" path="M -3.61111E-6 0.00617 L 0.07194 -0.03492 C 0.08703 -0.04437 0.10949 -0.04919 0.13314 -0.04919 C 0.15973 -0.04919 0.18154 -0.04437 0.19651 -0.03492 L 0.26856 0.00617 " pathEditMode="relative" rAng="0" ptsTypes="AAAAA">
                                          <p:cBhvr>
                                            <p:cTn id="409" dur="1000" fill="hold"/>
                                            <p:tgtEl>
                                              <p:spTgt spid="33"/>
                                            </p:tgtEl>
                                            <p:attrNameLst>
                                              <p:attrName>ppt_x</p:attrName>
                                              <p:attrName>ppt_y</p:attrName>
                                            </p:attrNameLst>
                                          </p:cBhvr>
                                          <p:rCtr x="13422" y="-2778"/>
                                        </p:animMotion>
                                      </p:childTnLst>
                                    </p:cTn>
                                  </p:par>
                                  <p:par>
                                    <p:cTn id="410" presetID="1" presetClass="mediacall" presetSubtype="0" fill="hold" nodeType="withEffect">
                                      <p:stCondLst>
                                        <p:cond delay="250"/>
                                      </p:stCondLst>
                                      <p:childTnLst>
                                        <p:cmd type="call" cmd="playFrom(0.0)">
                                          <p:cBhvr>
                                            <p:cTn id="411" dur="835" fill="hold"/>
                                            <p:tgtEl>
                                              <p:spTgt spid="28"/>
                                            </p:tgtEl>
                                          </p:cBhvr>
                                        </p:cmd>
                                      </p:childTnLst>
                                    </p:cTn>
                                  </p:par>
                                  <p:par>
                                    <p:cTn id="412" presetID="10" presetClass="entr" presetSubtype="0" fill="hold" grpId="0" nodeType="withEffect">
                                      <p:stCondLst>
                                        <p:cond delay="250"/>
                                      </p:stCondLst>
                                      <p:childTnLst>
                                        <p:set>
                                          <p:cBhvr>
                                            <p:cTn id="413" dur="1" fill="hold">
                                              <p:stCondLst>
                                                <p:cond delay="0"/>
                                              </p:stCondLst>
                                            </p:cTn>
                                            <p:tgtEl>
                                              <p:spTgt spid="29"/>
                                            </p:tgtEl>
                                            <p:attrNameLst>
                                              <p:attrName>style.visibility</p:attrName>
                                            </p:attrNameLst>
                                          </p:cBhvr>
                                          <p:to>
                                            <p:strVal val="visible"/>
                                          </p:to>
                                        </p:set>
                                        <p:animEffect transition="in" filter="fade">
                                          <p:cBhvr>
                                            <p:cTn id="414" dur="500"/>
                                            <p:tgtEl>
                                              <p:spTgt spid="29"/>
                                            </p:tgtEl>
                                          </p:cBhvr>
                                        </p:animEffect>
                                      </p:childTnLst>
                                    </p:cTn>
                                  </p:par>
                                  <p:par>
                                    <p:cTn id="415" presetID="10" presetClass="entr" presetSubtype="0" fill="hold" nodeType="withEffect">
                                      <p:stCondLst>
                                        <p:cond delay="1000"/>
                                      </p:stCondLst>
                                      <p:childTnLst>
                                        <p:set>
                                          <p:cBhvr>
                                            <p:cTn id="416" dur="1" fill="hold">
                                              <p:stCondLst>
                                                <p:cond delay="0"/>
                                              </p:stCondLst>
                                            </p:cTn>
                                            <p:tgtEl>
                                              <p:spTgt spid="30"/>
                                            </p:tgtEl>
                                            <p:attrNameLst>
                                              <p:attrName>style.visibility</p:attrName>
                                            </p:attrNameLst>
                                          </p:cBhvr>
                                          <p:to>
                                            <p:strVal val="visible"/>
                                          </p:to>
                                        </p:set>
                                        <p:animEffect transition="in" filter="fade">
                                          <p:cBhvr>
                                            <p:cTn id="417" dur="500"/>
                                            <p:tgtEl>
                                              <p:spTgt spid="30"/>
                                            </p:tgtEl>
                                          </p:cBhvr>
                                        </p:animEffect>
                                      </p:childTnLst>
                                    </p:cTn>
                                  </p:par>
                                </p:childTnLst>
                              </p:cTn>
                            </p:par>
                            <p:par>
                              <p:cTn id="418" fill="hold">
                                <p:stCondLst>
                                  <p:cond delay="1850"/>
                                </p:stCondLst>
                                <p:childTnLst>
                                  <p:par>
                                    <p:cTn id="419" presetID="10" presetClass="exit" presetSubtype="0" fill="hold" nodeType="afterEffect">
                                      <p:stCondLst>
                                        <p:cond delay="5000"/>
                                      </p:stCondLst>
                                      <p:childTnLst>
                                        <p:animEffect transition="out" filter="fade">
                                          <p:cBhvr>
                                            <p:cTn id="420" dur="1000"/>
                                            <p:tgtEl>
                                              <p:spTgt spid="33"/>
                                            </p:tgtEl>
                                          </p:cBhvr>
                                        </p:animEffect>
                                        <p:set>
                                          <p:cBhvr>
                                            <p:cTn id="421" dur="1" fill="hold">
                                              <p:stCondLst>
                                                <p:cond delay="999"/>
                                              </p:stCondLst>
                                            </p:cTn>
                                            <p:tgtEl>
                                              <p:spTgt spid="33"/>
                                            </p:tgtEl>
                                            <p:attrNameLst>
                                              <p:attrName>style.visibility</p:attrName>
                                            </p:attrNameLst>
                                          </p:cBhvr>
                                          <p:to>
                                            <p:strVal val="hidden"/>
                                          </p:to>
                                        </p:set>
                                      </p:childTnLst>
                                    </p:cTn>
                                  </p:par>
                                  <p:par>
                                    <p:cTn id="422" presetID="10" presetClass="exit" presetSubtype="0" fill="hold" nodeType="withEffect">
                                      <p:stCondLst>
                                        <p:cond delay="5000"/>
                                      </p:stCondLst>
                                      <p:childTnLst>
                                        <p:animEffect transition="out" filter="fade">
                                          <p:cBhvr>
                                            <p:cTn id="423" dur="1000"/>
                                            <p:tgtEl>
                                              <p:spTgt spid="30"/>
                                            </p:tgtEl>
                                          </p:cBhvr>
                                        </p:animEffect>
                                        <p:set>
                                          <p:cBhvr>
                                            <p:cTn id="424" dur="1" fill="hold">
                                              <p:stCondLst>
                                                <p:cond delay="999"/>
                                              </p:stCondLst>
                                            </p:cTn>
                                            <p:tgtEl>
                                              <p:spTgt spid="30"/>
                                            </p:tgtEl>
                                            <p:attrNameLst>
                                              <p:attrName>style.visibility</p:attrName>
                                            </p:attrNameLst>
                                          </p:cBhvr>
                                          <p:to>
                                            <p:strVal val="hidden"/>
                                          </p:to>
                                        </p:set>
                                      </p:childTnLst>
                                    </p:cTn>
                                  </p:par>
                                  <p:par>
                                    <p:cTn id="425" presetID="10" presetClass="exit" presetSubtype="0" fill="hold" grpId="1" nodeType="withEffect">
                                      <p:stCondLst>
                                        <p:cond delay="5000"/>
                                      </p:stCondLst>
                                      <p:childTnLst>
                                        <p:animEffect transition="out" filter="fade">
                                          <p:cBhvr>
                                            <p:cTn id="426" dur="1000"/>
                                            <p:tgtEl>
                                              <p:spTgt spid="29"/>
                                            </p:tgtEl>
                                          </p:cBhvr>
                                        </p:animEffect>
                                        <p:set>
                                          <p:cBhvr>
                                            <p:cTn id="427"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28" restart="whenNotActive" fill="hold" evtFilter="cancelBubble" nodeType="interactiveSeq">
                    <p:stCondLst>
                      <p:cond evt="onClick" delay="0">
                        <p:tgtEl>
                          <p:spTgt spid="27"/>
                        </p:tgtEl>
                      </p:cond>
                    </p:stCondLst>
                    <p:endSync evt="end" delay="0">
                      <p:rtn val="all"/>
                    </p:endSync>
                    <p:childTnLst>
                      <p:par>
                        <p:cTn id="429" fill="hold">
                          <p:stCondLst>
                            <p:cond delay="0"/>
                          </p:stCondLst>
                          <p:childTnLst>
                            <p:par>
                              <p:cTn id="430" fill="hold">
                                <p:stCondLst>
                                  <p:cond delay="0"/>
                                </p:stCondLst>
                                <p:childTnLst>
                                  <p:par>
                                    <p:cTn id="431" presetID="2" presetClass="exit" presetSubtype="6" fill="hold" grpId="1" nodeType="clickEffect">
                                      <p:stCondLst>
                                        <p:cond delay="0"/>
                                      </p:stCondLst>
                                      <p:childTnLst>
                                        <p:anim calcmode="lin" valueType="num">
                                          <p:cBhvr additive="base">
                                            <p:cTn id="432" dur="350"/>
                                            <p:tgtEl>
                                              <p:spTgt spid="27"/>
                                            </p:tgtEl>
                                            <p:attrNameLst>
                                              <p:attrName>ppt_x</p:attrName>
                                            </p:attrNameLst>
                                          </p:cBhvr>
                                          <p:tavLst>
                                            <p:tav tm="0">
                                              <p:val>
                                                <p:strVal val="ppt_x"/>
                                              </p:val>
                                            </p:tav>
                                            <p:tav tm="100000">
                                              <p:val>
                                                <p:strVal val="1+ppt_w/2"/>
                                              </p:val>
                                            </p:tav>
                                          </p:tavLst>
                                        </p:anim>
                                        <p:anim calcmode="lin" valueType="num">
                                          <p:cBhvr additive="base">
                                            <p:cTn id="433" dur="350"/>
                                            <p:tgtEl>
                                              <p:spTgt spid="27"/>
                                            </p:tgtEl>
                                            <p:attrNameLst>
                                              <p:attrName>ppt_y</p:attrName>
                                            </p:attrNameLst>
                                          </p:cBhvr>
                                          <p:tavLst>
                                            <p:tav tm="0">
                                              <p:val>
                                                <p:strVal val="ppt_y"/>
                                              </p:val>
                                            </p:tav>
                                            <p:tav tm="100000">
                                              <p:val>
                                                <p:strVal val="1+ppt_h/2"/>
                                              </p:val>
                                            </p:tav>
                                          </p:tavLst>
                                        </p:anim>
                                        <p:set>
                                          <p:cBhvr>
                                            <p:cTn id="434" dur="1" fill="hold">
                                              <p:stCondLst>
                                                <p:cond delay="349"/>
                                              </p:stCondLst>
                                            </p:cTn>
                                            <p:tgtEl>
                                              <p:spTgt spid="27"/>
                                            </p:tgtEl>
                                            <p:attrNameLst>
                                              <p:attrName>style.visibility</p:attrName>
                                            </p:attrNameLst>
                                          </p:cBhvr>
                                          <p:to>
                                            <p:strVal val="hidden"/>
                                          </p:to>
                                        </p:set>
                                      </p:childTnLst>
                                    </p:cTn>
                                  </p:par>
                                  <p:par>
                                    <p:cTn id="435" presetID="10" presetClass="exit" presetSubtype="0" fill="hold" grpId="1" nodeType="withEffect">
                                      <p:stCondLst>
                                        <p:cond delay="0"/>
                                      </p:stCondLst>
                                      <p:childTnLst>
                                        <p:animEffect transition="out" filter="fade">
                                          <p:cBhvr>
                                            <p:cTn id="436" dur="100"/>
                                            <p:tgtEl>
                                              <p:spTgt spid="3"/>
                                            </p:tgtEl>
                                          </p:cBhvr>
                                        </p:animEffect>
                                        <p:set>
                                          <p:cBhvr>
                                            <p:cTn id="437" dur="1" fill="hold">
                                              <p:stCondLst>
                                                <p:cond delay="99"/>
                                              </p:stCondLst>
                                            </p:cTn>
                                            <p:tgtEl>
                                              <p:spTgt spid="3"/>
                                            </p:tgtEl>
                                            <p:attrNameLst>
                                              <p:attrName>style.visibility</p:attrName>
                                            </p:attrNameLst>
                                          </p:cBhvr>
                                          <p:to>
                                            <p:strVal val="hidden"/>
                                          </p:to>
                                        </p:set>
                                      </p:childTnLst>
                                    </p:cTn>
                                  </p:par>
                                  <p:par>
                                    <p:cTn id="438" presetID="1" presetClass="mediacall" presetSubtype="0" fill="hold" nodeType="withEffect">
                                      <p:stCondLst>
                                        <p:cond delay="0"/>
                                      </p:stCondLst>
                                      <p:childTnLst>
                                        <p:cmd type="call" cmd="playFrom(0.0)">
                                          <p:cBhvr>
                                            <p:cTn id="439" dur="339" fill="hold"/>
                                            <p:tgtEl>
                                              <p:spTgt spid="9"/>
                                            </p:tgtEl>
                                          </p:cBhvr>
                                        </p:cmd>
                                      </p:childTnLst>
                                    </p:cTn>
                                  </p:par>
                                  <p:par>
                                    <p:cTn id="440" presetID="1" presetClass="entr" presetSubtype="0" fill="hold" nodeType="withEffect">
                                      <p:stCondLst>
                                        <p:cond delay="0"/>
                                      </p:stCondLst>
                                      <p:childTnLst>
                                        <p:set>
                                          <p:cBhvr>
                                            <p:cTn id="441" dur="1" fill="hold">
                                              <p:stCondLst>
                                                <p:cond delay="0"/>
                                              </p:stCondLst>
                                            </p:cTn>
                                            <p:tgtEl>
                                              <p:spTgt spid="76"/>
                                            </p:tgtEl>
                                            <p:attrNameLst>
                                              <p:attrName>style.visibility</p:attrName>
                                            </p:attrNameLst>
                                          </p:cBhvr>
                                          <p:to>
                                            <p:strVal val="visible"/>
                                          </p:to>
                                        </p:set>
                                      </p:childTnLst>
                                    </p:cTn>
                                  </p:par>
                                </p:childTnLst>
                              </p:cTn>
                            </p:par>
                            <p:par>
                              <p:cTn id="442" fill="hold">
                                <p:stCondLst>
                                  <p:cond delay="350"/>
                                </p:stCondLst>
                                <p:childTnLst>
                                  <p:par>
                                    <p:cTn id="443" presetID="42" presetClass="path" presetSubtype="0" accel="50000" decel="50000" fill="hold" nodeType="afterEffect">
                                      <p:stCondLst>
                                        <p:cond delay="0"/>
                                      </p:stCondLst>
                                      <p:childTnLst>
                                        <p:animMotion origin="layout" path="M 1.90972E-6 -4.81481E-6 L -0.34777 0.00772 " pathEditMode="relative" rAng="0" ptsTypes="AA">
                                          <p:cBhvr>
                                            <p:cTn id="444" dur="1500" fill="hold"/>
                                            <p:tgtEl>
                                              <p:spTgt spid="76"/>
                                            </p:tgtEl>
                                            <p:attrNameLst>
                                              <p:attrName>ppt_x</p:attrName>
                                              <p:attrName>ppt_y</p:attrName>
                                            </p:attrNameLst>
                                          </p:cBhvr>
                                          <p:rCtr x="-17394" y="386"/>
                                        </p:animMotion>
                                      </p:childTnLst>
                                    </p:cTn>
                                  </p:par>
                                  <p:par>
                                    <p:cTn id="445" presetID="1" presetClass="mediacall" presetSubtype="0" fill="hold" nodeType="withEffect">
                                      <p:stCondLst>
                                        <p:cond delay="500"/>
                                      </p:stCondLst>
                                      <p:childTnLst>
                                        <p:cmd type="call" cmd="playFrom(0.0)">
                                          <p:cBhvr>
                                            <p:cTn id="446" dur="1933" fill="hold"/>
                                            <p:tgtEl>
                                              <p:spTgt spid="71"/>
                                            </p:tgtEl>
                                          </p:cBhvr>
                                        </p:cmd>
                                      </p:childTnLst>
                                    </p:cTn>
                                  </p:par>
                                  <p:par>
                                    <p:cTn id="447" presetID="10" presetClass="entr" presetSubtype="0" fill="hold" grpId="0" nodeType="withEffect">
                                      <p:stCondLst>
                                        <p:cond delay="500"/>
                                      </p:stCondLst>
                                      <p:childTnLst>
                                        <p:set>
                                          <p:cBhvr>
                                            <p:cTn id="448" dur="1" fill="hold">
                                              <p:stCondLst>
                                                <p:cond delay="0"/>
                                              </p:stCondLst>
                                            </p:cTn>
                                            <p:tgtEl>
                                              <p:spTgt spid="72"/>
                                            </p:tgtEl>
                                            <p:attrNameLst>
                                              <p:attrName>style.visibility</p:attrName>
                                            </p:attrNameLst>
                                          </p:cBhvr>
                                          <p:to>
                                            <p:strVal val="visible"/>
                                          </p:to>
                                        </p:set>
                                        <p:animEffect transition="in" filter="fade">
                                          <p:cBhvr>
                                            <p:cTn id="449" dur="500"/>
                                            <p:tgtEl>
                                              <p:spTgt spid="72"/>
                                            </p:tgtEl>
                                          </p:cBhvr>
                                        </p:animEffect>
                                      </p:childTnLst>
                                    </p:cTn>
                                  </p:par>
                                  <p:par>
                                    <p:cTn id="450" presetID="10" presetClass="entr" presetSubtype="0" fill="hold" nodeType="withEffect">
                                      <p:stCondLst>
                                        <p:cond delay="1000"/>
                                      </p:stCondLst>
                                      <p:childTnLst>
                                        <p:set>
                                          <p:cBhvr>
                                            <p:cTn id="451" dur="1" fill="hold">
                                              <p:stCondLst>
                                                <p:cond delay="0"/>
                                              </p:stCondLst>
                                            </p:cTn>
                                            <p:tgtEl>
                                              <p:spTgt spid="73"/>
                                            </p:tgtEl>
                                            <p:attrNameLst>
                                              <p:attrName>style.visibility</p:attrName>
                                            </p:attrNameLst>
                                          </p:cBhvr>
                                          <p:to>
                                            <p:strVal val="visible"/>
                                          </p:to>
                                        </p:set>
                                        <p:animEffect transition="in" filter="fade">
                                          <p:cBhvr>
                                            <p:cTn id="452" dur="500"/>
                                            <p:tgtEl>
                                              <p:spTgt spid="73"/>
                                            </p:tgtEl>
                                          </p:cBhvr>
                                        </p:animEffect>
                                      </p:childTnLst>
                                    </p:cTn>
                                  </p:par>
                                </p:childTnLst>
                              </p:cTn>
                            </p:par>
                            <p:par>
                              <p:cTn id="453" fill="hold">
                                <p:stCondLst>
                                  <p:cond delay="2783"/>
                                </p:stCondLst>
                                <p:childTnLst>
                                  <p:par>
                                    <p:cTn id="454" presetID="10" presetClass="exit" presetSubtype="0" fill="hold" nodeType="afterEffect">
                                      <p:stCondLst>
                                        <p:cond delay="5000"/>
                                      </p:stCondLst>
                                      <p:childTnLst>
                                        <p:animEffect transition="out" filter="fade">
                                          <p:cBhvr>
                                            <p:cTn id="455" dur="1000"/>
                                            <p:tgtEl>
                                              <p:spTgt spid="76"/>
                                            </p:tgtEl>
                                          </p:cBhvr>
                                        </p:animEffect>
                                        <p:set>
                                          <p:cBhvr>
                                            <p:cTn id="456" dur="1" fill="hold">
                                              <p:stCondLst>
                                                <p:cond delay="999"/>
                                              </p:stCondLst>
                                            </p:cTn>
                                            <p:tgtEl>
                                              <p:spTgt spid="76"/>
                                            </p:tgtEl>
                                            <p:attrNameLst>
                                              <p:attrName>style.visibility</p:attrName>
                                            </p:attrNameLst>
                                          </p:cBhvr>
                                          <p:to>
                                            <p:strVal val="hidden"/>
                                          </p:to>
                                        </p:set>
                                      </p:childTnLst>
                                    </p:cTn>
                                  </p:par>
                                  <p:par>
                                    <p:cTn id="457" presetID="10" presetClass="exit" presetSubtype="0" fill="hold" nodeType="withEffect">
                                      <p:stCondLst>
                                        <p:cond delay="5000"/>
                                      </p:stCondLst>
                                      <p:childTnLst>
                                        <p:animEffect transition="out" filter="fade">
                                          <p:cBhvr>
                                            <p:cTn id="458" dur="1000"/>
                                            <p:tgtEl>
                                              <p:spTgt spid="73"/>
                                            </p:tgtEl>
                                          </p:cBhvr>
                                        </p:animEffect>
                                        <p:set>
                                          <p:cBhvr>
                                            <p:cTn id="459" dur="1" fill="hold">
                                              <p:stCondLst>
                                                <p:cond delay="999"/>
                                              </p:stCondLst>
                                            </p:cTn>
                                            <p:tgtEl>
                                              <p:spTgt spid="73"/>
                                            </p:tgtEl>
                                            <p:attrNameLst>
                                              <p:attrName>style.visibility</p:attrName>
                                            </p:attrNameLst>
                                          </p:cBhvr>
                                          <p:to>
                                            <p:strVal val="hidden"/>
                                          </p:to>
                                        </p:set>
                                      </p:childTnLst>
                                    </p:cTn>
                                  </p:par>
                                  <p:par>
                                    <p:cTn id="460" presetID="10" presetClass="exit" presetSubtype="0" fill="hold" grpId="1" nodeType="withEffect">
                                      <p:stCondLst>
                                        <p:cond delay="5000"/>
                                      </p:stCondLst>
                                      <p:childTnLst>
                                        <p:animEffect transition="out" filter="fade">
                                          <p:cBhvr>
                                            <p:cTn id="461" dur="1000"/>
                                            <p:tgtEl>
                                              <p:spTgt spid="72"/>
                                            </p:tgtEl>
                                          </p:cBhvr>
                                        </p:animEffect>
                                        <p:set>
                                          <p:cBhvr>
                                            <p:cTn id="462" dur="1" fill="hold">
                                              <p:stCondLst>
                                                <p:cond delay="9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63" fill="hold" display="0">
                      <p:stCondLst>
                        <p:cond delay="indefinite"/>
                      </p:stCondLst>
                      <p:endCondLst>
                        <p:cond evt="onStopAudio" delay="0">
                          <p:tgtEl>
                            <p:sldTgt/>
                          </p:tgtEl>
                        </p:cond>
                      </p:endCondLst>
                    </p:cTn>
                    <p:tgtEl>
                      <p:spTgt spid="5"/>
                    </p:tgtEl>
                  </p:cMediaNode>
                </p:audio>
                <p:audio>
                  <p:cMediaNode vol="80000">
                    <p:cTn id="464" fill="hold" display="0">
                      <p:stCondLst>
                        <p:cond delay="indefinite"/>
                      </p:stCondLst>
                      <p:endCondLst>
                        <p:cond evt="onStopAudio" delay="0">
                          <p:tgtEl>
                            <p:sldTgt/>
                          </p:tgtEl>
                        </p:cond>
                      </p:endCondLst>
                    </p:cTn>
                    <p:tgtEl>
                      <p:spTgt spid="9"/>
                    </p:tgtEl>
                  </p:cMediaNode>
                </p:audio>
                <p:audio>
                  <p:cMediaNode vol="80000">
                    <p:cTn id="465" fill="hold" display="0">
                      <p:stCondLst>
                        <p:cond delay="indefinite"/>
                      </p:stCondLst>
                      <p:endCondLst>
                        <p:cond evt="onStopAudio" delay="0">
                          <p:tgtEl>
                            <p:sldTgt/>
                          </p:tgtEl>
                        </p:cond>
                      </p:endCondLst>
                    </p:cTn>
                    <p:tgtEl>
                      <p:spTgt spid="23"/>
                    </p:tgtEl>
                  </p:cMediaNode>
                </p:audio>
                <p:audio>
                  <p:cMediaNode vol="80000">
                    <p:cTn id="466" fill="hold" display="0">
                      <p:stCondLst>
                        <p:cond delay="indefinite"/>
                      </p:stCondLst>
                      <p:endCondLst>
                        <p:cond evt="onStopAudio" delay="0">
                          <p:tgtEl>
                            <p:sldTgt/>
                          </p:tgtEl>
                        </p:cond>
                      </p:endCondLst>
                    </p:cTn>
                    <p:tgtEl>
                      <p:spTgt spid="28"/>
                    </p:tgtEl>
                  </p:cMediaNode>
                </p:audio>
                <p:audio>
                  <p:cMediaNode vol="80000">
                    <p:cTn id="467" fill="hold" display="0">
                      <p:stCondLst>
                        <p:cond delay="indefinite"/>
                      </p:stCondLst>
                      <p:endCondLst>
                        <p:cond evt="onStopAudio" delay="0">
                          <p:tgtEl>
                            <p:sldTgt/>
                          </p:tgtEl>
                        </p:cond>
                      </p:endCondLst>
                    </p:cTn>
                    <p:tgtEl>
                      <p:spTgt spid="40"/>
                    </p:tgtEl>
                  </p:cMediaNode>
                </p:audio>
                <p:audio>
                  <p:cMediaNode vol="80000">
                    <p:cTn id="468" fill="hold" display="0">
                      <p:stCondLst>
                        <p:cond delay="indefinite"/>
                      </p:stCondLst>
                      <p:endCondLst>
                        <p:cond evt="onStopAudio" delay="0">
                          <p:tgtEl>
                            <p:sldTgt/>
                          </p:tgtEl>
                        </p:cond>
                      </p:endCondLst>
                    </p:cTn>
                    <p:tgtEl>
                      <p:spTgt spid="46"/>
                    </p:tgtEl>
                  </p:cMediaNode>
                </p:audio>
                <p:audio>
                  <p:cMediaNode vol="80000">
                    <p:cTn id="469" fill="hold" display="0">
                      <p:stCondLst>
                        <p:cond delay="indefinite"/>
                      </p:stCondLst>
                      <p:endCondLst>
                        <p:cond evt="onStopAudio" delay="0">
                          <p:tgtEl>
                            <p:sldTgt/>
                          </p:tgtEl>
                        </p:cond>
                      </p:endCondLst>
                    </p:cTn>
                    <p:tgtEl>
                      <p:spTgt spid="59"/>
                    </p:tgtEl>
                  </p:cMediaNode>
                </p:audio>
                <p:audio>
                  <p:cMediaNode vol="80000">
                    <p:cTn id="470" fill="hold" display="0">
                      <p:stCondLst>
                        <p:cond delay="indefinite"/>
                      </p:stCondLst>
                      <p:endCondLst>
                        <p:cond evt="onStopAudio" delay="0">
                          <p:tgtEl>
                            <p:sldTgt/>
                          </p:tgtEl>
                        </p:cond>
                      </p:endCondLst>
                    </p:cTn>
                    <p:tgtEl>
                      <p:spTgt spid="65"/>
                    </p:tgtEl>
                  </p:cMediaNode>
                </p:audio>
                <p:audio>
                  <p:cMediaNode vol="56061">
                    <p:cTn id="471" fill="hold" display="0">
                      <p:stCondLst>
                        <p:cond delay="indefinite"/>
                      </p:stCondLst>
                      <p:endCondLst>
                        <p:cond evt="onStopAudio" delay="0">
                          <p:tgtEl>
                            <p:sldTgt/>
                          </p:tgtEl>
                        </p:cond>
                      </p:endCondLst>
                    </p:cTn>
                    <p:tgtEl>
                      <p:spTgt spid="71"/>
                    </p:tgtEl>
                  </p:cMediaNode>
                </p:audio>
                <p:audio>
                  <p:cMediaNode vol="80000">
                    <p:cTn id="472" fill="hold" display="0">
                      <p:stCondLst>
                        <p:cond delay="indefinite"/>
                      </p:stCondLst>
                      <p:endCondLst>
                        <p:cond evt="onStopAudio" delay="0">
                          <p:tgtEl>
                            <p:sldTgt/>
                          </p:tgtEl>
                        </p:cond>
                      </p:endCondLst>
                    </p:cTn>
                    <p:tgtEl>
                      <p:spTgt spid="77"/>
                    </p:tgtEl>
                  </p:cMediaNode>
                </p:audio>
                <p:audio>
                  <p:cMediaNode vol="80000">
                    <p:cTn id="473" fill="hold" display="0">
                      <p:stCondLst>
                        <p:cond delay="indefinite"/>
                      </p:stCondLst>
                      <p:endCondLst>
                        <p:cond evt="onStopAudio" delay="0">
                          <p:tgtEl>
                            <p:sldTgt/>
                          </p:tgtEl>
                        </p:cond>
                      </p:endCondLst>
                    </p:cTn>
                    <p:tgtEl>
                      <p:spTgt spid="87"/>
                    </p:tgtEl>
                  </p:cMediaNode>
                </p:audio>
                <p:audio>
                  <p:cMediaNode vol="80000">
                    <p:cTn id="474" fill="hold" display="0">
                      <p:stCondLst>
                        <p:cond delay="indefinite"/>
                      </p:stCondLst>
                      <p:endCondLst>
                        <p:cond evt="onStopAudio" delay="0">
                          <p:tgtEl>
                            <p:sldTgt/>
                          </p:tgtEl>
                        </p:cond>
                      </p:endCondLst>
                    </p:cTn>
                    <p:tgtEl>
                      <p:spTgt spid="88"/>
                    </p:tgtEl>
                  </p:cMediaNode>
                </p:audio>
              </p:childTnLst>
            </p:cTn>
          </p:par>
        </p:tnLst>
        <p:bldLst>
          <p:bldP spid="29" grpId="0" animBg="1"/>
          <p:bldP spid="29" grpId="1" animBg="1"/>
          <p:bldP spid="54" grpId="0" animBg="1"/>
          <p:bldP spid="54" grpId="1" animBg="1"/>
          <p:bldP spid="41" grpId="0" animBg="1"/>
          <p:bldP spid="41" grpId="1" animBg="1"/>
          <p:bldP spid="60" grpId="0" animBg="1"/>
          <p:bldP spid="60" grpId="1" animBg="1"/>
          <p:bldP spid="66" grpId="0" animBg="1"/>
          <p:bldP spid="66" grpId="1" animBg="1"/>
          <p:bldP spid="78" grpId="0" animBg="1"/>
          <p:bldP spid="78" grpId="1" animBg="1"/>
          <p:bldP spid="82" grpId="0"/>
          <p:bldP spid="82" grpId="1"/>
          <p:bldP spid="83" grpId="0"/>
          <p:bldP spid="83" grpId="1"/>
          <p:bldP spid="84" grpId="0"/>
          <p:bldP spid="84" grpId="1"/>
          <p:bldP spid="72" grpId="0" animBg="1"/>
          <p:bldP spid="72" grpId="1" animBg="1"/>
          <p:bldP spid="89" grpId="0" animBg="1"/>
          <p:bldP spid="89" grpId="1" animBg="1"/>
          <p:bldP spid="91" grpId="0"/>
          <p:bldP spid="91"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3" name="slime (sip bubble) (kinoton CC0).mp3">
            <a:hlinkClick r:id="" action="ppaction://media"/>
            <a:extLst>
              <a:ext uri="{FF2B5EF4-FFF2-40B4-BE49-F238E27FC236}">
                <a16:creationId xmlns="" xmlns:a16="http://schemas.microsoft.com/office/drawing/2014/main" id="{21819D2C-8FD7-4200-8890-E9204F134784}"/>
              </a:ext>
            </a:extLst>
          </p:cNvPr>
          <p:cNvPicPr>
            <a:picLocks noChangeAspect="1"/>
          </p:cNvPicPr>
          <p:nvPr>
            <a:audioFile r:link="rId6"/>
            <p:extLst>
              <p:ext uri="{DAA4B4D4-6D71-4841-9C94-3DE7FCFB9230}">
                <p14:media xmlns:p14="http://schemas.microsoft.com/office/powerpoint/2010/main" r:embed="rId5"/>
              </p:ext>
            </p:extLst>
          </p:nvPr>
        </p:nvPicPr>
        <p:blipFill>
          <a:blip r:embed="rId26"/>
          <a:stretch>
            <a:fillRect/>
          </a:stretch>
        </p:blipFill>
        <p:spPr>
          <a:xfrm>
            <a:off x="16615704" y="6541218"/>
            <a:ext cx="487363" cy="487363"/>
          </a:xfrm>
          <a:prstGeom prst="rect">
            <a:avLst/>
          </a:prstGeom>
        </p:spPr>
      </p:pic>
      <p:sp>
        <p:nvSpPr>
          <p:cNvPr id="34" name="Slime Reward Shade">
            <a:extLst>
              <a:ext uri="{FF2B5EF4-FFF2-40B4-BE49-F238E27FC236}">
                <a16:creationId xmlns="" xmlns:a16="http://schemas.microsoft.com/office/drawing/2014/main" id="{FE2DA593-44FB-44A9-A899-B38BADA0635F}"/>
              </a:ext>
            </a:extLst>
          </p:cNvPr>
          <p:cNvSpPr/>
          <p:nvPr/>
        </p:nvSpPr>
        <p:spPr>
          <a:xfrm>
            <a:off x="731520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Monster Skull -1">
            <a:extLst>
              <a:ext uri="{FF2B5EF4-FFF2-40B4-BE49-F238E27FC236}">
                <a16:creationId xmlns="" xmlns:a16="http://schemas.microsoft.com/office/drawing/2014/main" id="{D3F33703-3586-4F36-984C-79CE7CC85013}"/>
              </a:ext>
            </a:extLst>
          </p:cNvPr>
          <p:cNvGrpSpPr/>
          <p:nvPr/>
        </p:nvGrpSpPr>
        <p:grpSpPr>
          <a:xfrm>
            <a:off x="8112162" y="6335552"/>
            <a:ext cx="1707137" cy="1743459"/>
            <a:chOff x="1606322" y="6182940"/>
            <a:chExt cx="1707137" cy="1743459"/>
          </a:xfrm>
        </p:grpSpPr>
        <p:pic>
          <p:nvPicPr>
            <p:cNvPr id="36" name="Skull- Bronze">
              <a:extLst>
                <a:ext uri="{FF2B5EF4-FFF2-40B4-BE49-F238E27FC236}">
                  <a16:creationId xmlns="" xmlns:a16="http://schemas.microsoft.com/office/drawing/2014/main" id="{A32882EB-0F21-4A32-BA47-2E4BA289BD5D}"/>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37" name="Number: -1">
              <a:extLst>
                <a:ext uri="{FF2B5EF4-FFF2-40B4-BE49-F238E27FC236}">
                  <a16:creationId xmlns="" xmlns:a16="http://schemas.microsoft.com/office/drawing/2014/main" id="{26A09A10-A36C-4F77-BBC7-0F9ADD095979}"/>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39" name="skeleton (rattling, footsteps) (spookymodem CC0, ogsoundfx CCBY3.0).mp3">
            <a:hlinkClick r:id="" action="ppaction://media"/>
            <a:extLst>
              <a:ext uri="{FF2B5EF4-FFF2-40B4-BE49-F238E27FC236}">
                <a16:creationId xmlns="" xmlns:a16="http://schemas.microsoft.com/office/drawing/2014/main" id="{8219E768-1796-4031-A5E8-8861A263EFDB}"/>
              </a:ext>
            </a:extLst>
          </p:cNvPr>
          <p:cNvPicPr>
            <a:picLocks noChangeAspect="1"/>
          </p:cNvPicPr>
          <p:nvPr>
            <a:audioFile r:link="rId8"/>
            <p:extLst>
              <p:ext uri="{DAA4B4D4-6D71-4841-9C94-3DE7FCFB9230}">
                <p14:media xmlns:p14="http://schemas.microsoft.com/office/powerpoint/2010/main" r:embed="rId7"/>
              </p:ext>
            </p:extLst>
          </p:nvPr>
        </p:nvPicPr>
        <p:blipFill>
          <a:blip r:embed="rId24"/>
          <a:stretch>
            <a:fillRect/>
          </a:stretch>
        </p:blipFill>
        <p:spPr>
          <a:xfrm>
            <a:off x="-2839589" y="1977085"/>
            <a:ext cx="487363" cy="487363"/>
          </a:xfrm>
          <a:prstGeom prst="rect">
            <a:avLst/>
          </a:prstGeom>
        </p:spPr>
      </p:pic>
      <p:sp>
        <p:nvSpPr>
          <p:cNvPr id="40" name="Skeleton Reward Shade">
            <a:extLst>
              <a:ext uri="{FF2B5EF4-FFF2-40B4-BE49-F238E27FC236}">
                <a16:creationId xmlns="" xmlns:a16="http://schemas.microsoft.com/office/drawing/2014/main" id="{BF874C64-C6A2-4E18-9FE8-6B0814D69CA2}"/>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Monster Skull -1">
            <a:extLst>
              <a:ext uri="{FF2B5EF4-FFF2-40B4-BE49-F238E27FC236}">
                <a16:creationId xmlns="" xmlns:a16="http://schemas.microsoft.com/office/drawing/2014/main" id="{7323773A-9318-4FBD-ADD4-64A54A268310}"/>
              </a:ext>
            </a:extLst>
          </p:cNvPr>
          <p:cNvGrpSpPr/>
          <p:nvPr/>
        </p:nvGrpSpPr>
        <p:grpSpPr>
          <a:xfrm>
            <a:off x="4785527" y="2220767"/>
            <a:ext cx="1707137" cy="1743459"/>
            <a:chOff x="1606322" y="6182940"/>
            <a:chExt cx="1707137" cy="1743459"/>
          </a:xfrm>
        </p:grpSpPr>
        <p:pic>
          <p:nvPicPr>
            <p:cNvPr id="42" name="Skull- Bronze">
              <a:extLst>
                <a:ext uri="{FF2B5EF4-FFF2-40B4-BE49-F238E27FC236}">
                  <a16:creationId xmlns="" xmlns:a16="http://schemas.microsoft.com/office/drawing/2014/main" id="{047A0B75-124C-41B0-B3F4-47CCDBE55B92}"/>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43" name="Number: -1">
              <a:extLst>
                <a:ext uri="{FF2B5EF4-FFF2-40B4-BE49-F238E27FC236}">
                  <a16:creationId xmlns="" xmlns:a16="http://schemas.microsoft.com/office/drawing/2014/main" id="{DFB4FAE1-6511-4552-B242-D7E43DDBFD5C}"/>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45" name="paladin (clash) (funwithsound CCBY3.0).mp3">
            <a:hlinkClick r:id="" action="ppaction://media"/>
            <a:extLst>
              <a:ext uri="{FF2B5EF4-FFF2-40B4-BE49-F238E27FC236}">
                <a16:creationId xmlns="" xmlns:a16="http://schemas.microsoft.com/office/drawing/2014/main" id="{199FD277-217A-4C46-A0B2-50D5A0B1DF5A}"/>
              </a:ext>
            </a:extLst>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18427040" y="141388"/>
            <a:ext cx="487363" cy="487363"/>
          </a:xfrm>
          <a:prstGeom prst="rect">
            <a:avLst/>
          </a:prstGeom>
        </p:spPr>
      </p:pic>
      <p:sp>
        <p:nvSpPr>
          <p:cNvPr id="46" name="Paladin Reward Shade">
            <a:extLst>
              <a:ext uri="{FF2B5EF4-FFF2-40B4-BE49-F238E27FC236}">
                <a16:creationId xmlns="" xmlns:a16="http://schemas.microsoft.com/office/drawing/2014/main" id="{DF921C27-9046-4005-96A4-CAC3AA7D16BE}"/>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Hero Shield 4">
            <a:extLst>
              <a:ext uri="{FF2B5EF4-FFF2-40B4-BE49-F238E27FC236}">
                <a16:creationId xmlns="" xmlns:a16="http://schemas.microsoft.com/office/drawing/2014/main" id="{9221C27E-767D-41D8-A8CB-B3E402EED151}"/>
              </a:ext>
            </a:extLst>
          </p:cNvPr>
          <p:cNvGrpSpPr/>
          <p:nvPr/>
        </p:nvGrpSpPr>
        <p:grpSpPr>
          <a:xfrm>
            <a:off x="8225919" y="110072"/>
            <a:ext cx="1463115" cy="1837256"/>
            <a:chOff x="2444960" y="6208674"/>
            <a:chExt cx="1463115" cy="1837256"/>
          </a:xfrm>
        </p:grpSpPr>
        <p:pic>
          <p:nvPicPr>
            <p:cNvPr id="55" name="Shield- Gold">
              <a:extLst>
                <a:ext uri="{FF2B5EF4-FFF2-40B4-BE49-F238E27FC236}">
                  <a16:creationId xmlns="" xmlns:a16="http://schemas.microsoft.com/office/drawing/2014/main" id="{74081433-96BE-467A-9468-3C0DD5A0E75F}"/>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56" name="Number: 4">
              <a:extLst>
                <a:ext uri="{FF2B5EF4-FFF2-40B4-BE49-F238E27FC236}">
                  <a16:creationId xmlns="" xmlns:a16="http://schemas.microsoft.com/office/drawing/2014/main" id="{6719FDC0-A0E8-4003-9A44-B67060FA4328}"/>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58" name="ninja (swipe) (lukesharples CCBY3.0).mp3">
            <a:hlinkClick r:id="" action="ppaction://media"/>
            <a:extLst>
              <a:ext uri="{FF2B5EF4-FFF2-40B4-BE49-F238E27FC236}">
                <a16:creationId xmlns="" xmlns:a16="http://schemas.microsoft.com/office/drawing/2014/main" id="{2ED5DAE4-90F7-4242-87FE-55EEA5EA8E6B}"/>
              </a:ext>
            </a:extLst>
          </p:cNvPr>
          <p:cNvPicPr>
            <a:picLocks noChangeAspect="1"/>
          </p:cNvPicPr>
          <p:nvPr>
            <a:audioFile r:link="rId12"/>
            <p:extLst>
              <p:ext uri="{DAA4B4D4-6D71-4841-9C94-3DE7FCFB9230}">
                <p14:media xmlns:p14="http://schemas.microsoft.com/office/powerpoint/2010/main" r:embed="rId11"/>
              </p:ext>
            </p:extLst>
          </p:nvPr>
        </p:nvPicPr>
        <p:blipFill>
          <a:blip r:embed="rId24"/>
          <a:stretch>
            <a:fillRect/>
          </a:stretch>
        </p:blipFill>
        <p:spPr>
          <a:xfrm>
            <a:off x="16576528" y="1965524"/>
            <a:ext cx="487363" cy="487363"/>
          </a:xfrm>
          <a:prstGeom prst="rect">
            <a:avLst/>
          </a:prstGeom>
        </p:spPr>
      </p:pic>
      <p:sp>
        <p:nvSpPr>
          <p:cNvPr id="59" name="Ninja Reward Shade">
            <a:extLst>
              <a:ext uri="{FF2B5EF4-FFF2-40B4-BE49-F238E27FC236}">
                <a16:creationId xmlns="" xmlns:a16="http://schemas.microsoft.com/office/drawing/2014/main" id="{FD307544-4036-4529-936E-884FE1B20543}"/>
              </a:ext>
            </a:extLst>
          </p:cNvPr>
          <p:cNvSpPr/>
          <p:nvPr/>
        </p:nvSpPr>
        <p:spPr>
          <a:xfrm>
            <a:off x="7312023" y="206082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Hero Shield 3">
            <a:extLst>
              <a:ext uri="{FF2B5EF4-FFF2-40B4-BE49-F238E27FC236}">
                <a16:creationId xmlns="" xmlns:a16="http://schemas.microsoft.com/office/drawing/2014/main" id="{D16EDA11-79FC-4958-A9DF-1ABF7291E277}"/>
              </a:ext>
            </a:extLst>
          </p:cNvPr>
          <p:cNvGrpSpPr/>
          <p:nvPr/>
        </p:nvGrpSpPr>
        <p:grpSpPr>
          <a:xfrm>
            <a:off x="8237612" y="2198552"/>
            <a:ext cx="1484174" cy="1807336"/>
            <a:chOff x="4072128" y="5007992"/>
            <a:chExt cx="1484174" cy="1807336"/>
          </a:xfrm>
        </p:grpSpPr>
        <p:pic>
          <p:nvPicPr>
            <p:cNvPr id="61" name="Shield- Silver">
              <a:extLst>
                <a:ext uri="{FF2B5EF4-FFF2-40B4-BE49-F238E27FC236}">
                  <a16:creationId xmlns="" xmlns:a16="http://schemas.microsoft.com/office/drawing/2014/main" id="{F1D5BAFC-5BF4-4CE2-8707-BE51C2BE193D}"/>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62" name="Number: 3">
              <a:extLst>
                <a:ext uri="{FF2B5EF4-FFF2-40B4-BE49-F238E27FC236}">
                  <a16:creationId xmlns="" xmlns:a16="http://schemas.microsoft.com/office/drawing/2014/main" id="{2D2C6700-5B52-44BB-980B-8298858FF1D0}"/>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23" name="golem (door) (CastIronCarousel CCBY3.0).mp3">
            <a:hlinkClick r:id="" action="ppaction://media"/>
            <a:extLst>
              <a:ext uri="{FF2B5EF4-FFF2-40B4-BE49-F238E27FC236}">
                <a16:creationId xmlns="" xmlns:a16="http://schemas.microsoft.com/office/drawing/2014/main" id="{51ACFEEE-6A5A-470E-9FEA-49A4A9771A4E}"/>
              </a:ext>
            </a:extLst>
          </p:cNvPr>
          <p:cNvPicPr>
            <a:picLocks noChangeAspect="1"/>
          </p:cNvPicPr>
          <p:nvPr>
            <a:audioFile r:link="rId14"/>
            <p:extLst>
              <p:ext uri="{DAA4B4D4-6D71-4841-9C94-3DE7FCFB9230}">
                <p14:media xmlns:p14="http://schemas.microsoft.com/office/powerpoint/2010/main" r:embed="rId13"/>
              </p:ext>
            </p:extLst>
          </p:nvPr>
        </p:nvPicPr>
        <p:blipFill>
          <a:blip r:embed="rId26"/>
          <a:stretch>
            <a:fillRect/>
          </a:stretch>
        </p:blipFill>
        <p:spPr>
          <a:xfrm>
            <a:off x="19199416" y="3659288"/>
            <a:ext cx="487363" cy="487363"/>
          </a:xfrm>
          <a:prstGeom prst="rect">
            <a:avLst/>
          </a:prstGeom>
        </p:spPr>
      </p:pic>
      <p:sp>
        <p:nvSpPr>
          <p:cNvPr id="28" name="Golem Reward Shade">
            <a:extLst>
              <a:ext uri="{FF2B5EF4-FFF2-40B4-BE49-F238E27FC236}">
                <a16:creationId xmlns="" xmlns:a16="http://schemas.microsoft.com/office/drawing/2014/main" id="{069C726A-6E9C-499C-8D93-77545CC36209}"/>
              </a:ext>
            </a:extLst>
          </p:cNvPr>
          <p:cNvSpPr/>
          <p:nvPr/>
        </p:nvSpPr>
        <p:spPr>
          <a:xfrm>
            <a:off x="7309173" y="4109488"/>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Monster Skull -3">
            <a:extLst>
              <a:ext uri="{FF2B5EF4-FFF2-40B4-BE49-F238E27FC236}">
                <a16:creationId xmlns="" xmlns:a16="http://schemas.microsoft.com/office/drawing/2014/main" id="{E5F1840D-A93F-4A4B-9B37-A3B2E85C9ABB}"/>
              </a:ext>
            </a:extLst>
          </p:cNvPr>
          <p:cNvGrpSpPr/>
          <p:nvPr/>
        </p:nvGrpSpPr>
        <p:grpSpPr>
          <a:xfrm>
            <a:off x="8096613" y="4262982"/>
            <a:ext cx="1707136" cy="1743459"/>
            <a:chOff x="1606322" y="1527117"/>
            <a:chExt cx="1707136" cy="1743459"/>
          </a:xfrm>
        </p:grpSpPr>
        <p:pic>
          <p:nvPicPr>
            <p:cNvPr id="30" name="Skull- Gold">
              <a:extLst>
                <a:ext uri="{FF2B5EF4-FFF2-40B4-BE49-F238E27FC236}">
                  <a16:creationId xmlns="" xmlns:a16="http://schemas.microsoft.com/office/drawing/2014/main" id="{F0C98F37-5D49-49A3-8EE6-987F0CE0876C}"/>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31" name="Number: -3">
              <a:extLst>
                <a:ext uri="{FF2B5EF4-FFF2-40B4-BE49-F238E27FC236}">
                  <a16:creationId xmlns="" xmlns:a16="http://schemas.microsoft.com/office/drawing/2014/main" id="{8DB9EDFD-8E37-4FF8-A445-360DA7A4E18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pic>
        <p:nvPicPr>
          <p:cNvPr id="64" name="angel (magic spell) (kostas17 CCBY3.0).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4"/>
          <a:stretch>
            <a:fillRect/>
          </a:stretch>
        </p:blipFill>
        <p:spPr>
          <a:xfrm>
            <a:off x="-2100166" y="0"/>
            <a:ext cx="487363" cy="487363"/>
          </a:xfrm>
          <a:prstGeom prst="rect">
            <a:avLst/>
          </a:prstGeom>
        </p:spPr>
      </p:pic>
      <p:sp>
        <p:nvSpPr>
          <p:cNvPr id="65" name="Angel Reward Shade">
            <a:extLst>
              <a:ext uri="{FF2B5EF4-FFF2-40B4-BE49-F238E27FC236}">
                <a16:creationId xmlns="" xmlns:a16="http://schemas.microsoft.com/office/drawing/2014/main" id="{8FBE9282-BD18-4ADC-AB09-18BB0796BC3F}"/>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Hero Shield 4">
            <a:extLst>
              <a:ext uri="{FF2B5EF4-FFF2-40B4-BE49-F238E27FC236}">
                <a16:creationId xmlns="" xmlns:a16="http://schemas.microsoft.com/office/drawing/2014/main" id="{068CEEFF-05A4-4877-A4AF-A775CD04ADD2}"/>
              </a:ext>
            </a:extLst>
          </p:cNvPr>
          <p:cNvGrpSpPr/>
          <p:nvPr/>
        </p:nvGrpSpPr>
        <p:grpSpPr>
          <a:xfrm>
            <a:off x="4905732" y="110072"/>
            <a:ext cx="1463115" cy="1837256"/>
            <a:chOff x="2444960" y="6208674"/>
            <a:chExt cx="1463115" cy="1837256"/>
          </a:xfrm>
        </p:grpSpPr>
        <p:pic>
          <p:nvPicPr>
            <p:cNvPr id="67" name="Shield- Gold">
              <a:extLst>
                <a:ext uri="{FF2B5EF4-FFF2-40B4-BE49-F238E27FC236}">
                  <a16:creationId xmlns="" xmlns:a16="http://schemas.microsoft.com/office/drawing/2014/main" id="{33F6EC94-7E2C-46D4-8943-B1703E417D27}"/>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68" name="Number: 4">
              <a:extLst>
                <a:ext uri="{FF2B5EF4-FFF2-40B4-BE49-F238E27FC236}">
                  <a16:creationId xmlns="" xmlns:a16="http://schemas.microsoft.com/office/drawing/2014/main" id="{7D69649B-8D3D-423B-AF14-F3B47EBFDF83}"/>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70" name="archer (arrow) (brendan89 CCBY3.0).mp3">
            <a:hlinkClick r:id="" action="ppaction://media"/>
            <a:extLst>
              <a:ext uri="{FF2B5EF4-FFF2-40B4-BE49-F238E27FC236}">
                <a16:creationId xmlns="" xmlns:a16="http://schemas.microsoft.com/office/drawing/2014/main" id="{AE8871E3-5BDF-4F58-AE52-74009F01F348}"/>
              </a:ext>
            </a:extLst>
          </p:cNvPr>
          <p:cNvPicPr>
            <a:picLocks noChangeAspect="1"/>
          </p:cNvPicPr>
          <p:nvPr>
            <a:audioFile r:link="rId18"/>
            <p:extLst>
              <p:ext uri="{DAA4B4D4-6D71-4841-9C94-3DE7FCFB9230}">
                <p14:media xmlns:p14="http://schemas.microsoft.com/office/powerpoint/2010/main" r:embed="rId17"/>
              </p:ext>
            </p:extLst>
          </p:nvPr>
        </p:nvPicPr>
        <p:blipFill>
          <a:blip r:embed="rId35"/>
          <a:stretch>
            <a:fillRect/>
          </a:stretch>
        </p:blipFill>
        <p:spPr>
          <a:xfrm>
            <a:off x="-2100165" y="6019141"/>
            <a:ext cx="487363" cy="487363"/>
          </a:xfrm>
          <a:prstGeom prst="rect">
            <a:avLst/>
          </a:prstGeom>
        </p:spPr>
      </p:pic>
      <p:sp>
        <p:nvSpPr>
          <p:cNvPr id="71" name="Archer (Left) Reward Shade">
            <a:extLst>
              <a:ext uri="{FF2B5EF4-FFF2-40B4-BE49-F238E27FC236}">
                <a16:creationId xmlns="" xmlns:a16="http://schemas.microsoft.com/office/drawing/2014/main" id="{A3F21903-36BA-427F-87F7-9200FC55E6D9}"/>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Hero Shield 2">
            <a:extLst>
              <a:ext uri="{FF2B5EF4-FFF2-40B4-BE49-F238E27FC236}">
                <a16:creationId xmlns="" xmlns:a16="http://schemas.microsoft.com/office/drawing/2014/main" id="{EC05C421-0312-4147-85F8-BC35D63E9C9A}"/>
              </a:ext>
            </a:extLst>
          </p:cNvPr>
          <p:cNvGrpSpPr/>
          <p:nvPr/>
        </p:nvGrpSpPr>
        <p:grpSpPr>
          <a:xfrm>
            <a:off x="4908559" y="6262823"/>
            <a:ext cx="1459020" cy="1848463"/>
            <a:chOff x="2434800" y="3752237"/>
            <a:chExt cx="1459020" cy="1848463"/>
          </a:xfrm>
        </p:grpSpPr>
        <p:pic>
          <p:nvPicPr>
            <p:cNvPr id="73" name="Shield- Bronze">
              <a:extLst>
                <a:ext uri="{FF2B5EF4-FFF2-40B4-BE49-F238E27FC236}">
                  <a16:creationId xmlns="" xmlns:a16="http://schemas.microsoft.com/office/drawing/2014/main" id="{C73BD4CE-C821-468B-8AB8-6B43B0A2B9E1}"/>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74" name="Number: 2">
              <a:extLst>
                <a:ext uri="{FF2B5EF4-FFF2-40B4-BE49-F238E27FC236}">
                  <a16:creationId xmlns="" xmlns:a16="http://schemas.microsoft.com/office/drawing/2014/main" id="{67324308-D415-4D44-AD4F-0DA0F8CEC1BE}"/>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76" name="witch (whistle, wand) (craigsmith, olver CC0).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26"/>
          <a:stretch>
            <a:fillRect/>
          </a:stretch>
        </p:blipFill>
        <p:spPr>
          <a:xfrm>
            <a:off x="-2409781" y="3981829"/>
            <a:ext cx="487363" cy="487363"/>
          </a:xfrm>
          <a:prstGeom prst="rect">
            <a:avLst/>
          </a:prstGeom>
        </p:spPr>
      </p:pic>
      <p:sp>
        <p:nvSpPr>
          <p:cNvPr id="77" name="Witch (Left) Reward Shade">
            <a:extLst>
              <a:ext uri="{FF2B5EF4-FFF2-40B4-BE49-F238E27FC236}">
                <a16:creationId xmlns="" xmlns:a16="http://schemas.microsoft.com/office/drawing/2014/main" id="{80725219-36AB-4698-B2A8-F2DE0E6D0D5A}"/>
              </a:ext>
            </a:extLst>
          </p:cNvPr>
          <p:cNvSpPr/>
          <p:nvPr/>
        </p:nvSpPr>
        <p:spPr>
          <a:xfrm>
            <a:off x="-1515" y="4116037"/>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 points (3)">
            <a:extLst>
              <a:ext uri="{FF2B5EF4-FFF2-40B4-BE49-F238E27FC236}">
                <a16:creationId xmlns="" xmlns:a16="http://schemas.microsoft.com/office/drawing/2014/main" id="{0ED306E1-2158-40F7-886E-02B75DB3EEE8}"/>
              </a:ext>
            </a:extLst>
          </p:cNvPr>
          <p:cNvSpPr txBox="1"/>
          <p:nvPr/>
        </p:nvSpPr>
        <p:spPr>
          <a:xfrm>
            <a:off x="4351803" y="4530040"/>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79" name="Text- Steal (3)">
            <a:extLst>
              <a:ext uri="{FF2B5EF4-FFF2-40B4-BE49-F238E27FC236}">
                <a16:creationId xmlns="" xmlns:a16="http://schemas.microsoft.com/office/drawing/2014/main" id="{4585A478-7CB3-4A27-9885-52C7826971B4}"/>
              </a:ext>
            </a:extLst>
          </p:cNvPr>
          <p:cNvSpPr txBox="1"/>
          <p:nvPr/>
        </p:nvSpPr>
        <p:spPr>
          <a:xfrm>
            <a:off x="916601" y="4536309"/>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80" name="Special Star 3">
            <a:extLst>
              <a:ext uri="{FF2B5EF4-FFF2-40B4-BE49-F238E27FC236}">
                <a16:creationId xmlns="" xmlns:a16="http://schemas.microsoft.com/office/drawing/2014/main" id="{E298FB21-7267-408C-B5F2-AE75245FF9B2}"/>
              </a:ext>
            </a:extLst>
          </p:cNvPr>
          <p:cNvGrpSpPr/>
          <p:nvPr/>
        </p:nvGrpSpPr>
        <p:grpSpPr>
          <a:xfrm>
            <a:off x="3568875" y="4471095"/>
            <a:ext cx="1230699" cy="1328175"/>
            <a:chOff x="1828372" y="3849123"/>
            <a:chExt cx="1230699" cy="1328175"/>
          </a:xfrm>
        </p:grpSpPr>
        <p:pic>
          <p:nvPicPr>
            <p:cNvPr id="81"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82" name="Number: 3">
              <a:extLst>
                <a:ext uri="{FF2B5EF4-FFF2-40B4-BE49-F238E27FC236}">
                  <a16:creationId xmlns="" xmlns:a16="http://schemas.microsoft.com/office/drawing/2014/main" id="{6ABA41A7-1FEF-476C-B710-5B319EECE403}"/>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38" name="-1 Slime gif">
            <a:extLst>
              <a:ext uri="{FF2B5EF4-FFF2-40B4-BE49-F238E27FC236}">
                <a16:creationId xmlns="" xmlns:a16="http://schemas.microsoft.com/office/drawing/2014/main" id="{7B5D519B-9FBA-40AA-A08D-1AEF2A65C468}"/>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flipH="1">
            <a:off x="14911067" y="6544274"/>
            <a:ext cx="1948788" cy="1608883"/>
          </a:xfrm>
          <a:prstGeom prst="rect">
            <a:avLst/>
          </a:prstGeom>
        </p:spPr>
      </p:pic>
      <p:pic>
        <p:nvPicPr>
          <p:cNvPr id="44" name="-1 Skeleton gif">
            <a:extLst>
              <a:ext uri="{FF2B5EF4-FFF2-40B4-BE49-F238E27FC236}">
                <a16:creationId xmlns="" xmlns:a16="http://schemas.microsoft.com/office/drawing/2014/main" id="{5373411D-F0F5-44B2-BE1A-E29B57BF791E}"/>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469973" y="1957142"/>
            <a:ext cx="2397174" cy="2047586"/>
          </a:xfrm>
          <a:prstGeom prst="rect">
            <a:avLst/>
          </a:prstGeom>
        </p:spPr>
      </p:pic>
      <p:pic>
        <p:nvPicPr>
          <p:cNvPr id="57" name="4- Paladin gif">
            <a:extLst>
              <a:ext uri="{FF2B5EF4-FFF2-40B4-BE49-F238E27FC236}">
                <a16:creationId xmlns="" xmlns:a16="http://schemas.microsoft.com/office/drawing/2014/main" id="{D2CAD28B-607F-426A-B8EA-5723A5DDF80E}"/>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flipH="1">
            <a:off x="14653335" y="-990552"/>
            <a:ext cx="4340104" cy="3225752"/>
          </a:xfrm>
          <a:prstGeom prst="rect">
            <a:avLst/>
          </a:prstGeom>
        </p:spPr>
      </p:pic>
      <p:pic>
        <p:nvPicPr>
          <p:cNvPr id="63" name="3- Ninja gif">
            <a:extLst>
              <a:ext uri="{FF2B5EF4-FFF2-40B4-BE49-F238E27FC236}">
                <a16:creationId xmlns="" xmlns:a16="http://schemas.microsoft.com/office/drawing/2014/main" id="{6CA8CDD1-427D-4334-BA76-51F8D42E721C}"/>
              </a:ext>
            </a:extLst>
          </p:cNvPr>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flipH="1">
            <a:off x="14689287" y="2137025"/>
            <a:ext cx="1775604" cy="2091267"/>
          </a:xfrm>
          <a:prstGeom prst="rect">
            <a:avLst/>
          </a:prstGeom>
        </p:spPr>
      </p:pic>
      <p:pic>
        <p:nvPicPr>
          <p:cNvPr id="32" name="-3 Golem gif">
            <a:extLst>
              <a:ext uri="{FF2B5EF4-FFF2-40B4-BE49-F238E27FC236}">
                <a16:creationId xmlns="" xmlns:a16="http://schemas.microsoft.com/office/drawing/2014/main" id="{580F5E38-A5DA-4E90-A0DA-70E62DBB2EB0}"/>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flipH="1">
            <a:off x="14744353" y="2532146"/>
            <a:ext cx="4911797" cy="3874093"/>
          </a:xfrm>
          <a:prstGeom prst="rect">
            <a:avLst/>
          </a:prstGeom>
        </p:spPr>
      </p:pic>
      <p:pic>
        <p:nvPicPr>
          <p:cNvPr id="69" name="4- Angel gif">
            <a:extLst>
              <a:ext uri="{FF2B5EF4-FFF2-40B4-BE49-F238E27FC236}">
                <a16:creationId xmlns="" xmlns:a16="http://schemas.microsoft.com/office/drawing/2014/main" id="{778B3520-8250-45ED-B0CF-26761EA05BD3}"/>
              </a:ext>
            </a:extLst>
          </p:cNvPr>
          <p:cNvPicPr>
            <a:picLocks noChangeAspect="1"/>
          </p:cNvPicPr>
          <p:nvPr/>
        </p:nvPicPr>
        <p:blipFill rotWithShape="1">
          <a:blip r:embed="rId46" cstate="print">
            <a:extLst>
              <a:ext uri="{28A0092B-C50C-407E-A947-70E740481C1C}">
                <a14:useLocalDpi xmlns:a14="http://schemas.microsoft.com/office/drawing/2010/main" val="0"/>
              </a:ext>
            </a:extLst>
          </a:blip>
          <a:srcRect t="6109" b="8325"/>
          <a:stretch/>
        </p:blipFill>
        <p:spPr>
          <a:xfrm flipH="1">
            <a:off x="-1958140" y="-393700"/>
            <a:ext cx="1778018" cy="2451100"/>
          </a:xfrm>
          <a:prstGeom prst="rect">
            <a:avLst/>
          </a:prstGeom>
        </p:spPr>
      </p:pic>
      <p:pic>
        <p:nvPicPr>
          <p:cNvPr id="75" name="2- Archer (Left) gif">
            <a:extLst>
              <a:ext uri="{FF2B5EF4-FFF2-40B4-BE49-F238E27FC236}">
                <a16:creationId xmlns="" xmlns:a16="http://schemas.microsoft.com/office/drawing/2014/main" id="{273F70D2-D5B0-4CA9-89EE-B77C843CFEFA}"/>
              </a:ext>
            </a:extLst>
          </p:cNvPr>
          <p:cNvPicPr>
            <a:picLocks noChangeAspect="1"/>
          </p:cNvPicPr>
          <p:nvPr/>
        </p:nvPicPr>
        <p:blipFill>
          <a:blip r:embed="rId47">
            <a:extLst>
              <a:ext uri="{28A0092B-C50C-407E-A947-70E740481C1C}">
                <a14:useLocalDpi xmlns:a14="http://schemas.microsoft.com/office/drawing/2010/main" val="0"/>
              </a:ext>
            </a:extLst>
          </a:blip>
          <a:srcRect/>
          <a:stretch/>
        </p:blipFill>
        <p:spPr>
          <a:xfrm>
            <a:off x="-1977149" y="6181381"/>
            <a:ext cx="1938528" cy="1938528"/>
          </a:xfrm>
          <a:prstGeom prst="rect">
            <a:avLst/>
          </a:prstGeom>
        </p:spPr>
      </p:pic>
      <p:pic>
        <p:nvPicPr>
          <p:cNvPr id="83" name="Special- Witch (Left) gif">
            <a:extLst>
              <a:ext uri="{FF2B5EF4-FFF2-40B4-BE49-F238E27FC236}">
                <a16:creationId xmlns="" xmlns:a16="http://schemas.microsoft.com/office/drawing/2014/main" id="{3871123E-FAC4-4205-A745-2ED747C5D93A}"/>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2166099" y="4096645"/>
            <a:ext cx="2034540" cy="2034540"/>
          </a:xfrm>
          <a:prstGeom prst="rect">
            <a:avLst/>
          </a:prstGeom>
        </p:spPr>
      </p:pic>
    </p:spTree>
    <p:extLst>
      <p:ext uri="{BB962C8B-B14F-4D97-AF65-F5344CB8AC3E}">
        <p14:creationId xmlns:p14="http://schemas.microsoft.com/office/powerpoint/2010/main" val="173076463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childTnLst>
                              </p:cTn>
                            </p:par>
                            <p:par>
                              <p:cTn id="77" fill="hold">
                                <p:stCondLst>
                                  <p:cond delay="350"/>
                                </p:stCondLst>
                                <p:childTnLst>
                                  <p:par>
                                    <p:cTn id="78"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79" dur="1500" fill="hold"/>
                                            <p:tgtEl>
                                              <p:spTgt spid="69"/>
                                            </p:tgtEl>
                                            <p:attrNameLst>
                                              <p:attrName>ppt_x</p:attrName>
                                              <p:attrName>ppt_y</p:attrName>
                                            </p:attrNameLst>
                                          </p:cBhvr>
                                          <p:rCtr x="11230" y="-22512"/>
                                        </p:animMotion>
                                      </p:childTnLst>
                                    </p:cTn>
                                  </p:par>
                                  <p:par>
                                    <p:cTn id="80" presetID="1" presetClass="mediacall" presetSubtype="0" fill="hold" nodeType="withEffect">
                                      <p:stCondLst>
                                        <p:cond delay="250"/>
                                      </p:stCondLst>
                                      <p:childTnLst>
                                        <p:cmd type="call" cmd="playFrom(0.0)">
                                          <p:cBhvr>
                                            <p:cTn id="81" dur="1824" fill="hold"/>
                                            <p:tgtEl>
                                              <p:spTgt spid="64"/>
                                            </p:tgtEl>
                                          </p:cBhvr>
                                        </p:cmd>
                                      </p:childTnLst>
                                    </p:cTn>
                                  </p:par>
                                  <p:par>
                                    <p:cTn id="82" presetID="10" presetClass="entr" presetSubtype="0" fill="hold" grpId="0" nodeType="withEffect">
                                      <p:stCondLst>
                                        <p:cond delay="50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nodeType="withEffect">
                                      <p:stCondLst>
                                        <p:cond delay="100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2424"/>
                                </p:stCondLst>
                                <p:childTnLst>
                                  <p:par>
                                    <p:cTn id="89" presetID="10" presetClass="exit" presetSubtype="0" fill="hold" nodeType="afterEffect">
                                      <p:stCondLst>
                                        <p:cond delay="5000"/>
                                      </p:stCondLst>
                                      <p:childTnLst>
                                        <p:animEffect transition="out" filter="fade">
                                          <p:cBhvr>
                                            <p:cTn id="90" dur="1000"/>
                                            <p:tgtEl>
                                              <p:spTgt spid="69"/>
                                            </p:tgtEl>
                                          </p:cBhvr>
                                        </p:animEffect>
                                        <p:set>
                                          <p:cBhvr>
                                            <p:cTn id="91" dur="1" fill="hold">
                                              <p:stCondLst>
                                                <p:cond delay="999"/>
                                              </p:stCondLst>
                                            </p:cTn>
                                            <p:tgtEl>
                                              <p:spTgt spid="69"/>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66"/>
                                            </p:tgtEl>
                                          </p:cBhvr>
                                        </p:animEffect>
                                        <p:set>
                                          <p:cBhvr>
                                            <p:cTn id="94" dur="1" fill="hold">
                                              <p:stCondLst>
                                                <p:cond delay="999"/>
                                              </p:stCondLst>
                                            </p:cTn>
                                            <p:tgtEl>
                                              <p:spTgt spid="66"/>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65"/>
                                            </p:tgtEl>
                                          </p:cBhvr>
                                        </p:animEffect>
                                        <p:set>
                                          <p:cBhvr>
                                            <p:cTn id="97" dur="1" fill="hold">
                                              <p:stCondLst>
                                                <p:cond delay="9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57"/>
                                            </p:tgtEl>
                                            <p:attrNameLst>
                                              <p:attrName>style.visibility</p:attrName>
                                            </p:attrNameLst>
                                          </p:cBhvr>
                                          <p:to>
                                            <p:strVal val="visible"/>
                                          </p:to>
                                        </p:set>
                                      </p:childTnLst>
                                    </p:cTn>
                                  </p:par>
                                </p:childTnLst>
                              </p:cTn>
                            </p:par>
                            <p:par>
                              <p:cTn id="112" fill="hold">
                                <p:stCondLst>
                                  <p:cond delay="350"/>
                                </p:stCondLst>
                                <p:childTnLst>
                                  <p:par>
                                    <p:cTn id="113" presetID="42" presetClass="path" presetSubtype="0" accel="50000" decel="50000" fill="hold" nodeType="afterEffect">
                                      <p:stCondLst>
                                        <p:cond delay="0"/>
                                      </p:stCondLst>
                                      <p:childTnLst>
                                        <p:animMotion origin="layout" path="M 1.90972E-6 2.71605E-6 L -0.34777 0.00771 " pathEditMode="relative" rAng="0" ptsTypes="AA">
                                          <p:cBhvr>
                                            <p:cTn id="114" dur="1500" fill="hold"/>
                                            <p:tgtEl>
                                              <p:spTgt spid="57"/>
                                            </p:tgtEl>
                                            <p:attrNameLst>
                                              <p:attrName>ppt_x</p:attrName>
                                              <p:attrName>ppt_y</p:attrName>
                                            </p:attrNameLst>
                                          </p:cBhvr>
                                          <p:rCtr x="-17394" y="386"/>
                                        </p:animMotion>
                                      </p:childTnLst>
                                    </p:cTn>
                                  </p:par>
                                  <p:par>
                                    <p:cTn id="115" presetID="1" presetClass="mediacall" presetSubtype="0" fill="hold" nodeType="withEffect">
                                      <p:stCondLst>
                                        <p:cond delay="500"/>
                                      </p:stCondLst>
                                      <p:childTnLst>
                                        <p:cmd type="call" cmd="playFrom(0.0)">
                                          <p:cBhvr>
                                            <p:cTn id="116" dur="1933" fill="hold"/>
                                            <p:tgtEl>
                                              <p:spTgt spid="45"/>
                                            </p:tgtEl>
                                          </p:cBhvr>
                                        </p:cmd>
                                      </p:childTnLst>
                                    </p:cTn>
                                  </p:par>
                                  <p:par>
                                    <p:cTn id="117" presetID="10" presetClass="entr" presetSubtype="0" fill="hold" grpId="0" nodeType="withEffect">
                                      <p:stCondLst>
                                        <p:cond delay="50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par>
                                    <p:cTn id="120" presetID="10" presetClass="entr" presetSubtype="0" fill="hold" nodeType="withEffect">
                                      <p:stCondLst>
                                        <p:cond delay="100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500"/>
                                            <p:tgtEl>
                                              <p:spTgt spid="54"/>
                                            </p:tgtEl>
                                          </p:cBhvr>
                                        </p:animEffect>
                                      </p:childTnLst>
                                    </p:cTn>
                                  </p:par>
                                </p:childTnLst>
                              </p:cTn>
                            </p:par>
                            <p:par>
                              <p:cTn id="123" fill="hold">
                                <p:stCondLst>
                                  <p:cond delay="2783"/>
                                </p:stCondLst>
                                <p:childTnLst>
                                  <p:par>
                                    <p:cTn id="124" presetID="10" presetClass="exit" presetSubtype="0" fill="hold" nodeType="afterEffect">
                                      <p:stCondLst>
                                        <p:cond delay="5000"/>
                                      </p:stCondLst>
                                      <p:childTnLst>
                                        <p:animEffect transition="out" filter="fade">
                                          <p:cBhvr>
                                            <p:cTn id="125" dur="1000"/>
                                            <p:tgtEl>
                                              <p:spTgt spid="57"/>
                                            </p:tgtEl>
                                          </p:cBhvr>
                                        </p:animEffect>
                                        <p:set>
                                          <p:cBhvr>
                                            <p:cTn id="126" dur="1" fill="hold">
                                              <p:stCondLst>
                                                <p:cond delay="999"/>
                                              </p:stCondLst>
                                            </p:cTn>
                                            <p:tgtEl>
                                              <p:spTgt spid="57"/>
                                            </p:tgtEl>
                                            <p:attrNameLst>
                                              <p:attrName>style.visibility</p:attrName>
                                            </p:attrNameLst>
                                          </p:cBhvr>
                                          <p:to>
                                            <p:strVal val="hidden"/>
                                          </p:to>
                                        </p:set>
                                      </p:childTnLst>
                                    </p:cTn>
                                  </p:par>
                                  <p:par>
                                    <p:cTn id="127" presetID="10" presetClass="exit" presetSubtype="0" fill="hold" nodeType="withEffect">
                                      <p:stCondLst>
                                        <p:cond delay="5000"/>
                                      </p:stCondLst>
                                      <p:childTnLst>
                                        <p:animEffect transition="out" filter="fade">
                                          <p:cBhvr>
                                            <p:cTn id="128" dur="1000"/>
                                            <p:tgtEl>
                                              <p:spTgt spid="54"/>
                                            </p:tgtEl>
                                          </p:cBhvr>
                                        </p:animEffect>
                                        <p:set>
                                          <p:cBhvr>
                                            <p:cTn id="129" dur="1" fill="hold">
                                              <p:stCondLst>
                                                <p:cond delay="999"/>
                                              </p:stCondLst>
                                            </p:cTn>
                                            <p:tgtEl>
                                              <p:spTgt spid="54"/>
                                            </p:tgtEl>
                                            <p:attrNameLst>
                                              <p:attrName>style.visibility</p:attrName>
                                            </p:attrNameLst>
                                          </p:cBhvr>
                                          <p:to>
                                            <p:strVal val="hidden"/>
                                          </p:to>
                                        </p:set>
                                      </p:childTnLst>
                                    </p:cTn>
                                  </p:par>
                                  <p:par>
                                    <p:cTn id="130" presetID="10" presetClass="exit" presetSubtype="0" fill="hold" grpId="1" nodeType="withEffect">
                                      <p:stCondLst>
                                        <p:cond delay="5000"/>
                                      </p:stCondLst>
                                      <p:childTnLst>
                                        <p:animEffect transition="out" filter="fade">
                                          <p:cBhvr>
                                            <p:cTn id="131" dur="1000"/>
                                            <p:tgtEl>
                                              <p:spTgt spid="46"/>
                                            </p:tgtEl>
                                          </p:cBhvr>
                                        </p:animEffect>
                                        <p:set>
                                          <p:cBhvr>
                                            <p:cTn id="132"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3" restart="whenNotActive" fill="hold" evtFilter="cancelBubble" nodeType="interactiveSeq">
                    <p:stCondLst>
                      <p:cond evt="onClick" delay="0">
                        <p:tgtEl>
                          <p:spTgt spid="21"/>
                        </p:tgtEl>
                      </p:cond>
                    </p:stCondLst>
                    <p:endSync evt="end" delay="0">
                      <p:rtn val="all"/>
                    </p:endSync>
                    <p:childTnLst>
                      <p:par>
                        <p:cTn id="134" fill="hold">
                          <p:stCondLst>
                            <p:cond delay="0"/>
                          </p:stCondLst>
                          <p:childTnLst>
                            <p:par>
                              <p:cTn id="135" fill="hold">
                                <p:stCondLst>
                                  <p:cond delay="0"/>
                                </p:stCondLst>
                                <p:childTnLst>
                                  <p:par>
                                    <p:cTn id="136" presetID="2" presetClass="exit" presetSubtype="8" fill="hold" grpId="1" nodeType="clickEffect">
                                      <p:stCondLst>
                                        <p:cond delay="0"/>
                                      </p:stCondLst>
                                      <p:childTnLst>
                                        <p:anim calcmode="lin" valueType="num">
                                          <p:cBhvr additive="base">
                                            <p:cTn id="137" dur="350"/>
                                            <p:tgtEl>
                                              <p:spTgt spid="21"/>
                                            </p:tgtEl>
                                            <p:attrNameLst>
                                              <p:attrName>ppt_x</p:attrName>
                                            </p:attrNameLst>
                                          </p:cBhvr>
                                          <p:tavLst>
                                            <p:tav tm="0">
                                              <p:val>
                                                <p:strVal val="ppt_x"/>
                                              </p:val>
                                            </p:tav>
                                            <p:tav tm="100000">
                                              <p:val>
                                                <p:strVal val="0-ppt_w/2"/>
                                              </p:val>
                                            </p:tav>
                                          </p:tavLst>
                                        </p:anim>
                                        <p:anim calcmode="lin" valueType="num">
                                          <p:cBhvr additive="base">
                                            <p:cTn id="138" dur="350"/>
                                            <p:tgtEl>
                                              <p:spTgt spid="21"/>
                                            </p:tgtEl>
                                            <p:attrNameLst>
                                              <p:attrName>ppt_y</p:attrName>
                                            </p:attrNameLst>
                                          </p:cBhvr>
                                          <p:tavLst>
                                            <p:tav tm="0">
                                              <p:val>
                                                <p:strVal val="ppt_y"/>
                                              </p:val>
                                            </p:tav>
                                            <p:tav tm="100000">
                                              <p:val>
                                                <p:strVal val="ppt_y"/>
                                              </p:val>
                                            </p:tav>
                                          </p:tavLst>
                                        </p:anim>
                                        <p:set>
                                          <p:cBhvr>
                                            <p:cTn id="139" dur="1" fill="hold">
                                              <p:stCondLst>
                                                <p:cond delay="349"/>
                                              </p:stCondLst>
                                            </p:cTn>
                                            <p:tgtEl>
                                              <p:spTgt spid="21"/>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100"/>
                                            <p:tgtEl>
                                              <p:spTgt spid="51"/>
                                            </p:tgtEl>
                                          </p:cBhvr>
                                        </p:animEffect>
                                        <p:set>
                                          <p:cBhvr>
                                            <p:cTn id="142" dur="1" fill="hold">
                                              <p:stCondLst>
                                                <p:cond delay="99"/>
                                              </p:stCondLst>
                                            </p:cTn>
                                            <p:tgtEl>
                                              <p:spTgt spid="51"/>
                                            </p:tgtEl>
                                            <p:attrNameLst>
                                              <p:attrName>style.visibility</p:attrName>
                                            </p:attrNameLst>
                                          </p:cBhvr>
                                          <p:to>
                                            <p:strVal val="hidden"/>
                                          </p:to>
                                        </p:set>
                                      </p:childTnLst>
                                    </p:cTn>
                                  </p:par>
                                  <p:par>
                                    <p:cTn id="143" presetID="1" presetClass="mediacall" presetSubtype="0" fill="hold" nodeType="withEffect">
                                      <p:stCondLst>
                                        <p:cond delay="0"/>
                                      </p:stCondLst>
                                      <p:childTnLst>
                                        <p:cmd type="call" cmd="playFrom(0.0)">
                                          <p:cBhvr>
                                            <p:cTn id="144" dur="339" fill="hold"/>
                                            <p:tgtEl>
                                              <p:spTgt spid="9"/>
                                            </p:tgtEl>
                                          </p:cBhvr>
                                        </p:cmd>
                                      </p:childTnLst>
                                    </p:cTn>
                                  </p:par>
                                </p:childTnLst>
                              </p:cTn>
                            </p:par>
                            <p:par>
                              <p:cTn id="145" fill="hold">
                                <p:stCondLst>
                                  <p:cond delay="350"/>
                                </p:stCondLst>
                                <p:childTnLst>
                                  <p:par>
                                    <p:cTn id="146" presetID="1" presetClass="entr" presetSubtype="0" fill="hold" nodeType="afterEffect">
                                      <p:stCondLst>
                                        <p:cond delay="0"/>
                                      </p:stCondLst>
                                      <p:childTnLst>
                                        <p:set>
                                          <p:cBhvr>
                                            <p:cTn id="147" dur="1" fill="hold">
                                              <p:stCondLst>
                                                <p:cond delay="0"/>
                                              </p:stCondLst>
                                            </p:cTn>
                                            <p:tgtEl>
                                              <p:spTgt spid="44"/>
                                            </p:tgtEl>
                                            <p:attrNameLst>
                                              <p:attrName>style.visibility</p:attrName>
                                            </p:attrNameLst>
                                          </p:cBhvr>
                                          <p:to>
                                            <p:strVal val="visible"/>
                                          </p:to>
                                        </p:set>
                                      </p:childTnLst>
                                    </p:cTn>
                                  </p:par>
                                </p:childTnLst>
                              </p:cTn>
                            </p:par>
                            <p:par>
                              <p:cTn id="148" fill="hold">
                                <p:stCondLst>
                                  <p:cond delay="350"/>
                                </p:stCondLst>
                                <p:childTnLst>
                                  <p:par>
                                    <p:cTn id="149" presetID="42" presetClass="path" presetSubtype="0" accel="50000" decel="50000" fill="hold" nodeType="afterEffect">
                                      <p:stCondLst>
                                        <p:cond delay="0"/>
                                      </p:stCondLst>
                                      <p:childTnLst>
                                        <p:animMotion origin="layout" path="M 4.0625E-6 1.48148E-6 L 0.26052 0.00077 " pathEditMode="relative" rAng="0" ptsTypes="AA">
                                          <p:cBhvr>
                                            <p:cTn id="150" dur="1500" fill="hold"/>
                                            <p:tgtEl>
                                              <p:spTgt spid="44"/>
                                            </p:tgtEl>
                                            <p:attrNameLst>
                                              <p:attrName>ppt_x</p:attrName>
                                              <p:attrName>ppt_y</p:attrName>
                                            </p:attrNameLst>
                                          </p:cBhvr>
                                          <p:rCtr x="13021" y="39"/>
                                        </p:animMotion>
                                      </p:childTnLst>
                                    </p:cTn>
                                  </p:par>
                                  <p:par>
                                    <p:cTn id="151" presetID="1" presetClass="mediacall" presetSubtype="0" fill="hold" nodeType="withEffect">
                                      <p:stCondLst>
                                        <p:cond delay="250"/>
                                      </p:stCondLst>
                                      <p:childTnLst>
                                        <p:cmd type="call" cmd="playFrom(0.0)">
                                          <p:cBhvr>
                                            <p:cTn id="152" dur="1416" fill="hold"/>
                                            <p:tgtEl>
                                              <p:spTgt spid="39"/>
                                            </p:tgtEl>
                                          </p:cBhvr>
                                        </p:cmd>
                                      </p:childTnLst>
                                    </p:cTn>
                                  </p:par>
                                  <p:par>
                                    <p:cTn id="153" presetID="10" presetClass="entr" presetSubtype="0" fill="hold" grpId="0" nodeType="withEffect">
                                      <p:stCondLst>
                                        <p:cond delay="500"/>
                                      </p:stCondLst>
                                      <p:childTnLst>
                                        <p:set>
                                          <p:cBhvr>
                                            <p:cTn id="154" dur="1" fill="hold">
                                              <p:stCondLst>
                                                <p:cond delay="0"/>
                                              </p:stCondLst>
                                            </p:cTn>
                                            <p:tgtEl>
                                              <p:spTgt spid="40"/>
                                            </p:tgtEl>
                                            <p:attrNameLst>
                                              <p:attrName>style.visibility</p:attrName>
                                            </p:attrNameLst>
                                          </p:cBhvr>
                                          <p:to>
                                            <p:strVal val="visible"/>
                                          </p:to>
                                        </p:set>
                                        <p:animEffect transition="in" filter="fade">
                                          <p:cBhvr>
                                            <p:cTn id="155" dur="500"/>
                                            <p:tgtEl>
                                              <p:spTgt spid="40"/>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41"/>
                                            </p:tgtEl>
                                            <p:attrNameLst>
                                              <p:attrName>style.visibility</p:attrName>
                                            </p:attrNameLst>
                                          </p:cBhvr>
                                          <p:to>
                                            <p:strVal val="visible"/>
                                          </p:to>
                                        </p:set>
                                        <p:animEffect transition="in" filter="fade">
                                          <p:cBhvr>
                                            <p:cTn id="158" dur="500"/>
                                            <p:tgtEl>
                                              <p:spTgt spid="41"/>
                                            </p:tgtEl>
                                          </p:cBhvr>
                                        </p:animEffect>
                                      </p:childTnLst>
                                    </p:cTn>
                                  </p:par>
                                </p:childTnLst>
                              </p:cTn>
                            </p:par>
                            <p:par>
                              <p:cTn id="159" fill="hold">
                                <p:stCondLst>
                                  <p:cond delay="1992"/>
                                </p:stCondLst>
                                <p:childTnLst>
                                  <p:par>
                                    <p:cTn id="160" presetID="10" presetClass="exit" presetSubtype="0" fill="hold" nodeType="afterEffect">
                                      <p:stCondLst>
                                        <p:cond delay="5000"/>
                                      </p:stCondLst>
                                      <p:childTnLst>
                                        <p:animEffect transition="out" filter="fade">
                                          <p:cBhvr>
                                            <p:cTn id="161" dur="1000"/>
                                            <p:tgtEl>
                                              <p:spTgt spid="44"/>
                                            </p:tgtEl>
                                          </p:cBhvr>
                                        </p:animEffect>
                                        <p:set>
                                          <p:cBhvr>
                                            <p:cTn id="162" dur="1" fill="hold">
                                              <p:stCondLst>
                                                <p:cond delay="999"/>
                                              </p:stCondLst>
                                            </p:cTn>
                                            <p:tgtEl>
                                              <p:spTgt spid="44"/>
                                            </p:tgtEl>
                                            <p:attrNameLst>
                                              <p:attrName>style.visibility</p:attrName>
                                            </p:attrNameLst>
                                          </p:cBhvr>
                                          <p:to>
                                            <p:strVal val="hidden"/>
                                          </p:to>
                                        </p:set>
                                      </p:childTnLst>
                                    </p:cTn>
                                  </p:par>
                                  <p:par>
                                    <p:cTn id="163" presetID="10" presetClass="exit" presetSubtype="0" fill="hold" nodeType="withEffect">
                                      <p:stCondLst>
                                        <p:cond delay="5000"/>
                                      </p:stCondLst>
                                      <p:childTnLst>
                                        <p:animEffect transition="out" filter="fade">
                                          <p:cBhvr>
                                            <p:cTn id="164" dur="1000"/>
                                            <p:tgtEl>
                                              <p:spTgt spid="41"/>
                                            </p:tgtEl>
                                          </p:cBhvr>
                                        </p:animEffect>
                                        <p:set>
                                          <p:cBhvr>
                                            <p:cTn id="165" dur="1" fill="hold">
                                              <p:stCondLst>
                                                <p:cond delay="999"/>
                                              </p:stCondLst>
                                            </p:cTn>
                                            <p:tgtEl>
                                              <p:spTgt spid="41"/>
                                            </p:tgtEl>
                                            <p:attrNameLst>
                                              <p:attrName>style.visibility</p:attrName>
                                            </p:attrNameLst>
                                          </p:cBhvr>
                                          <p:to>
                                            <p:strVal val="hidden"/>
                                          </p:to>
                                        </p:set>
                                      </p:childTnLst>
                                    </p:cTn>
                                  </p:par>
                                  <p:par>
                                    <p:cTn id="166" presetID="10" presetClass="exit" presetSubtype="0" fill="hold" grpId="1" nodeType="withEffect">
                                      <p:stCondLst>
                                        <p:cond delay="5000"/>
                                      </p:stCondLst>
                                      <p:childTnLst>
                                        <p:animEffect transition="out" filter="fade">
                                          <p:cBhvr>
                                            <p:cTn id="167" dur="1000"/>
                                            <p:tgtEl>
                                              <p:spTgt spid="40"/>
                                            </p:tgtEl>
                                          </p:cBhvr>
                                        </p:animEffect>
                                        <p:set>
                                          <p:cBhvr>
                                            <p:cTn id="168"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69" restart="whenNotActive" fill="hold" evtFilter="cancelBubble" nodeType="interactiveSeq">
                    <p:stCondLst>
                      <p:cond evt="onClick" delay="0">
                        <p:tgtEl>
                          <p:spTgt spid="22"/>
                        </p:tgtEl>
                      </p:cond>
                    </p:stCondLst>
                    <p:endSync evt="end" delay="0">
                      <p:rtn val="all"/>
                    </p:endSync>
                    <p:childTnLst>
                      <p:par>
                        <p:cTn id="170" fill="hold">
                          <p:stCondLst>
                            <p:cond delay="0"/>
                          </p:stCondLst>
                          <p:childTnLst>
                            <p:par>
                              <p:cTn id="171" fill="hold">
                                <p:stCondLst>
                                  <p:cond delay="0"/>
                                </p:stCondLst>
                                <p:childTnLst>
                                  <p:par>
                                    <p:cTn id="172" presetID="2" presetClass="exit" presetSubtype="2" fill="hold" grpId="1" nodeType="clickEffect">
                                      <p:stCondLst>
                                        <p:cond delay="0"/>
                                      </p:stCondLst>
                                      <p:childTnLst>
                                        <p:anim calcmode="lin" valueType="num">
                                          <p:cBhvr additive="base">
                                            <p:cTn id="173" dur="350"/>
                                            <p:tgtEl>
                                              <p:spTgt spid="22"/>
                                            </p:tgtEl>
                                            <p:attrNameLst>
                                              <p:attrName>ppt_x</p:attrName>
                                            </p:attrNameLst>
                                          </p:cBhvr>
                                          <p:tavLst>
                                            <p:tav tm="0">
                                              <p:val>
                                                <p:strVal val="ppt_x"/>
                                              </p:val>
                                            </p:tav>
                                            <p:tav tm="100000">
                                              <p:val>
                                                <p:strVal val="1+ppt_w/2"/>
                                              </p:val>
                                            </p:tav>
                                          </p:tavLst>
                                        </p:anim>
                                        <p:anim calcmode="lin" valueType="num">
                                          <p:cBhvr additive="base">
                                            <p:cTn id="174" dur="350"/>
                                            <p:tgtEl>
                                              <p:spTgt spid="22"/>
                                            </p:tgtEl>
                                            <p:attrNameLst>
                                              <p:attrName>ppt_y</p:attrName>
                                            </p:attrNameLst>
                                          </p:cBhvr>
                                          <p:tavLst>
                                            <p:tav tm="0">
                                              <p:val>
                                                <p:strVal val="ppt_y"/>
                                              </p:val>
                                            </p:tav>
                                            <p:tav tm="100000">
                                              <p:val>
                                                <p:strVal val="ppt_y"/>
                                              </p:val>
                                            </p:tav>
                                          </p:tavLst>
                                        </p:anim>
                                        <p:set>
                                          <p:cBhvr>
                                            <p:cTn id="175" dur="1" fill="hold">
                                              <p:stCondLst>
                                                <p:cond delay="349"/>
                                              </p:stCondLst>
                                            </p:cTn>
                                            <p:tgtEl>
                                              <p:spTgt spid="22"/>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100"/>
                                            <p:tgtEl>
                                              <p:spTgt spid="50"/>
                                            </p:tgtEl>
                                          </p:cBhvr>
                                        </p:animEffect>
                                        <p:set>
                                          <p:cBhvr>
                                            <p:cTn id="178" dur="1" fill="hold">
                                              <p:stCondLst>
                                                <p:cond delay="99"/>
                                              </p:stCondLst>
                                            </p:cTn>
                                            <p:tgtEl>
                                              <p:spTgt spid="50"/>
                                            </p:tgtEl>
                                            <p:attrNameLst>
                                              <p:attrName>style.visibility</p:attrName>
                                            </p:attrNameLst>
                                          </p:cBhvr>
                                          <p:to>
                                            <p:strVal val="hidden"/>
                                          </p:to>
                                        </p:set>
                                      </p:childTnLst>
                                    </p:cTn>
                                  </p:par>
                                  <p:par>
                                    <p:cTn id="179" presetID="1" presetClass="mediacall" presetSubtype="0" fill="hold" nodeType="withEffect">
                                      <p:stCondLst>
                                        <p:cond delay="0"/>
                                      </p:stCondLst>
                                      <p:childTnLst>
                                        <p:cmd type="call" cmd="playFrom(0.0)">
                                          <p:cBhvr>
                                            <p:cTn id="180" dur="339" fill="hold"/>
                                            <p:tgtEl>
                                              <p:spTgt spid="9"/>
                                            </p:tgtEl>
                                          </p:cBhvr>
                                        </p:cmd>
                                      </p:childTnLst>
                                    </p:cTn>
                                  </p:par>
                                  <p:par>
                                    <p:cTn id="181" presetID="1" presetClass="entr" presetSubtype="0" fill="hold" nodeType="withEffect">
                                      <p:stCondLst>
                                        <p:cond delay="0"/>
                                      </p:stCondLst>
                                      <p:childTnLst>
                                        <p:set>
                                          <p:cBhvr>
                                            <p:cTn id="182" dur="1" fill="hold">
                                              <p:stCondLst>
                                                <p:cond delay="0"/>
                                              </p:stCondLst>
                                            </p:cTn>
                                            <p:tgtEl>
                                              <p:spTgt spid="63"/>
                                            </p:tgtEl>
                                            <p:attrNameLst>
                                              <p:attrName>style.visibility</p:attrName>
                                            </p:attrNameLst>
                                          </p:cBhvr>
                                          <p:to>
                                            <p:strVal val="visible"/>
                                          </p:to>
                                        </p:set>
                                      </p:childTnLst>
                                    </p:cTn>
                                  </p:par>
                                </p:childTnLst>
                              </p:cTn>
                            </p:par>
                            <p:par>
                              <p:cTn id="183" fill="hold">
                                <p:stCondLst>
                                  <p:cond delay="350"/>
                                </p:stCondLst>
                                <p:childTnLst>
                                  <p:par>
                                    <p:cTn id="184" presetID="37" presetClass="path" presetSubtype="0" accel="50000" decel="50000" fill="hold" nodeType="afterEffect">
                                      <p:stCondLst>
                                        <p:cond delay="0"/>
                                      </p:stCondLst>
                                      <p:childTnLst>
                                        <p:animMotion origin="layout" path="M -1.38889E-7 -4.07407E-6 L -0.06348 -0.076 C -0.07661 -0.09317 -0.09657 -0.10281 -0.1174 -0.10281 C -0.14095 -0.10281 -0.16005 -0.09317 -0.17318 -0.076 L -0.23644 -4.07407E-6 " pathEditMode="relative" rAng="0" ptsTypes="AAAAA">
                                          <p:cBhvr>
                                            <p:cTn id="185" dur="1500" fill="hold"/>
                                            <p:tgtEl>
                                              <p:spTgt spid="63"/>
                                            </p:tgtEl>
                                            <p:attrNameLst>
                                              <p:attrName>ppt_x</p:attrName>
                                              <p:attrName>ppt_y</p:attrName>
                                            </p:attrNameLst>
                                          </p:cBhvr>
                                          <p:rCtr x="-11827" y="-5150"/>
                                        </p:animMotion>
                                      </p:childTnLst>
                                    </p:cTn>
                                  </p:par>
                                  <p:par>
                                    <p:cTn id="186" presetID="1" presetClass="mediacall" presetSubtype="0" fill="hold" nodeType="withEffect">
                                      <p:stCondLst>
                                        <p:cond delay="500"/>
                                      </p:stCondLst>
                                      <p:childTnLst>
                                        <p:cmd type="call" cmd="playFrom(0.0)">
                                          <p:cBhvr>
                                            <p:cTn id="187" dur="235" fill="hold"/>
                                            <p:tgtEl>
                                              <p:spTgt spid="58"/>
                                            </p:tgtEl>
                                          </p:cBhvr>
                                        </p:cmd>
                                      </p:childTnLst>
                                    </p:cTn>
                                  </p:par>
                                  <p:par>
                                    <p:cTn id="188" presetID="42" presetClass="path" presetSubtype="0" repeatCount="5000" autoRev="1" fill="hold" nodeType="withEffect" p14:presetBounceEnd="20000">
                                      <p:stCondLst>
                                        <p:cond delay="1500"/>
                                      </p:stCondLst>
                                      <p:childTnLst>
                                        <p:animMotion origin="layout" path="M -0.23546 -0.0596 L -0.23579 -0.00096 " pathEditMode="relative" rAng="0" ptsTypes="AA" p14:bounceEnd="20000">
                                          <p:cBhvr>
                                            <p:cTn id="189" dur="750" spd="-100000" fill="hold"/>
                                            <p:tgtEl>
                                              <p:spTgt spid="63"/>
                                            </p:tgtEl>
                                            <p:attrNameLst>
                                              <p:attrName>ppt_x</p:attrName>
                                              <p:attrName>ppt_y</p:attrName>
                                            </p:attrNameLst>
                                          </p:cBhvr>
                                          <p:rCtr x="-22" y="2932"/>
                                        </p:animMotion>
                                      </p:childTnLst>
                                    </p:cTn>
                                  </p:par>
                                  <p:par>
                                    <p:cTn id="190" presetID="10" presetClass="entr" presetSubtype="0" fill="hold" grpId="0" nodeType="withEffect">
                                      <p:stCondLst>
                                        <p:cond delay="500"/>
                                      </p:stCondLst>
                                      <p:childTnLst>
                                        <p:set>
                                          <p:cBhvr>
                                            <p:cTn id="191" dur="1" fill="hold">
                                              <p:stCondLst>
                                                <p:cond delay="0"/>
                                              </p:stCondLst>
                                            </p:cTn>
                                            <p:tgtEl>
                                              <p:spTgt spid="59"/>
                                            </p:tgtEl>
                                            <p:attrNameLst>
                                              <p:attrName>style.visibility</p:attrName>
                                            </p:attrNameLst>
                                          </p:cBhvr>
                                          <p:to>
                                            <p:strVal val="visible"/>
                                          </p:to>
                                        </p:set>
                                        <p:animEffect transition="in" filter="fade">
                                          <p:cBhvr>
                                            <p:cTn id="192" dur="500"/>
                                            <p:tgtEl>
                                              <p:spTgt spid="59"/>
                                            </p:tgtEl>
                                          </p:cBhvr>
                                        </p:animEffect>
                                      </p:childTnLst>
                                    </p:cTn>
                                  </p:par>
                                  <p:par>
                                    <p:cTn id="193" presetID="10" presetClass="entr" presetSubtype="0" fill="hold" nodeType="withEffect">
                                      <p:stCondLst>
                                        <p:cond delay="1000"/>
                                      </p:stCondLst>
                                      <p:childTnLst>
                                        <p:set>
                                          <p:cBhvr>
                                            <p:cTn id="194" dur="1" fill="hold">
                                              <p:stCondLst>
                                                <p:cond delay="0"/>
                                              </p:stCondLst>
                                            </p:cTn>
                                            <p:tgtEl>
                                              <p:spTgt spid="60"/>
                                            </p:tgtEl>
                                            <p:attrNameLst>
                                              <p:attrName>style.visibility</p:attrName>
                                            </p:attrNameLst>
                                          </p:cBhvr>
                                          <p:to>
                                            <p:strVal val="visible"/>
                                          </p:to>
                                        </p:set>
                                        <p:animEffect transition="in" filter="fade">
                                          <p:cBhvr>
                                            <p:cTn id="195" dur="500"/>
                                            <p:tgtEl>
                                              <p:spTgt spid="60"/>
                                            </p:tgtEl>
                                          </p:cBhvr>
                                        </p:animEffect>
                                      </p:childTnLst>
                                    </p:cTn>
                                  </p:par>
                                  <p:par>
                                    <p:cTn id="196" presetID="10" presetClass="exit" presetSubtype="0" fill="hold" nodeType="withEffect">
                                      <p:stCondLst>
                                        <p:cond delay="6000"/>
                                      </p:stCondLst>
                                      <p:childTnLst>
                                        <p:animEffect transition="out" filter="fade">
                                          <p:cBhvr>
                                            <p:cTn id="197" dur="1000"/>
                                            <p:tgtEl>
                                              <p:spTgt spid="63"/>
                                            </p:tgtEl>
                                          </p:cBhvr>
                                        </p:animEffect>
                                        <p:set>
                                          <p:cBhvr>
                                            <p:cTn id="198" dur="1" fill="hold">
                                              <p:stCondLst>
                                                <p:cond delay="999"/>
                                              </p:stCondLst>
                                            </p:cTn>
                                            <p:tgtEl>
                                              <p:spTgt spid="63"/>
                                            </p:tgtEl>
                                            <p:attrNameLst>
                                              <p:attrName>style.visibility</p:attrName>
                                            </p:attrNameLst>
                                          </p:cBhvr>
                                          <p:to>
                                            <p:strVal val="hidden"/>
                                          </p:to>
                                        </p:set>
                                      </p:childTnLst>
                                    </p:cTn>
                                  </p:par>
                                  <p:par>
                                    <p:cTn id="199" presetID="10" presetClass="exit" presetSubtype="0" fill="hold" nodeType="withEffect">
                                      <p:stCondLst>
                                        <p:cond delay="6000"/>
                                      </p:stCondLst>
                                      <p:childTnLst>
                                        <p:animEffect transition="out" filter="fade">
                                          <p:cBhvr>
                                            <p:cTn id="200" dur="1000"/>
                                            <p:tgtEl>
                                              <p:spTgt spid="60"/>
                                            </p:tgtEl>
                                          </p:cBhvr>
                                        </p:animEffect>
                                        <p:set>
                                          <p:cBhvr>
                                            <p:cTn id="201" dur="1" fill="hold">
                                              <p:stCondLst>
                                                <p:cond delay="999"/>
                                              </p:stCondLst>
                                            </p:cTn>
                                            <p:tgtEl>
                                              <p:spTgt spid="60"/>
                                            </p:tgtEl>
                                            <p:attrNameLst>
                                              <p:attrName>style.visibility</p:attrName>
                                            </p:attrNameLst>
                                          </p:cBhvr>
                                          <p:to>
                                            <p:strVal val="hidden"/>
                                          </p:to>
                                        </p:set>
                                      </p:childTnLst>
                                    </p:cTn>
                                  </p:par>
                                  <p:par>
                                    <p:cTn id="202" presetID="10" presetClass="exit" presetSubtype="0" fill="hold" grpId="1" nodeType="withEffect">
                                      <p:stCondLst>
                                        <p:cond delay="6000"/>
                                      </p:stCondLst>
                                      <p:childTnLst>
                                        <p:animEffect transition="out" filter="fade">
                                          <p:cBhvr>
                                            <p:cTn id="203" dur="1000"/>
                                            <p:tgtEl>
                                              <p:spTgt spid="59"/>
                                            </p:tgtEl>
                                          </p:cBhvr>
                                        </p:animEffect>
                                        <p:set>
                                          <p:cBhvr>
                                            <p:cTn id="204"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5" restart="whenNotActive" fill="hold" evtFilter="cancelBubble" nodeType="interactiveSeq">
                    <p:stCondLst>
                      <p:cond evt="onClick" delay="0">
                        <p:tgtEl>
                          <p:spTgt spid="24"/>
                        </p:tgtEl>
                      </p:cond>
                    </p:stCondLst>
                    <p:endSync evt="end" delay="0">
                      <p:rtn val="all"/>
                    </p:endSync>
                    <p:childTnLst>
                      <p:par>
                        <p:cTn id="206" fill="hold">
                          <p:stCondLst>
                            <p:cond delay="0"/>
                          </p:stCondLst>
                          <p:childTnLst>
                            <p:par>
                              <p:cTn id="207" fill="hold">
                                <p:stCondLst>
                                  <p:cond delay="0"/>
                                </p:stCondLst>
                                <p:childTnLst>
                                  <p:par>
                                    <p:cTn id="208" presetID="2" presetClass="exit" presetSubtype="8" fill="hold" grpId="1" nodeType="clickEffect">
                                      <p:stCondLst>
                                        <p:cond delay="0"/>
                                      </p:stCondLst>
                                      <p:childTnLst>
                                        <p:anim calcmode="lin" valueType="num">
                                          <p:cBhvr additive="base">
                                            <p:cTn id="209" dur="350"/>
                                            <p:tgtEl>
                                              <p:spTgt spid="24"/>
                                            </p:tgtEl>
                                            <p:attrNameLst>
                                              <p:attrName>ppt_x</p:attrName>
                                            </p:attrNameLst>
                                          </p:cBhvr>
                                          <p:tavLst>
                                            <p:tav tm="0">
                                              <p:val>
                                                <p:strVal val="ppt_x"/>
                                              </p:val>
                                            </p:tav>
                                            <p:tav tm="100000">
                                              <p:val>
                                                <p:strVal val="0-ppt_w/2"/>
                                              </p:val>
                                            </p:tav>
                                          </p:tavLst>
                                        </p:anim>
                                        <p:anim calcmode="lin" valueType="num">
                                          <p:cBhvr additive="base">
                                            <p:cTn id="210" dur="350"/>
                                            <p:tgtEl>
                                              <p:spTgt spid="24"/>
                                            </p:tgtEl>
                                            <p:attrNameLst>
                                              <p:attrName>ppt_y</p:attrName>
                                            </p:attrNameLst>
                                          </p:cBhvr>
                                          <p:tavLst>
                                            <p:tav tm="0">
                                              <p:val>
                                                <p:strVal val="ppt_y"/>
                                              </p:val>
                                            </p:tav>
                                            <p:tav tm="100000">
                                              <p:val>
                                                <p:strVal val="ppt_y"/>
                                              </p:val>
                                            </p:tav>
                                          </p:tavLst>
                                        </p:anim>
                                        <p:set>
                                          <p:cBhvr>
                                            <p:cTn id="211" dur="1" fill="hold">
                                              <p:stCondLst>
                                                <p:cond delay="349"/>
                                              </p:stCondLst>
                                            </p:cTn>
                                            <p:tgtEl>
                                              <p:spTgt spid="24"/>
                                            </p:tgtEl>
                                            <p:attrNameLst>
                                              <p:attrName>style.visibility</p:attrName>
                                            </p:attrNameLst>
                                          </p:cBhvr>
                                          <p:to>
                                            <p:strVal val="hidden"/>
                                          </p:to>
                                        </p:set>
                                      </p:childTnLst>
                                    </p:cTn>
                                  </p:par>
                                  <p:par>
                                    <p:cTn id="212" presetID="10" presetClass="exit" presetSubtype="0" fill="hold" grpId="1" nodeType="withEffect">
                                      <p:stCondLst>
                                        <p:cond delay="0"/>
                                      </p:stCondLst>
                                      <p:childTnLst>
                                        <p:animEffect transition="out" filter="fade">
                                          <p:cBhvr>
                                            <p:cTn id="213" dur="100"/>
                                            <p:tgtEl>
                                              <p:spTgt spid="49"/>
                                            </p:tgtEl>
                                          </p:cBhvr>
                                        </p:animEffect>
                                        <p:set>
                                          <p:cBhvr>
                                            <p:cTn id="214" dur="1" fill="hold">
                                              <p:stCondLst>
                                                <p:cond delay="99"/>
                                              </p:stCondLst>
                                            </p:cTn>
                                            <p:tgtEl>
                                              <p:spTgt spid="49"/>
                                            </p:tgtEl>
                                            <p:attrNameLst>
                                              <p:attrName>style.visibility</p:attrName>
                                            </p:attrNameLst>
                                          </p:cBhvr>
                                          <p:to>
                                            <p:strVal val="hidden"/>
                                          </p:to>
                                        </p:set>
                                      </p:childTnLst>
                                    </p:cTn>
                                  </p:par>
                                  <p:par>
                                    <p:cTn id="215" presetID="1" presetClass="mediacall" presetSubtype="0" fill="hold" nodeType="withEffect">
                                      <p:stCondLst>
                                        <p:cond delay="0"/>
                                      </p:stCondLst>
                                      <p:childTnLst>
                                        <p:cmd type="call" cmd="playFrom(0.0)">
                                          <p:cBhvr>
                                            <p:cTn id="216" dur="339" fill="hold"/>
                                            <p:tgtEl>
                                              <p:spTgt spid="9"/>
                                            </p:tgtEl>
                                          </p:cBhvr>
                                        </p:cmd>
                                      </p:childTnLst>
                                    </p:cTn>
                                  </p:par>
                                  <p:par>
                                    <p:cTn id="217" presetID="1" presetClass="entr" presetSubtype="0" fill="hold" nodeType="withEffect">
                                      <p:stCondLst>
                                        <p:cond delay="0"/>
                                      </p:stCondLst>
                                      <p:childTnLst>
                                        <p:set>
                                          <p:cBhvr>
                                            <p:cTn id="218" dur="1" fill="hold">
                                              <p:stCondLst>
                                                <p:cond delay="0"/>
                                              </p:stCondLst>
                                            </p:cTn>
                                            <p:tgtEl>
                                              <p:spTgt spid="83"/>
                                            </p:tgtEl>
                                            <p:attrNameLst>
                                              <p:attrName>style.visibility</p:attrName>
                                            </p:attrNameLst>
                                          </p:cBhvr>
                                          <p:to>
                                            <p:strVal val="visible"/>
                                          </p:to>
                                        </p:set>
                                      </p:childTnLst>
                                    </p:cTn>
                                  </p:par>
                                </p:childTnLst>
                              </p:cTn>
                            </p:par>
                            <p:par>
                              <p:cTn id="219" fill="hold">
                                <p:stCondLst>
                                  <p:cond delay="350"/>
                                </p:stCondLst>
                                <p:childTnLst>
                                  <p:par>
                                    <p:cTn id="220"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221" dur="1750" fill="hold"/>
                                            <p:tgtEl>
                                              <p:spTgt spid="83"/>
                                            </p:tgtEl>
                                            <p:attrNameLst>
                                              <p:attrName>ppt_x</p:attrName>
                                              <p:attrName>ppt_y</p:attrName>
                                            </p:attrNameLst>
                                          </p:cBhvr>
                                          <p:rCtr x="8105" y="12712"/>
                                        </p:animMotion>
                                      </p:childTnLst>
                                    </p:cTn>
                                  </p:par>
                                  <p:par>
                                    <p:cTn id="222" presetID="1" presetClass="mediacall" presetSubtype="0" fill="hold" nodeType="withEffect">
                                      <p:stCondLst>
                                        <p:cond delay="0"/>
                                      </p:stCondLst>
                                      <p:childTnLst>
                                        <p:cmd type="call" cmd="playFrom(0.0)">
                                          <p:cBhvr>
                                            <p:cTn id="223" dur="2040" fill="hold"/>
                                            <p:tgtEl>
                                              <p:spTgt spid="76"/>
                                            </p:tgtEl>
                                          </p:cBhvr>
                                        </p:cmd>
                                      </p:childTnLst>
                                    </p:cTn>
                                  </p:par>
                                  <p:par>
                                    <p:cTn id="224" presetID="10" presetClass="entr" presetSubtype="0" fill="hold" grpId="0" nodeType="withEffect">
                                      <p:stCondLst>
                                        <p:cond delay="500"/>
                                      </p:stCondLst>
                                      <p:childTnLst>
                                        <p:set>
                                          <p:cBhvr>
                                            <p:cTn id="225" dur="1" fill="hold">
                                              <p:stCondLst>
                                                <p:cond delay="0"/>
                                              </p:stCondLst>
                                            </p:cTn>
                                            <p:tgtEl>
                                              <p:spTgt spid="77"/>
                                            </p:tgtEl>
                                            <p:attrNameLst>
                                              <p:attrName>style.visibility</p:attrName>
                                            </p:attrNameLst>
                                          </p:cBhvr>
                                          <p:to>
                                            <p:strVal val="visible"/>
                                          </p:to>
                                        </p:set>
                                        <p:animEffect transition="in" filter="fade">
                                          <p:cBhvr>
                                            <p:cTn id="226" dur="500"/>
                                            <p:tgtEl>
                                              <p:spTgt spid="77"/>
                                            </p:tgtEl>
                                          </p:cBhvr>
                                        </p:animEffect>
                                      </p:childTnLst>
                                    </p:cTn>
                                  </p:par>
                                </p:childTnLst>
                              </p:cTn>
                            </p:par>
                            <p:par>
                              <p:cTn id="227" fill="hold">
                                <p:stCondLst>
                                  <p:cond delay="2390"/>
                                </p:stCondLst>
                                <p:childTnLst>
                                  <p:par>
                                    <p:cTn id="228" presetID="10" presetClass="entr" presetSubtype="0" fill="hold" grpId="0" nodeType="afterEffect">
                                      <p:stCondLst>
                                        <p:cond delay="0"/>
                                      </p:stCondLst>
                                      <p:childTnLst>
                                        <p:set>
                                          <p:cBhvr>
                                            <p:cTn id="229" dur="1" fill="hold">
                                              <p:stCondLst>
                                                <p:cond delay="0"/>
                                              </p:stCondLst>
                                            </p:cTn>
                                            <p:tgtEl>
                                              <p:spTgt spid="79"/>
                                            </p:tgtEl>
                                            <p:attrNameLst>
                                              <p:attrName>style.visibility</p:attrName>
                                            </p:attrNameLst>
                                          </p:cBhvr>
                                          <p:to>
                                            <p:strVal val="visible"/>
                                          </p:to>
                                        </p:set>
                                        <p:animEffect transition="in" filter="fade">
                                          <p:cBhvr>
                                            <p:cTn id="230" dur="500"/>
                                            <p:tgtEl>
                                              <p:spTgt spid="79"/>
                                            </p:tgtEl>
                                          </p:cBhvr>
                                        </p:animEffect>
                                      </p:childTnLst>
                                    </p:cTn>
                                  </p:par>
                                  <p:par>
                                    <p:cTn id="231" presetID="10" presetClass="entr" presetSubtype="0" fill="hold" nodeType="withEffect">
                                      <p:stCondLst>
                                        <p:cond delay="250"/>
                                      </p:stCondLst>
                                      <p:childTnLst>
                                        <p:set>
                                          <p:cBhvr>
                                            <p:cTn id="232" dur="1" fill="hold">
                                              <p:stCondLst>
                                                <p:cond delay="0"/>
                                              </p:stCondLst>
                                            </p:cTn>
                                            <p:tgtEl>
                                              <p:spTgt spid="80"/>
                                            </p:tgtEl>
                                            <p:attrNameLst>
                                              <p:attrName>style.visibility</p:attrName>
                                            </p:attrNameLst>
                                          </p:cBhvr>
                                          <p:to>
                                            <p:strVal val="visible"/>
                                          </p:to>
                                        </p:set>
                                        <p:animEffect transition="in" filter="fade">
                                          <p:cBhvr>
                                            <p:cTn id="233" dur="500"/>
                                            <p:tgtEl>
                                              <p:spTgt spid="80"/>
                                            </p:tgtEl>
                                          </p:cBhvr>
                                        </p:animEffect>
                                      </p:childTnLst>
                                    </p:cTn>
                                  </p:par>
                                  <p:par>
                                    <p:cTn id="234" presetID="10" presetClass="entr" presetSubtype="0" fill="hold" grpId="0" nodeType="withEffect">
                                      <p:stCondLst>
                                        <p:cond delay="500"/>
                                      </p:stCondLst>
                                      <p:childTnLst>
                                        <p:set>
                                          <p:cBhvr>
                                            <p:cTn id="235" dur="1" fill="hold">
                                              <p:stCondLst>
                                                <p:cond delay="0"/>
                                              </p:stCondLst>
                                            </p:cTn>
                                            <p:tgtEl>
                                              <p:spTgt spid="78"/>
                                            </p:tgtEl>
                                            <p:attrNameLst>
                                              <p:attrName>style.visibility</p:attrName>
                                            </p:attrNameLst>
                                          </p:cBhvr>
                                          <p:to>
                                            <p:strVal val="visible"/>
                                          </p:to>
                                        </p:set>
                                        <p:animEffect transition="in" filter="fade">
                                          <p:cBhvr>
                                            <p:cTn id="236" dur="500"/>
                                            <p:tgtEl>
                                              <p:spTgt spid="78"/>
                                            </p:tgtEl>
                                          </p:cBhvr>
                                        </p:animEffect>
                                      </p:childTnLst>
                                    </p:cTn>
                                  </p:par>
                                  <p:par>
                                    <p:cTn id="237" presetID="10" presetClass="exit" presetSubtype="0" fill="hold" nodeType="withEffect">
                                      <p:stCondLst>
                                        <p:cond delay="10000"/>
                                      </p:stCondLst>
                                      <p:childTnLst>
                                        <p:animEffect transition="out" filter="fade">
                                          <p:cBhvr>
                                            <p:cTn id="238" dur="1000"/>
                                            <p:tgtEl>
                                              <p:spTgt spid="83"/>
                                            </p:tgtEl>
                                          </p:cBhvr>
                                        </p:animEffect>
                                        <p:set>
                                          <p:cBhvr>
                                            <p:cTn id="239" dur="1" fill="hold">
                                              <p:stCondLst>
                                                <p:cond delay="999"/>
                                              </p:stCondLst>
                                            </p:cTn>
                                            <p:tgtEl>
                                              <p:spTgt spid="83"/>
                                            </p:tgtEl>
                                            <p:attrNameLst>
                                              <p:attrName>style.visibility</p:attrName>
                                            </p:attrNameLst>
                                          </p:cBhvr>
                                          <p:to>
                                            <p:strVal val="hidden"/>
                                          </p:to>
                                        </p:set>
                                      </p:childTnLst>
                                    </p:cTn>
                                  </p:par>
                                  <p:par>
                                    <p:cTn id="240" presetID="10" presetClass="exit" presetSubtype="0" fill="hold" grpId="1" nodeType="withEffect">
                                      <p:stCondLst>
                                        <p:cond delay="10000"/>
                                      </p:stCondLst>
                                      <p:childTnLst>
                                        <p:animEffect transition="out" filter="fade">
                                          <p:cBhvr>
                                            <p:cTn id="241" dur="1000"/>
                                            <p:tgtEl>
                                              <p:spTgt spid="77"/>
                                            </p:tgtEl>
                                          </p:cBhvr>
                                        </p:animEffect>
                                        <p:set>
                                          <p:cBhvr>
                                            <p:cTn id="242" dur="1" fill="hold">
                                              <p:stCondLst>
                                                <p:cond delay="999"/>
                                              </p:stCondLst>
                                            </p:cTn>
                                            <p:tgtEl>
                                              <p:spTgt spid="77"/>
                                            </p:tgtEl>
                                            <p:attrNameLst>
                                              <p:attrName>style.visibility</p:attrName>
                                            </p:attrNameLst>
                                          </p:cBhvr>
                                          <p:to>
                                            <p:strVal val="hidden"/>
                                          </p:to>
                                        </p:set>
                                      </p:childTnLst>
                                    </p:cTn>
                                  </p:par>
                                  <p:par>
                                    <p:cTn id="243" presetID="10" presetClass="exit" presetSubtype="0" fill="hold" grpId="1" nodeType="withEffect">
                                      <p:stCondLst>
                                        <p:cond delay="10000"/>
                                      </p:stCondLst>
                                      <p:childTnLst>
                                        <p:animEffect transition="out" filter="fade">
                                          <p:cBhvr>
                                            <p:cTn id="244" dur="1000"/>
                                            <p:tgtEl>
                                              <p:spTgt spid="79"/>
                                            </p:tgtEl>
                                          </p:cBhvr>
                                        </p:animEffect>
                                        <p:set>
                                          <p:cBhvr>
                                            <p:cTn id="245" dur="1" fill="hold">
                                              <p:stCondLst>
                                                <p:cond delay="999"/>
                                              </p:stCondLst>
                                            </p:cTn>
                                            <p:tgtEl>
                                              <p:spTgt spid="79"/>
                                            </p:tgtEl>
                                            <p:attrNameLst>
                                              <p:attrName>style.visibility</p:attrName>
                                            </p:attrNameLst>
                                          </p:cBhvr>
                                          <p:to>
                                            <p:strVal val="hidden"/>
                                          </p:to>
                                        </p:set>
                                      </p:childTnLst>
                                    </p:cTn>
                                  </p:par>
                                  <p:par>
                                    <p:cTn id="246" presetID="10" presetClass="exit" presetSubtype="0" fill="hold" nodeType="withEffect">
                                      <p:stCondLst>
                                        <p:cond delay="10000"/>
                                      </p:stCondLst>
                                      <p:childTnLst>
                                        <p:animEffect transition="out" filter="fade">
                                          <p:cBhvr>
                                            <p:cTn id="247" dur="1000"/>
                                            <p:tgtEl>
                                              <p:spTgt spid="80"/>
                                            </p:tgtEl>
                                          </p:cBhvr>
                                        </p:animEffect>
                                        <p:set>
                                          <p:cBhvr>
                                            <p:cTn id="248" dur="1" fill="hold">
                                              <p:stCondLst>
                                                <p:cond delay="999"/>
                                              </p:stCondLst>
                                            </p:cTn>
                                            <p:tgtEl>
                                              <p:spTgt spid="80"/>
                                            </p:tgtEl>
                                            <p:attrNameLst>
                                              <p:attrName>style.visibility</p:attrName>
                                            </p:attrNameLst>
                                          </p:cBhvr>
                                          <p:to>
                                            <p:strVal val="hidden"/>
                                          </p:to>
                                        </p:set>
                                      </p:childTnLst>
                                    </p:cTn>
                                  </p:par>
                                  <p:par>
                                    <p:cTn id="249" presetID="10" presetClass="exit" presetSubtype="0" fill="hold" grpId="1" nodeType="withEffect">
                                      <p:stCondLst>
                                        <p:cond delay="10000"/>
                                      </p:stCondLst>
                                      <p:childTnLst>
                                        <p:animEffect transition="out" filter="fade">
                                          <p:cBhvr>
                                            <p:cTn id="250" dur="1000"/>
                                            <p:tgtEl>
                                              <p:spTgt spid="78"/>
                                            </p:tgtEl>
                                          </p:cBhvr>
                                        </p:animEffect>
                                        <p:set>
                                          <p:cBhvr>
                                            <p:cTn id="251" dur="1" fill="hold">
                                              <p:stCondLst>
                                                <p:cond delay="9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52" restart="whenNotActive" fill="hold" evtFilter="cancelBubble" nodeType="interactiveSeq">
                    <p:stCondLst>
                      <p:cond evt="onClick" delay="0">
                        <p:tgtEl>
                          <p:spTgt spid="25"/>
                        </p:tgtEl>
                      </p:cond>
                    </p:stCondLst>
                    <p:endSync evt="end" delay="0">
                      <p:rtn val="all"/>
                    </p:endSync>
                    <p:childTnLst>
                      <p:par>
                        <p:cTn id="253" fill="hold">
                          <p:stCondLst>
                            <p:cond delay="0"/>
                          </p:stCondLst>
                          <p:childTnLst>
                            <p:par>
                              <p:cTn id="254" fill="hold">
                                <p:stCondLst>
                                  <p:cond delay="0"/>
                                </p:stCondLst>
                                <p:childTnLst>
                                  <p:par>
                                    <p:cTn id="255" presetID="2" presetClass="exit" presetSubtype="2" fill="hold" grpId="1" nodeType="clickEffect">
                                      <p:stCondLst>
                                        <p:cond delay="0"/>
                                      </p:stCondLst>
                                      <p:childTnLst>
                                        <p:anim calcmode="lin" valueType="num">
                                          <p:cBhvr additive="base">
                                            <p:cTn id="256" dur="350"/>
                                            <p:tgtEl>
                                              <p:spTgt spid="25"/>
                                            </p:tgtEl>
                                            <p:attrNameLst>
                                              <p:attrName>ppt_x</p:attrName>
                                            </p:attrNameLst>
                                          </p:cBhvr>
                                          <p:tavLst>
                                            <p:tav tm="0">
                                              <p:val>
                                                <p:strVal val="ppt_x"/>
                                              </p:val>
                                            </p:tav>
                                            <p:tav tm="100000">
                                              <p:val>
                                                <p:strVal val="1+ppt_w/2"/>
                                              </p:val>
                                            </p:tav>
                                          </p:tavLst>
                                        </p:anim>
                                        <p:anim calcmode="lin" valueType="num">
                                          <p:cBhvr additive="base">
                                            <p:cTn id="257" dur="350"/>
                                            <p:tgtEl>
                                              <p:spTgt spid="25"/>
                                            </p:tgtEl>
                                            <p:attrNameLst>
                                              <p:attrName>ppt_y</p:attrName>
                                            </p:attrNameLst>
                                          </p:cBhvr>
                                          <p:tavLst>
                                            <p:tav tm="0">
                                              <p:val>
                                                <p:strVal val="ppt_y"/>
                                              </p:val>
                                            </p:tav>
                                            <p:tav tm="100000">
                                              <p:val>
                                                <p:strVal val="ppt_y"/>
                                              </p:val>
                                            </p:tav>
                                          </p:tavLst>
                                        </p:anim>
                                        <p:set>
                                          <p:cBhvr>
                                            <p:cTn id="258" dur="1" fill="hold">
                                              <p:stCondLst>
                                                <p:cond delay="349"/>
                                              </p:stCondLst>
                                            </p:cTn>
                                            <p:tgtEl>
                                              <p:spTgt spid="25"/>
                                            </p:tgtEl>
                                            <p:attrNameLst>
                                              <p:attrName>style.visibility</p:attrName>
                                            </p:attrNameLst>
                                          </p:cBhvr>
                                          <p:to>
                                            <p:strVal val="hidden"/>
                                          </p:to>
                                        </p:set>
                                      </p:childTnLst>
                                    </p:cTn>
                                  </p:par>
                                  <p:par>
                                    <p:cTn id="259" presetID="10" presetClass="exit" presetSubtype="0" fill="hold" grpId="1" nodeType="withEffect">
                                      <p:stCondLst>
                                        <p:cond delay="0"/>
                                      </p:stCondLst>
                                      <p:childTnLst>
                                        <p:animEffect transition="out" filter="fade">
                                          <p:cBhvr>
                                            <p:cTn id="260" dur="100"/>
                                            <p:tgtEl>
                                              <p:spTgt spid="48"/>
                                            </p:tgtEl>
                                          </p:cBhvr>
                                        </p:animEffect>
                                        <p:set>
                                          <p:cBhvr>
                                            <p:cTn id="261" dur="1" fill="hold">
                                              <p:stCondLst>
                                                <p:cond delay="99"/>
                                              </p:stCondLst>
                                            </p:cTn>
                                            <p:tgtEl>
                                              <p:spTgt spid="48"/>
                                            </p:tgtEl>
                                            <p:attrNameLst>
                                              <p:attrName>style.visibility</p:attrName>
                                            </p:attrNameLst>
                                          </p:cBhvr>
                                          <p:to>
                                            <p:strVal val="hidden"/>
                                          </p:to>
                                        </p:set>
                                      </p:childTnLst>
                                    </p:cTn>
                                  </p:par>
                                  <p:par>
                                    <p:cTn id="262" presetID="1" presetClass="mediacall" presetSubtype="0" fill="hold" nodeType="withEffect">
                                      <p:stCondLst>
                                        <p:cond delay="0"/>
                                      </p:stCondLst>
                                      <p:childTnLst>
                                        <p:cmd type="call" cmd="playFrom(0.0)">
                                          <p:cBhvr>
                                            <p:cTn id="263" dur="339" fill="hold"/>
                                            <p:tgtEl>
                                              <p:spTgt spid="9"/>
                                            </p:tgtEl>
                                          </p:cBhvr>
                                        </p:cmd>
                                      </p:childTnLst>
                                    </p:cTn>
                                  </p:par>
                                  <p:par>
                                    <p:cTn id="264" presetID="1" presetClass="entr" presetSubtype="0" fill="hold" nodeType="withEffect">
                                      <p:stCondLst>
                                        <p:cond delay="0"/>
                                      </p:stCondLst>
                                      <p:childTnLst>
                                        <p:set>
                                          <p:cBhvr>
                                            <p:cTn id="265" dur="1" fill="hold">
                                              <p:stCondLst>
                                                <p:cond delay="0"/>
                                              </p:stCondLst>
                                            </p:cTn>
                                            <p:tgtEl>
                                              <p:spTgt spid="32"/>
                                            </p:tgtEl>
                                            <p:attrNameLst>
                                              <p:attrName>style.visibility</p:attrName>
                                            </p:attrNameLst>
                                          </p:cBhvr>
                                          <p:to>
                                            <p:strVal val="visible"/>
                                          </p:to>
                                        </p:set>
                                      </p:childTnLst>
                                    </p:cTn>
                                  </p:par>
                                </p:childTnLst>
                              </p:cTn>
                            </p:par>
                            <p:par>
                              <p:cTn id="266" fill="hold">
                                <p:stCondLst>
                                  <p:cond delay="350"/>
                                </p:stCondLst>
                                <p:childTnLst>
                                  <p:par>
                                    <p:cTn id="267" presetID="42" presetClass="path" presetSubtype="0" accel="50000" decel="50000" fill="hold" nodeType="afterEffect">
                                      <p:stCondLst>
                                        <p:cond delay="0"/>
                                      </p:stCondLst>
                                      <p:childTnLst>
                                        <p:animMotion origin="layout" path="M -2.74306E-6 3.02469E-6 L -0.36317 -0.00251 " pathEditMode="relative" rAng="0" ptsTypes="AA">
                                          <p:cBhvr>
                                            <p:cTn id="268" dur="1000" fill="hold"/>
                                            <p:tgtEl>
                                              <p:spTgt spid="32"/>
                                            </p:tgtEl>
                                            <p:attrNameLst>
                                              <p:attrName>ppt_x</p:attrName>
                                              <p:attrName>ppt_y</p:attrName>
                                            </p:attrNameLst>
                                          </p:cBhvr>
                                          <p:rCtr x="-18164" y="-135"/>
                                        </p:animMotion>
                                      </p:childTnLst>
                                    </p:cTn>
                                  </p:par>
                                  <p:par>
                                    <p:cTn id="269" presetID="1" presetClass="mediacall" presetSubtype="0" fill="hold" nodeType="withEffect">
                                      <p:stCondLst>
                                        <p:cond delay="500"/>
                                      </p:stCondLst>
                                      <p:childTnLst>
                                        <p:cmd type="call" cmd="playFrom(0.0)">
                                          <p:cBhvr>
                                            <p:cTn id="270" dur="1567" fill="hold"/>
                                            <p:tgtEl>
                                              <p:spTgt spid="23"/>
                                            </p:tgtEl>
                                          </p:cBhvr>
                                        </p:cmd>
                                      </p:childTnLst>
                                    </p:cTn>
                                  </p:par>
                                  <p:par>
                                    <p:cTn id="271" presetID="10" presetClass="entr" presetSubtype="0" fill="hold" grpId="0" nodeType="withEffect">
                                      <p:stCondLst>
                                        <p:cond delay="250"/>
                                      </p:stCondLst>
                                      <p:childTnLst>
                                        <p:set>
                                          <p:cBhvr>
                                            <p:cTn id="272" dur="1" fill="hold">
                                              <p:stCondLst>
                                                <p:cond delay="0"/>
                                              </p:stCondLst>
                                            </p:cTn>
                                            <p:tgtEl>
                                              <p:spTgt spid="28"/>
                                            </p:tgtEl>
                                            <p:attrNameLst>
                                              <p:attrName>style.visibility</p:attrName>
                                            </p:attrNameLst>
                                          </p:cBhvr>
                                          <p:to>
                                            <p:strVal val="visible"/>
                                          </p:to>
                                        </p:set>
                                        <p:animEffect transition="in" filter="fade">
                                          <p:cBhvr>
                                            <p:cTn id="273" dur="500"/>
                                            <p:tgtEl>
                                              <p:spTgt spid="28"/>
                                            </p:tgtEl>
                                          </p:cBhvr>
                                        </p:animEffect>
                                      </p:childTnLst>
                                    </p:cTn>
                                  </p:par>
                                  <p:par>
                                    <p:cTn id="274" presetID="10" presetClass="entr" presetSubtype="0" fill="hold" nodeType="withEffect">
                                      <p:stCondLst>
                                        <p:cond delay="750"/>
                                      </p:stCondLst>
                                      <p:childTnLst>
                                        <p:set>
                                          <p:cBhvr>
                                            <p:cTn id="275" dur="1" fill="hold">
                                              <p:stCondLst>
                                                <p:cond delay="0"/>
                                              </p:stCondLst>
                                            </p:cTn>
                                            <p:tgtEl>
                                              <p:spTgt spid="29"/>
                                            </p:tgtEl>
                                            <p:attrNameLst>
                                              <p:attrName>style.visibility</p:attrName>
                                            </p:attrNameLst>
                                          </p:cBhvr>
                                          <p:to>
                                            <p:strVal val="visible"/>
                                          </p:to>
                                        </p:set>
                                        <p:animEffect transition="in" filter="fade">
                                          <p:cBhvr>
                                            <p:cTn id="276" dur="500"/>
                                            <p:tgtEl>
                                              <p:spTgt spid="29"/>
                                            </p:tgtEl>
                                          </p:cBhvr>
                                        </p:animEffect>
                                      </p:childTnLst>
                                    </p:cTn>
                                  </p:par>
                                </p:childTnLst>
                              </p:cTn>
                            </p:par>
                            <p:par>
                              <p:cTn id="277" fill="hold">
                                <p:stCondLst>
                                  <p:cond delay="2391"/>
                                </p:stCondLst>
                                <p:childTnLst>
                                  <p:par>
                                    <p:cTn id="278" presetID="10" presetClass="exit" presetSubtype="0" fill="hold" nodeType="afterEffect">
                                      <p:stCondLst>
                                        <p:cond delay="5000"/>
                                      </p:stCondLst>
                                      <p:childTnLst>
                                        <p:animEffect transition="out" filter="fade">
                                          <p:cBhvr>
                                            <p:cTn id="279" dur="1000"/>
                                            <p:tgtEl>
                                              <p:spTgt spid="32"/>
                                            </p:tgtEl>
                                          </p:cBhvr>
                                        </p:animEffect>
                                        <p:set>
                                          <p:cBhvr>
                                            <p:cTn id="280" dur="1" fill="hold">
                                              <p:stCondLst>
                                                <p:cond delay="999"/>
                                              </p:stCondLst>
                                            </p:cTn>
                                            <p:tgtEl>
                                              <p:spTgt spid="32"/>
                                            </p:tgtEl>
                                            <p:attrNameLst>
                                              <p:attrName>style.visibility</p:attrName>
                                            </p:attrNameLst>
                                          </p:cBhvr>
                                          <p:to>
                                            <p:strVal val="hidden"/>
                                          </p:to>
                                        </p:set>
                                      </p:childTnLst>
                                    </p:cTn>
                                  </p:par>
                                  <p:par>
                                    <p:cTn id="281" presetID="10" presetClass="exit" presetSubtype="0" fill="hold" nodeType="withEffect">
                                      <p:stCondLst>
                                        <p:cond delay="5000"/>
                                      </p:stCondLst>
                                      <p:childTnLst>
                                        <p:animEffect transition="out" filter="fade">
                                          <p:cBhvr>
                                            <p:cTn id="282" dur="1000"/>
                                            <p:tgtEl>
                                              <p:spTgt spid="29"/>
                                            </p:tgtEl>
                                          </p:cBhvr>
                                        </p:animEffect>
                                        <p:set>
                                          <p:cBhvr>
                                            <p:cTn id="283" dur="1" fill="hold">
                                              <p:stCondLst>
                                                <p:cond delay="999"/>
                                              </p:stCondLst>
                                            </p:cTn>
                                            <p:tgtEl>
                                              <p:spTgt spid="29"/>
                                            </p:tgtEl>
                                            <p:attrNameLst>
                                              <p:attrName>style.visibility</p:attrName>
                                            </p:attrNameLst>
                                          </p:cBhvr>
                                          <p:to>
                                            <p:strVal val="hidden"/>
                                          </p:to>
                                        </p:set>
                                      </p:childTnLst>
                                    </p:cTn>
                                  </p:par>
                                  <p:par>
                                    <p:cTn id="284" presetID="10" presetClass="exit" presetSubtype="0" fill="hold" grpId="1" nodeType="withEffect">
                                      <p:stCondLst>
                                        <p:cond delay="5000"/>
                                      </p:stCondLst>
                                      <p:childTnLst>
                                        <p:animEffect transition="out" filter="fade">
                                          <p:cBhvr>
                                            <p:cTn id="285" dur="1000"/>
                                            <p:tgtEl>
                                              <p:spTgt spid="28"/>
                                            </p:tgtEl>
                                          </p:cBhvr>
                                        </p:animEffect>
                                        <p:set>
                                          <p:cBhvr>
                                            <p:cTn id="286"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87" restart="whenNotActive" fill="hold" evtFilter="cancelBubble" nodeType="interactiveSeq">
                    <p:stCondLst>
                      <p:cond evt="onClick" delay="0">
                        <p:tgtEl>
                          <p:spTgt spid="26"/>
                        </p:tgtEl>
                      </p:cond>
                    </p:stCondLst>
                    <p:endSync evt="end" delay="0">
                      <p:rtn val="all"/>
                    </p:endSync>
                    <p:childTnLst>
                      <p:par>
                        <p:cTn id="288" fill="hold">
                          <p:stCondLst>
                            <p:cond delay="0"/>
                          </p:stCondLst>
                          <p:childTnLst>
                            <p:par>
                              <p:cTn id="289" fill="hold">
                                <p:stCondLst>
                                  <p:cond delay="0"/>
                                </p:stCondLst>
                                <p:childTnLst>
                                  <p:par>
                                    <p:cTn id="290" presetID="2" presetClass="exit" presetSubtype="12" fill="hold" grpId="1" nodeType="clickEffect">
                                      <p:stCondLst>
                                        <p:cond delay="0"/>
                                      </p:stCondLst>
                                      <p:childTnLst>
                                        <p:anim calcmode="lin" valueType="num">
                                          <p:cBhvr additive="base">
                                            <p:cTn id="291" dur="350"/>
                                            <p:tgtEl>
                                              <p:spTgt spid="26"/>
                                            </p:tgtEl>
                                            <p:attrNameLst>
                                              <p:attrName>ppt_x</p:attrName>
                                            </p:attrNameLst>
                                          </p:cBhvr>
                                          <p:tavLst>
                                            <p:tav tm="0">
                                              <p:val>
                                                <p:strVal val="ppt_x"/>
                                              </p:val>
                                            </p:tav>
                                            <p:tav tm="100000">
                                              <p:val>
                                                <p:strVal val="0-ppt_w/2"/>
                                              </p:val>
                                            </p:tav>
                                          </p:tavLst>
                                        </p:anim>
                                        <p:anim calcmode="lin" valueType="num">
                                          <p:cBhvr additive="base">
                                            <p:cTn id="292" dur="350"/>
                                            <p:tgtEl>
                                              <p:spTgt spid="26"/>
                                            </p:tgtEl>
                                            <p:attrNameLst>
                                              <p:attrName>ppt_y</p:attrName>
                                            </p:attrNameLst>
                                          </p:cBhvr>
                                          <p:tavLst>
                                            <p:tav tm="0">
                                              <p:val>
                                                <p:strVal val="ppt_y"/>
                                              </p:val>
                                            </p:tav>
                                            <p:tav tm="100000">
                                              <p:val>
                                                <p:strVal val="1+ppt_h/2"/>
                                              </p:val>
                                            </p:tav>
                                          </p:tavLst>
                                        </p:anim>
                                        <p:set>
                                          <p:cBhvr>
                                            <p:cTn id="293" dur="1" fill="hold">
                                              <p:stCondLst>
                                                <p:cond delay="349"/>
                                              </p:stCondLst>
                                            </p:cTn>
                                            <p:tgtEl>
                                              <p:spTgt spid="26"/>
                                            </p:tgtEl>
                                            <p:attrNameLst>
                                              <p:attrName>style.visibility</p:attrName>
                                            </p:attrNameLst>
                                          </p:cBhvr>
                                          <p:to>
                                            <p:strVal val="hidden"/>
                                          </p:to>
                                        </p:set>
                                      </p:childTnLst>
                                    </p:cTn>
                                  </p:par>
                                  <p:par>
                                    <p:cTn id="294" presetID="10" presetClass="exit" presetSubtype="0" fill="hold" grpId="1" nodeType="withEffect">
                                      <p:stCondLst>
                                        <p:cond delay="0"/>
                                      </p:stCondLst>
                                      <p:childTnLst>
                                        <p:animEffect transition="out" filter="fade">
                                          <p:cBhvr>
                                            <p:cTn id="295" dur="100"/>
                                            <p:tgtEl>
                                              <p:spTgt spid="47"/>
                                            </p:tgtEl>
                                          </p:cBhvr>
                                        </p:animEffect>
                                        <p:set>
                                          <p:cBhvr>
                                            <p:cTn id="296" dur="1" fill="hold">
                                              <p:stCondLst>
                                                <p:cond delay="99"/>
                                              </p:stCondLst>
                                            </p:cTn>
                                            <p:tgtEl>
                                              <p:spTgt spid="47"/>
                                            </p:tgtEl>
                                            <p:attrNameLst>
                                              <p:attrName>style.visibility</p:attrName>
                                            </p:attrNameLst>
                                          </p:cBhvr>
                                          <p:to>
                                            <p:strVal val="hidden"/>
                                          </p:to>
                                        </p:set>
                                      </p:childTnLst>
                                    </p:cTn>
                                  </p:par>
                                  <p:par>
                                    <p:cTn id="297" presetID="1" presetClass="mediacall" presetSubtype="0" fill="hold" nodeType="withEffect">
                                      <p:stCondLst>
                                        <p:cond delay="0"/>
                                      </p:stCondLst>
                                      <p:childTnLst>
                                        <p:cmd type="call" cmd="playFrom(0.0)">
                                          <p:cBhvr>
                                            <p:cTn id="298" dur="339" fill="hold"/>
                                            <p:tgtEl>
                                              <p:spTgt spid="9"/>
                                            </p:tgtEl>
                                          </p:cBhvr>
                                        </p:cmd>
                                      </p:childTnLst>
                                    </p:cTn>
                                  </p:par>
                                  <p:par>
                                    <p:cTn id="299" presetID="1" presetClass="entr" presetSubtype="0" fill="hold" nodeType="withEffect">
                                      <p:stCondLst>
                                        <p:cond delay="0"/>
                                      </p:stCondLst>
                                      <p:childTnLst>
                                        <p:set>
                                          <p:cBhvr>
                                            <p:cTn id="300" dur="1" fill="hold">
                                              <p:stCondLst>
                                                <p:cond delay="0"/>
                                              </p:stCondLst>
                                            </p:cTn>
                                            <p:tgtEl>
                                              <p:spTgt spid="75"/>
                                            </p:tgtEl>
                                            <p:attrNameLst>
                                              <p:attrName>style.visibility</p:attrName>
                                            </p:attrNameLst>
                                          </p:cBhvr>
                                          <p:to>
                                            <p:strVal val="visible"/>
                                          </p:to>
                                        </p:set>
                                      </p:childTnLst>
                                    </p:cTn>
                                  </p:par>
                                </p:childTnLst>
                              </p:cTn>
                            </p:par>
                            <p:par>
                              <p:cTn id="301" fill="hold">
                                <p:stCondLst>
                                  <p:cond delay="350"/>
                                </p:stCondLst>
                                <p:childTnLst>
                                  <p:par>
                                    <p:cTn id="302" presetID="42" presetClass="path" presetSubtype="0" accel="50000" decel="50000" fill="hold" nodeType="afterEffect">
                                      <p:stCondLst>
                                        <p:cond delay="0"/>
                                      </p:stCondLst>
                                      <p:childTnLst>
                                        <p:animMotion origin="layout" path="M 3.40278E-6 2.83951E-6 L 0.22157 0.00308 " pathEditMode="relative" rAng="0" ptsTypes="AA">
                                          <p:cBhvr>
                                            <p:cTn id="303" dur="1500" fill="hold"/>
                                            <p:tgtEl>
                                              <p:spTgt spid="75"/>
                                            </p:tgtEl>
                                            <p:attrNameLst>
                                              <p:attrName>ppt_x</p:attrName>
                                              <p:attrName>ppt_y</p:attrName>
                                            </p:attrNameLst>
                                          </p:cBhvr>
                                          <p:rCtr x="11079" y="154"/>
                                        </p:animMotion>
                                      </p:childTnLst>
                                    </p:cTn>
                                  </p:par>
                                  <p:par>
                                    <p:cTn id="304" presetID="1" presetClass="mediacall" presetSubtype="0" fill="hold" nodeType="withEffect">
                                      <p:stCondLst>
                                        <p:cond delay="250"/>
                                      </p:stCondLst>
                                      <p:childTnLst>
                                        <p:cmd type="call" cmd="playFrom(0.0)">
                                          <p:cBhvr>
                                            <p:cTn id="305" dur="1080" fill="hold"/>
                                            <p:tgtEl>
                                              <p:spTgt spid="70"/>
                                            </p:tgtEl>
                                          </p:cBhvr>
                                        </p:cmd>
                                      </p:childTnLst>
                                    </p:cTn>
                                  </p:par>
                                  <p:par>
                                    <p:cTn id="306" presetID="10" presetClass="entr" presetSubtype="0" fill="hold" grpId="0" nodeType="withEffect">
                                      <p:stCondLst>
                                        <p:cond delay="500"/>
                                      </p:stCondLst>
                                      <p:childTnLst>
                                        <p:set>
                                          <p:cBhvr>
                                            <p:cTn id="307" dur="1" fill="hold">
                                              <p:stCondLst>
                                                <p:cond delay="0"/>
                                              </p:stCondLst>
                                            </p:cTn>
                                            <p:tgtEl>
                                              <p:spTgt spid="71"/>
                                            </p:tgtEl>
                                            <p:attrNameLst>
                                              <p:attrName>style.visibility</p:attrName>
                                            </p:attrNameLst>
                                          </p:cBhvr>
                                          <p:to>
                                            <p:strVal val="visible"/>
                                          </p:to>
                                        </p:set>
                                        <p:animEffect transition="in" filter="fade">
                                          <p:cBhvr>
                                            <p:cTn id="308" dur="500"/>
                                            <p:tgtEl>
                                              <p:spTgt spid="71"/>
                                            </p:tgtEl>
                                          </p:cBhvr>
                                        </p:animEffect>
                                      </p:childTnLst>
                                    </p:cTn>
                                  </p:par>
                                  <p:par>
                                    <p:cTn id="309" presetID="10" presetClass="entr" presetSubtype="0" fill="hold" nodeType="withEffect">
                                      <p:stCondLst>
                                        <p:cond delay="1000"/>
                                      </p:stCondLst>
                                      <p:childTnLst>
                                        <p:set>
                                          <p:cBhvr>
                                            <p:cTn id="310" dur="1" fill="hold">
                                              <p:stCondLst>
                                                <p:cond delay="0"/>
                                              </p:stCondLst>
                                            </p:cTn>
                                            <p:tgtEl>
                                              <p:spTgt spid="72"/>
                                            </p:tgtEl>
                                            <p:attrNameLst>
                                              <p:attrName>style.visibility</p:attrName>
                                            </p:attrNameLst>
                                          </p:cBhvr>
                                          <p:to>
                                            <p:strVal val="visible"/>
                                          </p:to>
                                        </p:set>
                                        <p:animEffect transition="in" filter="fade">
                                          <p:cBhvr>
                                            <p:cTn id="311" dur="500"/>
                                            <p:tgtEl>
                                              <p:spTgt spid="72"/>
                                            </p:tgtEl>
                                          </p:cBhvr>
                                        </p:animEffect>
                                      </p:childTnLst>
                                    </p:cTn>
                                  </p:par>
                                </p:childTnLst>
                              </p:cTn>
                            </p:par>
                            <p:par>
                              <p:cTn id="312" fill="hold">
                                <p:stCondLst>
                                  <p:cond delay="1850"/>
                                </p:stCondLst>
                                <p:childTnLst>
                                  <p:par>
                                    <p:cTn id="313" presetID="10" presetClass="exit" presetSubtype="0" fill="hold" nodeType="afterEffect">
                                      <p:stCondLst>
                                        <p:cond delay="5000"/>
                                      </p:stCondLst>
                                      <p:childTnLst>
                                        <p:animEffect transition="out" filter="fade">
                                          <p:cBhvr>
                                            <p:cTn id="314" dur="1000"/>
                                            <p:tgtEl>
                                              <p:spTgt spid="75"/>
                                            </p:tgtEl>
                                          </p:cBhvr>
                                        </p:animEffect>
                                        <p:set>
                                          <p:cBhvr>
                                            <p:cTn id="315" dur="1" fill="hold">
                                              <p:stCondLst>
                                                <p:cond delay="999"/>
                                              </p:stCondLst>
                                            </p:cTn>
                                            <p:tgtEl>
                                              <p:spTgt spid="75"/>
                                            </p:tgtEl>
                                            <p:attrNameLst>
                                              <p:attrName>style.visibility</p:attrName>
                                            </p:attrNameLst>
                                          </p:cBhvr>
                                          <p:to>
                                            <p:strVal val="hidden"/>
                                          </p:to>
                                        </p:set>
                                      </p:childTnLst>
                                    </p:cTn>
                                  </p:par>
                                  <p:par>
                                    <p:cTn id="316" presetID="10" presetClass="exit" presetSubtype="0" fill="hold" nodeType="withEffect">
                                      <p:stCondLst>
                                        <p:cond delay="5000"/>
                                      </p:stCondLst>
                                      <p:childTnLst>
                                        <p:animEffect transition="out" filter="fade">
                                          <p:cBhvr>
                                            <p:cTn id="317" dur="1000"/>
                                            <p:tgtEl>
                                              <p:spTgt spid="72"/>
                                            </p:tgtEl>
                                          </p:cBhvr>
                                        </p:animEffect>
                                        <p:set>
                                          <p:cBhvr>
                                            <p:cTn id="318" dur="1" fill="hold">
                                              <p:stCondLst>
                                                <p:cond delay="999"/>
                                              </p:stCondLst>
                                            </p:cTn>
                                            <p:tgtEl>
                                              <p:spTgt spid="72"/>
                                            </p:tgtEl>
                                            <p:attrNameLst>
                                              <p:attrName>style.visibility</p:attrName>
                                            </p:attrNameLst>
                                          </p:cBhvr>
                                          <p:to>
                                            <p:strVal val="hidden"/>
                                          </p:to>
                                        </p:set>
                                      </p:childTnLst>
                                    </p:cTn>
                                  </p:par>
                                  <p:par>
                                    <p:cTn id="319" presetID="10" presetClass="exit" presetSubtype="0" fill="hold" grpId="1" nodeType="withEffect">
                                      <p:stCondLst>
                                        <p:cond delay="5000"/>
                                      </p:stCondLst>
                                      <p:childTnLst>
                                        <p:animEffect transition="out" filter="fade">
                                          <p:cBhvr>
                                            <p:cTn id="320" dur="1000"/>
                                            <p:tgtEl>
                                              <p:spTgt spid="71"/>
                                            </p:tgtEl>
                                          </p:cBhvr>
                                        </p:animEffect>
                                        <p:set>
                                          <p:cBhvr>
                                            <p:cTn id="321" dur="1" fill="hold">
                                              <p:stCondLst>
                                                <p:cond delay="9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22" restart="whenNotActive" fill="hold" evtFilter="cancelBubble" nodeType="interactiveSeq">
                    <p:stCondLst>
                      <p:cond evt="onClick" delay="0">
                        <p:tgtEl>
                          <p:spTgt spid="27"/>
                        </p:tgtEl>
                      </p:cond>
                    </p:stCondLst>
                    <p:endSync evt="end" delay="0">
                      <p:rtn val="all"/>
                    </p:endSync>
                    <p:childTnLst>
                      <p:par>
                        <p:cTn id="323" fill="hold">
                          <p:stCondLst>
                            <p:cond delay="0"/>
                          </p:stCondLst>
                          <p:childTnLst>
                            <p:par>
                              <p:cTn id="324" fill="hold">
                                <p:stCondLst>
                                  <p:cond delay="0"/>
                                </p:stCondLst>
                                <p:childTnLst>
                                  <p:par>
                                    <p:cTn id="325" presetID="2" presetClass="exit" presetSubtype="6" fill="hold" grpId="1" nodeType="clickEffect">
                                      <p:stCondLst>
                                        <p:cond delay="0"/>
                                      </p:stCondLst>
                                      <p:childTnLst>
                                        <p:anim calcmode="lin" valueType="num">
                                          <p:cBhvr additive="base">
                                            <p:cTn id="326" dur="350"/>
                                            <p:tgtEl>
                                              <p:spTgt spid="27"/>
                                            </p:tgtEl>
                                            <p:attrNameLst>
                                              <p:attrName>ppt_x</p:attrName>
                                            </p:attrNameLst>
                                          </p:cBhvr>
                                          <p:tavLst>
                                            <p:tav tm="0">
                                              <p:val>
                                                <p:strVal val="ppt_x"/>
                                              </p:val>
                                            </p:tav>
                                            <p:tav tm="100000">
                                              <p:val>
                                                <p:strVal val="1+ppt_w/2"/>
                                              </p:val>
                                            </p:tav>
                                          </p:tavLst>
                                        </p:anim>
                                        <p:anim calcmode="lin" valueType="num">
                                          <p:cBhvr additive="base">
                                            <p:cTn id="327" dur="350"/>
                                            <p:tgtEl>
                                              <p:spTgt spid="27"/>
                                            </p:tgtEl>
                                            <p:attrNameLst>
                                              <p:attrName>ppt_y</p:attrName>
                                            </p:attrNameLst>
                                          </p:cBhvr>
                                          <p:tavLst>
                                            <p:tav tm="0">
                                              <p:val>
                                                <p:strVal val="ppt_y"/>
                                              </p:val>
                                            </p:tav>
                                            <p:tav tm="100000">
                                              <p:val>
                                                <p:strVal val="1+ppt_h/2"/>
                                              </p:val>
                                            </p:tav>
                                          </p:tavLst>
                                        </p:anim>
                                        <p:set>
                                          <p:cBhvr>
                                            <p:cTn id="328" dur="1" fill="hold">
                                              <p:stCondLst>
                                                <p:cond delay="349"/>
                                              </p:stCondLst>
                                            </p:cTn>
                                            <p:tgtEl>
                                              <p:spTgt spid="27"/>
                                            </p:tgtEl>
                                            <p:attrNameLst>
                                              <p:attrName>style.visibility</p:attrName>
                                            </p:attrNameLst>
                                          </p:cBhvr>
                                          <p:to>
                                            <p:strVal val="hidden"/>
                                          </p:to>
                                        </p:set>
                                      </p:childTnLst>
                                    </p:cTn>
                                  </p:par>
                                  <p:par>
                                    <p:cTn id="329" presetID="10" presetClass="exit" presetSubtype="0" fill="hold" grpId="1" nodeType="withEffect">
                                      <p:stCondLst>
                                        <p:cond delay="0"/>
                                      </p:stCondLst>
                                      <p:childTnLst>
                                        <p:animEffect transition="out" filter="fade">
                                          <p:cBhvr>
                                            <p:cTn id="330" dur="100"/>
                                            <p:tgtEl>
                                              <p:spTgt spid="3"/>
                                            </p:tgtEl>
                                          </p:cBhvr>
                                        </p:animEffect>
                                        <p:set>
                                          <p:cBhvr>
                                            <p:cTn id="331" dur="1" fill="hold">
                                              <p:stCondLst>
                                                <p:cond delay="99"/>
                                              </p:stCondLst>
                                            </p:cTn>
                                            <p:tgtEl>
                                              <p:spTgt spid="3"/>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339" fill="hold"/>
                                            <p:tgtEl>
                                              <p:spTgt spid="9"/>
                                            </p:tgtEl>
                                          </p:cBhvr>
                                        </p:cmd>
                                      </p:childTnLst>
                                    </p:cTn>
                                  </p:par>
                                </p:childTnLst>
                              </p:cTn>
                            </p:par>
                            <p:par>
                              <p:cTn id="334" fill="hold">
                                <p:stCondLst>
                                  <p:cond delay="350"/>
                                </p:stCondLst>
                                <p:childTnLst>
                                  <p:par>
                                    <p:cTn id="335" presetID="1" presetClass="exit" presetSubtype="0" fill="hold" nodeType="afterEffect">
                                      <p:stCondLst>
                                        <p:cond delay="0"/>
                                      </p:stCondLst>
                                      <p:childTnLst>
                                        <p:set>
                                          <p:cBhvr>
                                            <p:cTn id="336" dur="1" fill="hold">
                                              <p:stCondLst>
                                                <p:cond delay="0"/>
                                              </p:stCondLst>
                                            </p:cTn>
                                            <p:tgtEl>
                                              <p:spTgt spid="38"/>
                                            </p:tgtEl>
                                            <p:attrNameLst>
                                              <p:attrName>style.visibility</p:attrName>
                                            </p:attrNameLst>
                                          </p:cBhvr>
                                          <p:to>
                                            <p:strVal val="hidden"/>
                                          </p:to>
                                        </p:set>
                                      </p:childTnLst>
                                    </p:cTn>
                                  </p:par>
                                </p:childTnLst>
                              </p:cTn>
                            </p:par>
                            <p:par>
                              <p:cTn id="337" fill="hold">
                                <p:stCondLst>
                                  <p:cond delay="350"/>
                                </p:stCondLst>
                                <p:childTnLst>
                                  <p:par>
                                    <p:cTn id="338" presetID="42" presetClass="path" presetSubtype="0" accel="50000" decel="50000" fill="hold" nodeType="afterEffect">
                                      <p:stCondLst>
                                        <p:cond delay="0"/>
                                      </p:stCondLst>
                                      <p:childTnLst>
                                        <p:animMotion origin="layout" path="M -4.86111E-7 1.85185E-7 L -0.25022 0.00058 " pathEditMode="relative" rAng="0" ptsTypes="AA">
                                          <p:cBhvr>
                                            <p:cTn id="339" dur="10" fill="hold"/>
                                            <p:tgtEl>
                                              <p:spTgt spid="38"/>
                                            </p:tgtEl>
                                            <p:attrNameLst>
                                              <p:attrName>ppt_x</p:attrName>
                                              <p:attrName>ppt_y</p:attrName>
                                            </p:attrNameLst>
                                          </p:cBhvr>
                                          <p:rCtr x="-12511" y="19"/>
                                        </p:animMotion>
                                      </p:childTnLst>
                                    </p:cTn>
                                  </p:par>
                                </p:childTnLst>
                              </p:cTn>
                            </p:par>
                            <p:par>
                              <p:cTn id="340" fill="hold">
                                <p:stCondLst>
                                  <p:cond delay="360"/>
                                </p:stCondLst>
                                <p:childTnLst>
                                  <p:par>
                                    <p:cTn id="341" presetID="53" presetClass="entr" presetSubtype="16" fill="hold" nodeType="afterEffect">
                                      <p:stCondLst>
                                        <p:cond delay="0"/>
                                      </p:stCondLst>
                                      <p:childTnLst>
                                        <p:set>
                                          <p:cBhvr>
                                            <p:cTn id="342" dur="1" fill="hold">
                                              <p:stCondLst>
                                                <p:cond delay="0"/>
                                              </p:stCondLst>
                                            </p:cTn>
                                            <p:tgtEl>
                                              <p:spTgt spid="38"/>
                                            </p:tgtEl>
                                            <p:attrNameLst>
                                              <p:attrName>style.visibility</p:attrName>
                                            </p:attrNameLst>
                                          </p:cBhvr>
                                          <p:to>
                                            <p:strVal val="visible"/>
                                          </p:to>
                                        </p:set>
                                        <p:anim calcmode="lin" valueType="num">
                                          <p:cBhvr>
                                            <p:cTn id="343" dur="500" fill="hold"/>
                                            <p:tgtEl>
                                              <p:spTgt spid="38"/>
                                            </p:tgtEl>
                                            <p:attrNameLst>
                                              <p:attrName>ppt_w</p:attrName>
                                            </p:attrNameLst>
                                          </p:cBhvr>
                                          <p:tavLst>
                                            <p:tav tm="0">
                                              <p:val>
                                                <p:fltVal val="0"/>
                                              </p:val>
                                            </p:tav>
                                            <p:tav tm="100000">
                                              <p:val>
                                                <p:strVal val="#ppt_w"/>
                                              </p:val>
                                            </p:tav>
                                          </p:tavLst>
                                        </p:anim>
                                        <p:anim calcmode="lin" valueType="num">
                                          <p:cBhvr>
                                            <p:cTn id="344" dur="500" fill="hold"/>
                                            <p:tgtEl>
                                              <p:spTgt spid="38"/>
                                            </p:tgtEl>
                                            <p:attrNameLst>
                                              <p:attrName>ppt_h</p:attrName>
                                            </p:attrNameLst>
                                          </p:cBhvr>
                                          <p:tavLst>
                                            <p:tav tm="0">
                                              <p:val>
                                                <p:fltVal val="0"/>
                                              </p:val>
                                            </p:tav>
                                            <p:tav tm="100000">
                                              <p:val>
                                                <p:strVal val="#ppt_h"/>
                                              </p:val>
                                            </p:tav>
                                          </p:tavLst>
                                        </p:anim>
                                        <p:animEffect transition="in" filter="fade">
                                          <p:cBhvr>
                                            <p:cTn id="345" dur="500"/>
                                            <p:tgtEl>
                                              <p:spTgt spid="38"/>
                                            </p:tgtEl>
                                          </p:cBhvr>
                                        </p:animEffect>
                                      </p:childTnLst>
                                    </p:cTn>
                                  </p:par>
                                  <p:par>
                                    <p:cTn id="346" presetID="1" presetClass="mediacall" presetSubtype="0" fill="hold" nodeType="withEffect">
                                      <p:stCondLst>
                                        <p:cond delay="250"/>
                                      </p:stCondLst>
                                      <p:childTnLst>
                                        <p:cmd type="call" cmd="playFrom(0.0)">
                                          <p:cBhvr>
                                            <p:cTn id="347" dur="888" fill="hold"/>
                                            <p:tgtEl>
                                              <p:spTgt spid="33"/>
                                            </p:tgtEl>
                                          </p:cBhvr>
                                        </p:cmd>
                                      </p:childTnLst>
                                    </p:cTn>
                                  </p:par>
                                  <p:par>
                                    <p:cTn id="348" presetID="10" presetClass="entr" presetSubtype="0" fill="hold" grpId="0" nodeType="withEffect">
                                      <p:stCondLst>
                                        <p:cond delay="0"/>
                                      </p:stCondLst>
                                      <p:childTnLst>
                                        <p:set>
                                          <p:cBhvr>
                                            <p:cTn id="349" dur="1" fill="hold">
                                              <p:stCondLst>
                                                <p:cond delay="0"/>
                                              </p:stCondLst>
                                            </p:cTn>
                                            <p:tgtEl>
                                              <p:spTgt spid="34"/>
                                            </p:tgtEl>
                                            <p:attrNameLst>
                                              <p:attrName>style.visibility</p:attrName>
                                            </p:attrNameLst>
                                          </p:cBhvr>
                                          <p:to>
                                            <p:strVal val="visible"/>
                                          </p:to>
                                        </p:set>
                                        <p:animEffect transition="in" filter="fade">
                                          <p:cBhvr>
                                            <p:cTn id="350" dur="500"/>
                                            <p:tgtEl>
                                              <p:spTgt spid="34"/>
                                            </p:tgtEl>
                                          </p:cBhvr>
                                        </p:animEffect>
                                      </p:childTnLst>
                                    </p:cTn>
                                  </p:par>
                                  <p:par>
                                    <p:cTn id="351" presetID="10" presetClass="entr" presetSubtype="0" fill="hold" nodeType="withEffect">
                                      <p:stCondLst>
                                        <p:cond delay="1000"/>
                                      </p:stCondLst>
                                      <p:childTnLst>
                                        <p:set>
                                          <p:cBhvr>
                                            <p:cTn id="352" dur="1" fill="hold">
                                              <p:stCondLst>
                                                <p:cond delay="0"/>
                                              </p:stCondLst>
                                            </p:cTn>
                                            <p:tgtEl>
                                              <p:spTgt spid="35"/>
                                            </p:tgtEl>
                                            <p:attrNameLst>
                                              <p:attrName>style.visibility</p:attrName>
                                            </p:attrNameLst>
                                          </p:cBhvr>
                                          <p:to>
                                            <p:strVal val="visible"/>
                                          </p:to>
                                        </p:set>
                                        <p:animEffect transition="in" filter="fade">
                                          <p:cBhvr>
                                            <p:cTn id="353" dur="500"/>
                                            <p:tgtEl>
                                              <p:spTgt spid="35"/>
                                            </p:tgtEl>
                                          </p:cBhvr>
                                        </p:animEffect>
                                      </p:childTnLst>
                                    </p:cTn>
                                  </p:par>
                                </p:childTnLst>
                              </p:cTn>
                            </p:par>
                            <p:par>
                              <p:cTn id="354" fill="hold">
                                <p:stCondLst>
                                  <p:cond delay="1860"/>
                                </p:stCondLst>
                                <p:childTnLst>
                                  <p:par>
                                    <p:cTn id="355" presetID="10" presetClass="exit" presetSubtype="0" fill="hold" nodeType="afterEffect">
                                      <p:stCondLst>
                                        <p:cond delay="5000"/>
                                      </p:stCondLst>
                                      <p:childTnLst>
                                        <p:animEffect transition="out" filter="fade">
                                          <p:cBhvr>
                                            <p:cTn id="356" dur="1000"/>
                                            <p:tgtEl>
                                              <p:spTgt spid="38"/>
                                            </p:tgtEl>
                                          </p:cBhvr>
                                        </p:animEffect>
                                        <p:set>
                                          <p:cBhvr>
                                            <p:cTn id="357" dur="1" fill="hold">
                                              <p:stCondLst>
                                                <p:cond delay="999"/>
                                              </p:stCondLst>
                                            </p:cTn>
                                            <p:tgtEl>
                                              <p:spTgt spid="38"/>
                                            </p:tgtEl>
                                            <p:attrNameLst>
                                              <p:attrName>style.visibility</p:attrName>
                                            </p:attrNameLst>
                                          </p:cBhvr>
                                          <p:to>
                                            <p:strVal val="hidden"/>
                                          </p:to>
                                        </p:set>
                                      </p:childTnLst>
                                    </p:cTn>
                                  </p:par>
                                  <p:par>
                                    <p:cTn id="358" presetID="10" presetClass="exit" presetSubtype="0" fill="hold" nodeType="withEffect">
                                      <p:stCondLst>
                                        <p:cond delay="5000"/>
                                      </p:stCondLst>
                                      <p:childTnLst>
                                        <p:animEffect transition="out" filter="fade">
                                          <p:cBhvr>
                                            <p:cTn id="359" dur="1000"/>
                                            <p:tgtEl>
                                              <p:spTgt spid="35"/>
                                            </p:tgtEl>
                                          </p:cBhvr>
                                        </p:animEffect>
                                        <p:set>
                                          <p:cBhvr>
                                            <p:cTn id="360" dur="1" fill="hold">
                                              <p:stCondLst>
                                                <p:cond delay="999"/>
                                              </p:stCondLst>
                                            </p:cTn>
                                            <p:tgtEl>
                                              <p:spTgt spid="35"/>
                                            </p:tgtEl>
                                            <p:attrNameLst>
                                              <p:attrName>style.visibility</p:attrName>
                                            </p:attrNameLst>
                                          </p:cBhvr>
                                          <p:to>
                                            <p:strVal val="hidden"/>
                                          </p:to>
                                        </p:set>
                                      </p:childTnLst>
                                    </p:cTn>
                                  </p:par>
                                  <p:par>
                                    <p:cTn id="361" presetID="10" presetClass="exit" presetSubtype="0" fill="hold" grpId="1" nodeType="withEffect">
                                      <p:stCondLst>
                                        <p:cond delay="5000"/>
                                      </p:stCondLst>
                                      <p:childTnLst>
                                        <p:animEffect transition="out" filter="fade">
                                          <p:cBhvr>
                                            <p:cTn id="362" dur="1000"/>
                                            <p:tgtEl>
                                              <p:spTgt spid="34"/>
                                            </p:tgtEl>
                                          </p:cBhvr>
                                        </p:animEffect>
                                        <p:set>
                                          <p:cBhvr>
                                            <p:cTn id="363"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64" fill="hold" display="0">
                      <p:stCondLst>
                        <p:cond delay="indefinite"/>
                      </p:stCondLst>
                      <p:endCondLst>
                        <p:cond evt="onStopAudio" delay="0">
                          <p:tgtEl>
                            <p:sldTgt/>
                          </p:tgtEl>
                        </p:cond>
                      </p:endCondLst>
                    </p:cTn>
                    <p:tgtEl>
                      <p:spTgt spid="5"/>
                    </p:tgtEl>
                  </p:cMediaNode>
                </p:audio>
                <p:audio>
                  <p:cMediaNode vol="80000">
                    <p:cTn id="365" fill="hold" display="0">
                      <p:stCondLst>
                        <p:cond delay="indefinite"/>
                      </p:stCondLst>
                      <p:endCondLst>
                        <p:cond evt="onStopAudio" delay="0">
                          <p:tgtEl>
                            <p:sldTgt/>
                          </p:tgtEl>
                        </p:cond>
                      </p:endCondLst>
                    </p:cTn>
                    <p:tgtEl>
                      <p:spTgt spid="9"/>
                    </p:tgtEl>
                  </p:cMediaNode>
                </p:audio>
                <p:audio>
                  <p:cMediaNode vol="80000">
                    <p:cTn id="366" fill="hold" display="0">
                      <p:stCondLst>
                        <p:cond delay="indefinite"/>
                      </p:stCondLst>
                      <p:endCondLst>
                        <p:cond evt="onStopAudio" delay="0">
                          <p:tgtEl>
                            <p:sldTgt/>
                          </p:tgtEl>
                        </p:cond>
                      </p:endCondLst>
                    </p:cTn>
                    <p:tgtEl>
                      <p:spTgt spid="23"/>
                    </p:tgtEl>
                  </p:cMediaNode>
                </p:audio>
                <p:audio>
                  <p:cMediaNode vol="80000">
                    <p:cTn id="367" fill="hold" display="0">
                      <p:stCondLst>
                        <p:cond delay="indefinite"/>
                      </p:stCondLst>
                      <p:endCondLst>
                        <p:cond evt="onStopAudio" delay="0">
                          <p:tgtEl>
                            <p:sldTgt/>
                          </p:tgtEl>
                        </p:cond>
                      </p:endCondLst>
                    </p:cTn>
                    <p:tgtEl>
                      <p:spTgt spid="33"/>
                    </p:tgtEl>
                  </p:cMediaNode>
                </p:audio>
                <p:audio>
                  <p:cMediaNode vol="80000">
                    <p:cTn id="368" fill="hold" display="0">
                      <p:stCondLst>
                        <p:cond delay="indefinite"/>
                      </p:stCondLst>
                      <p:endCondLst>
                        <p:cond evt="onStopAudio" delay="0">
                          <p:tgtEl>
                            <p:sldTgt/>
                          </p:tgtEl>
                        </p:cond>
                      </p:endCondLst>
                    </p:cTn>
                    <p:tgtEl>
                      <p:spTgt spid="39"/>
                    </p:tgtEl>
                  </p:cMediaNode>
                </p:audio>
                <p:audio>
                  <p:cMediaNode vol="56061">
                    <p:cTn id="369" fill="hold" display="0">
                      <p:stCondLst>
                        <p:cond delay="indefinite"/>
                      </p:stCondLst>
                      <p:endCondLst>
                        <p:cond evt="onStopAudio" delay="0">
                          <p:tgtEl>
                            <p:sldTgt/>
                          </p:tgtEl>
                        </p:cond>
                      </p:endCondLst>
                    </p:cTn>
                    <p:tgtEl>
                      <p:spTgt spid="45"/>
                    </p:tgtEl>
                  </p:cMediaNode>
                </p:audio>
                <p:audio>
                  <p:cMediaNode vol="80000">
                    <p:cTn id="370" fill="hold" display="0">
                      <p:stCondLst>
                        <p:cond delay="indefinite"/>
                      </p:stCondLst>
                      <p:endCondLst>
                        <p:cond evt="onStopAudio" delay="0">
                          <p:tgtEl>
                            <p:sldTgt/>
                          </p:tgtEl>
                        </p:cond>
                      </p:endCondLst>
                    </p:cTn>
                    <p:tgtEl>
                      <p:spTgt spid="58"/>
                    </p:tgtEl>
                  </p:cMediaNode>
                </p:audio>
                <p:audio>
                  <p:cMediaNode vol="80000">
                    <p:cTn id="371" fill="hold" display="0">
                      <p:stCondLst>
                        <p:cond delay="indefinite"/>
                      </p:stCondLst>
                      <p:endCondLst>
                        <p:cond evt="onStopAudio" delay="0">
                          <p:tgtEl>
                            <p:sldTgt/>
                          </p:tgtEl>
                        </p:cond>
                      </p:endCondLst>
                    </p:cTn>
                    <p:tgtEl>
                      <p:spTgt spid="64"/>
                    </p:tgtEl>
                  </p:cMediaNode>
                </p:audio>
                <p:audio>
                  <p:cMediaNode vol="80000">
                    <p:cTn id="372" fill="hold" display="0">
                      <p:stCondLst>
                        <p:cond delay="indefinite"/>
                      </p:stCondLst>
                      <p:endCondLst>
                        <p:cond evt="onStopAudio" delay="0">
                          <p:tgtEl>
                            <p:sldTgt/>
                          </p:tgtEl>
                        </p:cond>
                      </p:endCondLst>
                    </p:cTn>
                    <p:tgtEl>
                      <p:spTgt spid="70"/>
                    </p:tgtEl>
                  </p:cMediaNode>
                </p:audio>
                <p:audio>
                  <p:cMediaNode vol="80000">
                    <p:cTn id="373" fill="hold" display="0">
                      <p:stCondLst>
                        <p:cond delay="indefinite"/>
                      </p:stCondLst>
                      <p:endCondLst>
                        <p:cond evt="onStopAudio" delay="0">
                          <p:tgtEl>
                            <p:sldTgt/>
                          </p:tgtEl>
                        </p:cond>
                      </p:endCondLst>
                    </p:cTn>
                    <p:tgtEl>
                      <p:spTgt spid="76"/>
                    </p:tgtEl>
                  </p:cMediaNode>
                </p:audio>
              </p:childTnLst>
            </p:cTn>
          </p:par>
        </p:tnLst>
        <p:bldLst>
          <p:bldP spid="34" grpId="0" animBg="1"/>
          <p:bldP spid="34" grpId="1" animBg="1"/>
          <p:bldP spid="40" grpId="0" animBg="1"/>
          <p:bldP spid="40" grpId="1" animBg="1"/>
          <p:bldP spid="46" grpId="0" animBg="1"/>
          <p:bldP spid="46" grpId="1" animBg="1"/>
          <p:bldP spid="59" grpId="0" animBg="1"/>
          <p:bldP spid="59" grpId="1" animBg="1"/>
          <p:bldP spid="28" grpId="0" animBg="1"/>
          <p:bldP spid="28" grpId="1" animBg="1"/>
          <p:bldP spid="65" grpId="0" animBg="1"/>
          <p:bldP spid="65" grpId="1" animBg="1"/>
          <p:bldP spid="71" grpId="0" animBg="1"/>
          <p:bldP spid="71" grpId="1" animBg="1"/>
          <p:bldP spid="77" grpId="0" animBg="1"/>
          <p:bldP spid="77" grpId="1" animBg="1"/>
          <p:bldP spid="78" grpId="0"/>
          <p:bldP spid="78" grpId="1"/>
          <p:bldP spid="79" grpId="0"/>
          <p:bldP spid="79"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childTnLst>
                              </p:cTn>
                            </p:par>
                            <p:par>
                              <p:cTn id="77" fill="hold">
                                <p:stCondLst>
                                  <p:cond delay="350"/>
                                </p:stCondLst>
                                <p:childTnLst>
                                  <p:par>
                                    <p:cTn id="78"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79" dur="1500" fill="hold"/>
                                            <p:tgtEl>
                                              <p:spTgt spid="69"/>
                                            </p:tgtEl>
                                            <p:attrNameLst>
                                              <p:attrName>ppt_x</p:attrName>
                                              <p:attrName>ppt_y</p:attrName>
                                            </p:attrNameLst>
                                          </p:cBhvr>
                                          <p:rCtr x="11230" y="-22512"/>
                                        </p:animMotion>
                                      </p:childTnLst>
                                    </p:cTn>
                                  </p:par>
                                  <p:par>
                                    <p:cTn id="80" presetID="1" presetClass="mediacall" presetSubtype="0" fill="hold" nodeType="withEffect">
                                      <p:stCondLst>
                                        <p:cond delay="250"/>
                                      </p:stCondLst>
                                      <p:childTnLst>
                                        <p:cmd type="call" cmd="playFrom(0.0)">
                                          <p:cBhvr>
                                            <p:cTn id="81" dur="1824" fill="hold"/>
                                            <p:tgtEl>
                                              <p:spTgt spid="64"/>
                                            </p:tgtEl>
                                          </p:cBhvr>
                                        </p:cmd>
                                      </p:childTnLst>
                                    </p:cTn>
                                  </p:par>
                                  <p:par>
                                    <p:cTn id="82" presetID="10" presetClass="entr" presetSubtype="0" fill="hold" grpId="0" nodeType="withEffect">
                                      <p:stCondLst>
                                        <p:cond delay="50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nodeType="withEffect">
                                      <p:stCondLst>
                                        <p:cond delay="100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2424"/>
                                </p:stCondLst>
                                <p:childTnLst>
                                  <p:par>
                                    <p:cTn id="89" presetID="10" presetClass="exit" presetSubtype="0" fill="hold" nodeType="afterEffect">
                                      <p:stCondLst>
                                        <p:cond delay="5000"/>
                                      </p:stCondLst>
                                      <p:childTnLst>
                                        <p:animEffect transition="out" filter="fade">
                                          <p:cBhvr>
                                            <p:cTn id="90" dur="1000"/>
                                            <p:tgtEl>
                                              <p:spTgt spid="69"/>
                                            </p:tgtEl>
                                          </p:cBhvr>
                                        </p:animEffect>
                                        <p:set>
                                          <p:cBhvr>
                                            <p:cTn id="91" dur="1" fill="hold">
                                              <p:stCondLst>
                                                <p:cond delay="999"/>
                                              </p:stCondLst>
                                            </p:cTn>
                                            <p:tgtEl>
                                              <p:spTgt spid="69"/>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66"/>
                                            </p:tgtEl>
                                          </p:cBhvr>
                                        </p:animEffect>
                                        <p:set>
                                          <p:cBhvr>
                                            <p:cTn id="94" dur="1" fill="hold">
                                              <p:stCondLst>
                                                <p:cond delay="999"/>
                                              </p:stCondLst>
                                            </p:cTn>
                                            <p:tgtEl>
                                              <p:spTgt spid="66"/>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65"/>
                                            </p:tgtEl>
                                          </p:cBhvr>
                                        </p:animEffect>
                                        <p:set>
                                          <p:cBhvr>
                                            <p:cTn id="97" dur="1" fill="hold">
                                              <p:stCondLst>
                                                <p:cond delay="9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57"/>
                                            </p:tgtEl>
                                            <p:attrNameLst>
                                              <p:attrName>style.visibility</p:attrName>
                                            </p:attrNameLst>
                                          </p:cBhvr>
                                          <p:to>
                                            <p:strVal val="visible"/>
                                          </p:to>
                                        </p:set>
                                      </p:childTnLst>
                                    </p:cTn>
                                  </p:par>
                                </p:childTnLst>
                              </p:cTn>
                            </p:par>
                            <p:par>
                              <p:cTn id="112" fill="hold">
                                <p:stCondLst>
                                  <p:cond delay="350"/>
                                </p:stCondLst>
                                <p:childTnLst>
                                  <p:par>
                                    <p:cTn id="113" presetID="42" presetClass="path" presetSubtype="0" accel="50000" decel="50000" fill="hold" nodeType="afterEffect">
                                      <p:stCondLst>
                                        <p:cond delay="0"/>
                                      </p:stCondLst>
                                      <p:childTnLst>
                                        <p:animMotion origin="layout" path="M 1.90972E-6 2.71605E-6 L -0.34777 0.00771 " pathEditMode="relative" rAng="0" ptsTypes="AA">
                                          <p:cBhvr>
                                            <p:cTn id="114" dur="1500" fill="hold"/>
                                            <p:tgtEl>
                                              <p:spTgt spid="57"/>
                                            </p:tgtEl>
                                            <p:attrNameLst>
                                              <p:attrName>ppt_x</p:attrName>
                                              <p:attrName>ppt_y</p:attrName>
                                            </p:attrNameLst>
                                          </p:cBhvr>
                                          <p:rCtr x="-17394" y="386"/>
                                        </p:animMotion>
                                      </p:childTnLst>
                                    </p:cTn>
                                  </p:par>
                                  <p:par>
                                    <p:cTn id="115" presetID="1" presetClass="mediacall" presetSubtype="0" fill="hold" nodeType="withEffect">
                                      <p:stCondLst>
                                        <p:cond delay="500"/>
                                      </p:stCondLst>
                                      <p:childTnLst>
                                        <p:cmd type="call" cmd="playFrom(0.0)">
                                          <p:cBhvr>
                                            <p:cTn id="116" dur="1933" fill="hold"/>
                                            <p:tgtEl>
                                              <p:spTgt spid="45"/>
                                            </p:tgtEl>
                                          </p:cBhvr>
                                        </p:cmd>
                                      </p:childTnLst>
                                    </p:cTn>
                                  </p:par>
                                  <p:par>
                                    <p:cTn id="117" presetID="10" presetClass="entr" presetSubtype="0" fill="hold" grpId="0" nodeType="withEffect">
                                      <p:stCondLst>
                                        <p:cond delay="50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par>
                                    <p:cTn id="120" presetID="10" presetClass="entr" presetSubtype="0" fill="hold" nodeType="withEffect">
                                      <p:stCondLst>
                                        <p:cond delay="100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500"/>
                                            <p:tgtEl>
                                              <p:spTgt spid="54"/>
                                            </p:tgtEl>
                                          </p:cBhvr>
                                        </p:animEffect>
                                      </p:childTnLst>
                                    </p:cTn>
                                  </p:par>
                                </p:childTnLst>
                              </p:cTn>
                            </p:par>
                            <p:par>
                              <p:cTn id="123" fill="hold">
                                <p:stCondLst>
                                  <p:cond delay="2783"/>
                                </p:stCondLst>
                                <p:childTnLst>
                                  <p:par>
                                    <p:cTn id="124" presetID="10" presetClass="exit" presetSubtype="0" fill="hold" nodeType="afterEffect">
                                      <p:stCondLst>
                                        <p:cond delay="5000"/>
                                      </p:stCondLst>
                                      <p:childTnLst>
                                        <p:animEffect transition="out" filter="fade">
                                          <p:cBhvr>
                                            <p:cTn id="125" dur="1000"/>
                                            <p:tgtEl>
                                              <p:spTgt spid="57"/>
                                            </p:tgtEl>
                                          </p:cBhvr>
                                        </p:animEffect>
                                        <p:set>
                                          <p:cBhvr>
                                            <p:cTn id="126" dur="1" fill="hold">
                                              <p:stCondLst>
                                                <p:cond delay="999"/>
                                              </p:stCondLst>
                                            </p:cTn>
                                            <p:tgtEl>
                                              <p:spTgt spid="57"/>
                                            </p:tgtEl>
                                            <p:attrNameLst>
                                              <p:attrName>style.visibility</p:attrName>
                                            </p:attrNameLst>
                                          </p:cBhvr>
                                          <p:to>
                                            <p:strVal val="hidden"/>
                                          </p:to>
                                        </p:set>
                                      </p:childTnLst>
                                    </p:cTn>
                                  </p:par>
                                  <p:par>
                                    <p:cTn id="127" presetID="10" presetClass="exit" presetSubtype="0" fill="hold" nodeType="withEffect">
                                      <p:stCondLst>
                                        <p:cond delay="5000"/>
                                      </p:stCondLst>
                                      <p:childTnLst>
                                        <p:animEffect transition="out" filter="fade">
                                          <p:cBhvr>
                                            <p:cTn id="128" dur="1000"/>
                                            <p:tgtEl>
                                              <p:spTgt spid="54"/>
                                            </p:tgtEl>
                                          </p:cBhvr>
                                        </p:animEffect>
                                        <p:set>
                                          <p:cBhvr>
                                            <p:cTn id="129" dur="1" fill="hold">
                                              <p:stCondLst>
                                                <p:cond delay="999"/>
                                              </p:stCondLst>
                                            </p:cTn>
                                            <p:tgtEl>
                                              <p:spTgt spid="54"/>
                                            </p:tgtEl>
                                            <p:attrNameLst>
                                              <p:attrName>style.visibility</p:attrName>
                                            </p:attrNameLst>
                                          </p:cBhvr>
                                          <p:to>
                                            <p:strVal val="hidden"/>
                                          </p:to>
                                        </p:set>
                                      </p:childTnLst>
                                    </p:cTn>
                                  </p:par>
                                  <p:par>
                                    <p:cTn id="130" presetID="10" presetClass="exit" presetSubtype="0" fill="hold" grpId="1" nodeType="withEffect">
                                      <p:stCondLst>
                                        <p:cond delay="5000"/>
                                      </p:stCondLst>
                                      <p:childTnLst>
                                        <p:animEffect transition="out" filter="fade">
                                          <p:cBhvr>
                                            <p:cTn id="131" dur="1000"/>
                                            <p:tgtEl>
                                              <p:spTgt spid="46"/>
                                            </p:tgtEl>
                                          </p:cBhvr>
                                        </p:animEffect>
                                        <p:set>
                                          <p:cBhvr>
                                            <p:cTn id="132"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3" restart="whenNotActive" fill="hold" evtFilter="cancelBubble" nodeType="interactiveSeq">
                    <p:stCondLst>
                      <p:cond evt="onClick" delay="0">
                        <p:tgtEl>
                          <p:spTgt spid="21"/>
                        </p:tgtEl>
                      </p:cond>
                    </p:stCondLst>
                    <p:endSync evt="end" delay="0">
                      <p:rtn val="all"/>
                    </p:endSync>
                    <p:childTnLst>
                      <p:par>
                        <p:cTn id="134" fill="hold">
                          <p:stCondLst>
                            <p:cond delay="0"/>
                          </p:stCondLst>
                          <p:childTnLst>
                            <p:par>
                              <p:cTn id="135" fill="hold">
                                <p:stCondLst>
                                  <p:cond delay="0"/>
                                </p:stCondLst>
                                <p:childTnLst>
                                  <p:par>
                                    <p:cTn id="136" presetID="2" presetClass="exit" presetSubtype="8" fill="hold" grpId="1" nodeType="clickEffect">
                                      <p:stCondLst>
                                        <p:cond delay="0"/>
                                      </p:stCondLst>
                                      <p:childTnLst>
                                        <p:anim calcmode="lin" valueType="num">
                                          <p:cBhvr additive="base">
                                            <p:cTn id="137" dur="350"/>
                                            <p:tgtEl>
                                              <p:spTgt spid="21"/>
                                            </p:tgtEl>
                                            <p:attrNameLst>
                                              <p:attrName>ppt_x</p:attrName>
                                            </p:attrNameLst>
                                          </p:cBhvr>
                                          <p:tavLst>
                                            <p:tav tm="0">
                                              <p:val>
                                                <p:strVal val="ppt_x"/>
                                              </p:val>
                                            </p:tav>
                                            <p:tav tm="100000">
                                              <p:val>
                                                <p:strVal val="0-ppt_w/2"/>
                                              </p:val>
                                            </p:tav>
                                          </p:tavLst>
                                        </p:anim>
                                        <p:anim calcmode="lin" valueType="num">
                                          <p:cBhvr additive="base">
                                            <p:cTn id="138" dur="350"/>
                                            <p:tgtEl>
                                              <p:spTgt spid="21"/>
                                            </p:tgtEl>
                                            <p:attrNameLst>
                                              <p:attrName>ppt_y</p:attrName>
                                            </p:attrNameLst>
                                          </p:cBhvr>
                                          <p:tavLst>
                                            <p:tav tm="0">
                                              <p:val>
                                                <p:strVal val="ppt_y"/>
                                              </p:val>
                                            </p:tav>
                                            <p:tav tm="100000">
                                              <p:val>
                                                <p:strVal val="ppt_y"/>
                                              </p:val>
                                            </p:tav>
                                          </p:tavLst>
                                        </p:anim>
                                        <p:set>
                                          <p:cBhvr>
                                            <p:cTn id="139" dur="1" fill="hold">
                                              <p:stCondLst>
                                                <p:cond delay="349"/>
                                              </p:stCondLst>
                                            </p:cTn>
                                            <p:tgtEl>
                                              <p:spTgt spid="21"/>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100"/>
                                            <p:tgtEl>
                                              <p:spTgt spid="51"/>
                                            </p:tgtEl>
                                          </p:cBhvr>
                                        </p:animEffect>
                                        <p:set>
                                          <p:cBhvr>
                                            <p:cTn id="142" dur="1" fill="hold">
                                              <p:stCondLst>
                                                <p:cond delay="99"/>
                                              </p:stCondLst>
                                            </p:cTn>
                                            <p:tgtEl>
                                              <p:spTgt spid="51"/>
                                            </p:tgtEl>
                                            <p:attrNameLst>
                                              <p:attrName>style.visibility</p:attrName>
                                            </p:attrNameLst>
                                          </p:cBhvr>
                                          <p:to>
                                            <p:strVal val="hidden"/>
                                          </p:to>
                                        </p:set>
                                      </p:childTnLst>
                                    </p:cTn>
                                  </p:par>
                                  <p:par>
                                    <p:cTn id="143" presetID="1" presetClass="mediacall" presetSubtype="0" fill="hold" nodeType="withEffect">
                                      <p:stCondLst>
                                        <p:cond delay="0"/>
                                      </p:stCondLst>
                                      <p:childTnLst>
                                        <p:cmd type="call" cmd="playFrom(0.0)">
                                          <p:cBhvr>
                                            <p:cTn id="144" dur="339" fill="hold"/>
                                            <p:tgtEl>
                                              <p:spTgt spid="9"/>
                                            </p:tgtEl>
                                          </p:cBhvr>
                                        </p:cmd>
                                      </p:childTnLst>
                                    </p:cTn>
                                  </p:par>
                                </p:childTnLst>
                              </p:cTn>
                            </p:par>
                            <p:par>
                              <p:cTn id="145" fill="hold">
                                <p:stCondLst>
                                  <p:cond delay="350"/>
                                </p:stCondLst>
                                <p:childTnLst>
                                  <p:par>
                                    <p:cTn id="146" presetID="1" presetClass="entr" presetSubtype="0" fill="hold" nodeType="afterEffect">
                                      <p:stCondLst>
                                        <p:cond delay="0"/>
                                      </p:stCondLst>
                                      <p:childTnLst>
                                        <p:set>
                                          <p:cBhvr>
                                            <p:cTn id="147" dur="1" fill="hold">
                                              <p:stCondLst>
                                                <p:cond delay="0"/>
                                              </p:stCondLst>
                                            </p:cTn>
                                            <p:tgtEl>
                                              <p:spTgt spid="44"/>
                                            </p:tgtEl>
                                            <p:attrNameLst>
                                              <p:attrName>style.visibility</p:attrName>
                                            </p:attrNameLst>
                                          </p:cBhvr>
                                          <p:to>
                                            <p:strVal val="visible"/>
                                          </p:to>
                                        </p:set>
                                      </p:childTnLst>
                                    </p:cTn>
                                  </p:par>
                                </p:childTnLst>
                              </p:cTn>
                            </p:par>
                            <p:par>
                              <p:cTn id="148" fill="hold">
                                <p:stCondLst>
                                  <p:cond delay="350"/>
                                </p:stCondLst>
                                <p:childTnLst>
                                  <p:par>
                                    <p:cTn id="149" presetID="42" presetClass="path" presetSubtype="0" accel="50000" decel="50000" fill="hold" nodeType="afterEffect">
                                      <p:stCondLst>
                                        <p:cond delay="0"/>
                                      </p:stCondLst>
                                      <p:childTnLst>
                                        <p:animMotion origin="layout" path="M 4.0625E-6 1.48148E-6 L 0.26052 0.00077 " pathEditMode="relative" rAng="0" ptsTypes="AA">
                                          <p:cBhvr>
                                            <p:cTn id="150" dur="1500" fill="hold"/>
                                            <p:tgtEl>
                                              <p:spTgt spid="44"/>
                                            </p:tgtEl>
                                            <p:attrNameLst>
                                              <p:attrName>ppt_x</p:attrName>
                                              <p:attrName>ppt_y</p:attrName>
                                            </p:attrNameLst>
                                          </p:cBhvr>
                                          <p:rCtr x="13021" y="39"/>
                                        </p:animMotion>
                                      </p:childTnLst>
                                    </p:cTn>
                                  </p:par>
                                  <p:par>
                                    <p:cTn id="151" presetID="1" presetClass="mediacall" presetSubtype="0" fill="hold" nodeType="withEffect">
                                      <p:stCondLst>
                                        <p:cond delay="250"/>
                                      </p:stCondLst>
                                      <p:childTnLst>
                                        <p:cmd type="call" cmd="playFrom(0.0)">
                                          <p:cBhvr>
                                            <p:cTn id="152" dur="1416" fill="hold"/>
                                            <p:tgtEl>
                                              <p:spTgt spid="39"/>
                                            </p:tgtEl>
                                          </p:cBhvr>
                                        </p:cmd>
                                      </p:childTnLst>
                                    </p:cTn>
                                  </p:par>
                                  <p:par>
                                    <p:cTn id="153" presetID="10" presetClass="entr" presetSubtype="0" fill="hold" grpId="0" nodeType="withEffect">
                                      <p:stCondLst>
                                        <p:cond delay="500"/>
                                      </p:stCondLst>
                                      <p:childTnLst>
                                        <p:set>
                                          <p:cBhvr>
                                            <p:cTn id="154" dur="1" fill="hold">
                                              <p:stCondLst>
                                                <p:cond delay="0"/>
                                              </p:stCondLst>
                                            </p:cTn>
                                            <p:tgtEl>
                                              <p:spTgt spid="40"/>
                                            </p:tgtEl>
                                            <p:attrNameLst>
                                              <p:attrName>style.visibility</p:attrName>
                                            </p:attrNameLst>
                                          </p:cBhvr>
                                          <p:to>
                                            <p:strVal val="visible"/>
                                          </p:to>
                                        </p:set>
                                        <p:animEffect transition="in" filter="fade">
                                          <p:cBhvr>
                                            <p:cTn id="155" dur="500"/>
                                            <p:tgtEl>
                                              <p:spTgt spid="40"/>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41"/>
                                            </p:tgtEl>
                                            <p:attrNameLst>
                                              <p:attrName>style.visibility</p:attrName>
                                            </p:attrNameLst>
                                          </p:cBhvr>
                                          <p:to>
                                            <p:strVal val="visible"/>
                                          </p:to>
                                        </p:set>
                                        <p:animEffect transition="in" filter="fade">
                                          <p:cBhvr>
                                            <p:cTn id="158" dur="500"/>
                                            <p:tgtEl>
                                              <p:spTgt spid="41"/>
                                            </p:tgtEl>
                                          </p:cBhvr>
                                        </p:animEffect>
                                      </p:childTnLst>
                                    </p:cTn>
                                  </p:par>
                                </p:childTnLst>
                              </p:cTn>
                            </p:par>
                            <p:par>
                              <p:cTn id="159" fill="hold">
                                <p:stCondLst>
                                  <p:cond delay="1992"/>
                                </p:stCondLst>
                                <p:childTnLst>
                                  <p:par>
                                    <p:cTn id="160" presetID="10" presetClass="exit" presetSubtype="0" fill="hold" nodeType="afterEffect">
                                      <p:stCondLst>
                                        <p:cond delay="5000"/>
                                      </p:stCondLst>
                                      <p:childTnLst>
                                        <p:animEffect transition="out" filter="fade">
                                          <p:cBhvr>
                                            <p:cTn id="161" dur="1000"/>
                                            <p:tgtEl>
                                              <p:spTgt spid="44"/>
                                            </p:tgtEl>
                                          </p:cBhvr>
                                        </p:animEffect>
                                        <p:set>
                                          <p:cBhvr>
                                            <p:cTn id="162" dur="1" fill="hold">
                                              <p:stCondLst>
                                                <p:cond delay="999"/>
                                              </p:stCondLst>
                                            </p:cTn>
                                            <p:tgtEl>
                                              <p:spTgt spid="44"/>
                                            </p:tgtEl>
                                            <p:attrNameLst>
                                              <p:attrName>style.visibility</p:attrName>
                                            </p:attrNameLst>
                                          </p:cBhvr>
                                          <p:to>
                                            <p:strVal val="hidden"/>
                                          </p:to>
                                        </p:set>
                                      </p:childTnLst>
                                    </p:cTn>
                                  </p:par>
                                  <p:par>
                                    <p:cTn id="163" presetID="10" presetClass="exit" presetSubtype="0" fill="hold" nodeType="withEffect">
                                      <p:stCondLst>
                                        <p:cond delay="5000"/>
                                      </p:stCondLst>
                                      <p:childTnLst>
                                        <p:animEffect transition="out" filter="fade">
                                          <p:cBhvr>
                                            <p:cTn id="164" dur="1000"/>
                                            <p:tgtEl>
                                              <p:spTgt spid="41"/>
                                            </p:tgtEl>
                                          </p:cBhvr>
                                        </p:animEffect>
                                        <p:set>
                                          <p:cBhvr>
                                            <p:cTn id="165" dur="1" fill="hold">
                                              <p:stCondLst>
                                                <p:cond delay="999"/>
                                              </p:stCondLst>
                                            </p:cTn>
                                            <p:tgtEl>
                                              <p:spTgt spid="41"/>
                                            </p:tgtEl>
                                            <p:attrNameLst>
                                              <p:attrName>style.visibility</p:attrName>
                                            </p:attrNameLst>
                                          </p:cBhvr>
                                          <p:to>
                                            <p:strVal val="hidden"/>
                                          </p:to>
                                        </p:set>
                                      </p:childTnLst>
                                    </p:cTn>
                                  </p:par>
                                  <p:par>
                                    <p:cTn id="166" presetID="10" presetClass="exit" presetSubtype="0" fill="hold" grpId="1" nodeType="withEffect">
                                      <p:stCondLst>
                                        <p:cond delay="5000"/>
                                      </p:stCondLst>
                                      <p:childTnLst>
                                        <p:animEffect transition="out" filter="fade">
                                          <p:cBhvr>
                                            <p:cTn id="167" dur="1000"/>
                                            <p:tgtEl>
                                              <p:spTgt spid="40"/>
                                            </p:tgtEl>
                                          </p:cBhvr>
                                        </p:animEffect>
                                        <p:set>
                                          <p:cBhvr>
                                            <p:cTn id="168"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69" restart="whenNotActive" fill="hold" evtFilter="cancelBubble" nodeType="interactiveSeq">
                    <p:stCondLst>
                      <p:cond evt="onClick" delay="0">
                        <p:tgtEl>
                          <p:spTgt spid="22"/>
                        </p:tgtEl>
                      </p:cond>
                    </p:stCondLst>
                    <p:endSync evt="end" delay="0">
                      <p:rtn val="all"/>
                    </p:endSync>
                    <p:childTnLst>
                      <p:par>
                        <p:cTn id="170" fill="hold">
                          <p:stCondLst>
                            <p:cond delay="0"/>
                          </p:stCondLst>
                          <p:childTnLst>
                            <p:par>
                              <p:cTn id="171" fill="hold">
                                <p:stCondLst>
                                  <p:cond delay="0"/>
                                </p:stCondLst>
                                <p:childTnLst>
                                  <p:par>
                                    <p:cTn id="172" presetID="2" presetClass="exit" presetSubtype="2" fill="hold" grpId="1" nodeType="clickEffect">
                                      <p:stCondLst>
                                        <p:cond delay="0"/>
                                      </p:stCondLst>
                                      <p:childTnLst>
                                        <p:anim calcmode="lin" valueType="num">
                                          <p:cBhvr additive="base">
                                            <p:cTn id="173" dur="350"/>
                                            <p:tgtEl>
                                              <p:spTgt spid="22"/>
                                            </p:tgtEl>
                                            <p:attrNameLst>
                                              <p:attrName>ppt_x</p:attrName>
                                            </p:attrNameLst>
                                          </p:cBhvr>
                                          <p:tavLst>
                                            <p:tav tm="0">
                                              <p:val>
                                                <p:strVal val="ppt_x"/>
                                              </p:val>
                                            </p:tav>
                                            <p:tav tm="100000">
                                              <p:val>
                                                <p:strVal val="1+ppt_w/2"/>
                                              </p:val>
                                            </p:tav>
                                          </p:tavLst>
                                        </p:anim>
                                        <p:anim calcmode="lin" valueType="num">
                                          <p:cBhvr additive="base">
                                            <p:cTn id="174" dur="350"/>
                                            <p:tgtEl>
                                              <p:spTgt spid="22"/>
                                            </p:tgtEl>
                                            <p:attrNameLst>
                                              <p:attrName>ppt_y</p:attrName>
                                            </p:attrNameLst>
                                          </p:cBhvr>
                                          <p:tavLst>
                                            <p:tav tm="0">
                                              <p:val>
                                                <p:strVal val="ppt_y"/>
                                              </p:val>
                                            </p:tav>
                                            <p:tav tm="100000">
                                              <p:val>
                                                <p:strVal val="ppt_y"/>
                                              </p:val>
                                            </p:tav>
                                          </p:tavLst>
                                        </p:anim>
                                        <p:set>
                                          <p:cBhvr>
                                            <p:cTn id="175" dur="1" fill="hold">
                                              <p:stCondLst>
                                                <p:cond delay="349"/>
                                              </p:stCondLst>
                                            </p:cTn>
                                            <p:tgtEl>
                                              <p:spTgt spid="22"/>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100"/>
                                            <p:tgtEl>
                                              <p:spTgt spid="50"/>
                                            </p:tgtEl>
                                          </p:cBhvr>
                                        </p:animEffect>
                                        <p:set>
                                          <p:cBhvr>
                                            <p:cTn id="178" dur="1" fill="hold">
                                              <p:stCondLst>
                                                <p:cond delay="99"/>
                                              </p:stCondLst>
                                            </p:cTn>
                                            <p:tgtEl>
                                              <p:spTgt spid="50"/>
                                            </p:tgtEl>
                                            <p:attrNameLst>
                                              <p:attrName>style.visibility</p:attrName>
                                            </p:attrNameLst>
                                          </p:cBhvr>
                                          <p:to>
                                            <p:strVal val="hidden"/>
                                          </p:to>
                                        </p:set>
                                      </p:childTnLst>
                                    </p:cTn>
                                  </p:par>
                                  <p:par>
                                    <p:cTn id="179" presetID="1" presetClass="mediacall" presetSubtype="0" fill="hold" nodeType="withEffect">
                                      <p:stCondLst>
                                        <p:cond delay="0"/>
                                      </p:stCondLst>
                                      <p:childTnLst>
                                        <p:cmd type="call" cmd="playFrom(0.0)">
                                          <p:cBhvr>
                                            <p:cTn id="180" dur="339" fill="hold"/>
                                            <p:tgtEl>
                                              <p:spTgt spid="9"/>
                                            </p:tgtEl>
                                          </p:cBhvr>
                                        </p:cmd>
                                      </p:childTnLst>
                                    </p:cTn>
                                  </p:par>
                                  <p:par>
                                    <p:cTn id="181" presetID="1" presetClass="entr" presetSubtype="0" fill="hold" nodeType="withEffect">
                                      <p:stCondLst>
                                        <p:cond delay="0"/>
                                      </p:stCondLst>
                                      <p:childTnLst>
                                        <p:set>
                                          <p:cBhvr>
                                            <p:cTn id="182" dur="1" fill="hold">
                                              <p:stCondLst>
                                                <p:cond delay="0"/>
                                              </p:stCondLst>
                                            </p:cTn>
                                            <p:tgtEl>
                                              <p:spTgt spid="63"/>
                                            </p:tgtEl>
                                            <p:attrNameLst>
                                              <p:attrName>style.visibility</p:attrName>
                                            </p:attrNameLst>
                                          </p:cBhvr>
                                          <p:to>
                                            <p:strVal val="visible"/>
                                          </p:to>
                                        </p:set>
                                      </p:childTnLst>
                                    </p:cTn>
                                  </p:par>
                                </p:childTnLst>
                              </p:cTn>
                            </p:par>
                            <p:par>
                              <p:cTn id="183" fill="hold">
                                <p:stCondLst>
                                  <p:cond delay="350"/>
                                </p:stCondLst>
                                <p:childTnLst>
                                  <p:par>
                                    <p:cTn id="184" presetID="37" presetClass="path" presetSubtype="0" accel="50000" decel="50000" fill="hold" nodeType="afterEffect">
                                      <p:stCondLst>
                                        <p:cond delay="0"/>
                                      </p:stCondLst>
                                      <p:childTnLst>
                                        <p:animMotion origin="layout" path="M -1.38889E-7 -4.07407E-6 L -0.06348 -0.076 C -0.07661 -0.09317 -0.09657 -0.10281 -0.1174 -0.10281 C -0.14095 -0.10281 -0.16005 -0.09317 -0.17318 -0.076 L -0.23644 -4.07407E-6 " pathEditMode="relative" rAng="0" ptsTypes="AAAAA">
                                          <p:cBhvr>
                                            <p:cTn id="185" dur="1500" fill="hold"/>
                                            <p:tgtEl>
                                              <p:spTgt spid="63"/>
                                            </p:tgtEl>
                                            <p:attrNameLst>
                                              <p:attrName>ppt_x</p:attrName>
                                              <p:attrName>ppt_y</p:attrName>
                                            </p:attrNameLst>
                                          </p:cBhvr>
                                          <p:rCtr x="-11827" y="-5150"/>
                                        </p:animMotion>
                                      </p:childTnLst>
                                    </p:cTn>
                                  </p:par>
                                  <p:par>
                                    <p:cTn id="186" presetID="1" presetClass="mediacall" presetSubtype="0" fill="hold" nodeType="withEffect">
                                      <p:stCondLst>
                                        <p:cond delay="500"/>
                                      </p:stCondLst>
                                      <p:childTnLst>
                                        <p:cmd type="call" cmd="playFrom(0.0)">
                                          <p:cBhvr>
                                            <p:cTn id="187" dur="235" fill="hold"/>
                                            <p:tgtEl>
                                              <p:spTgt spid="58"/>
                                            </p:tgtEl>
                                          </p:cBhvr>
                                        </p:cmd>
                                      </p:childTnLst>
                                    </p:cTn>
                                  </p:par>
                                  <p:par>
                                    <p:cTn id="188" presetID="42" presetClass="path" presetSubtype="0" repeatCount="5000" autoRev="1" fill="hold" nodeType="withEffect">
                                      <p:stCondLst>
                                        <p:cond delay="1500"/>
                                      </p:stCondLst>
                                      <p:childTnLst>
                                        <p:animMotion origin="layout" path="M -0.23546 -0.0596 L -0.23579 -0.00096 " pathEditMode="relative" rAng="0" ptsTypes="AA">
                                          <p:cBhvr>
                                            <p:cTn id="189" dur="750" spd="-100000" fill="hold"/>
                                            <p:tgtEl>
                                              <p:spTgt spid="63"/>
                                            </p:tgtEl>
                                            <p:attrNameLst>
                                              <p:attrName>ppt_x</p:attrName>
                                              <p:attrName>ppt_y</p:attrName>
                                            </p:attrNameLst>
                                          </p:cBhvr>
                                          <p:rCtr x="-22" y="2932"/>
                                        </p:animMotion>
                                      </p:childTnLst>
                                    </p:cTn>
                                  </p:par>
                                  <p:par>
                                    <p:cTn id="190" presetID="10" presetClass="entr" presetSubtype="0" fill="hold" grpId="0" nodeType="withEffect">
                                      <p:stCondLst>
                                        <p:cond delay="500"/>
                                      </p:stCondLst>
                                      <p:childTnLst>
                                        <p:set>
                                          <p:cBhvr>
                                            <p:cTn id="191" dur="1" fill="hold">
                                              <p:stCondLst>
                                                <p:cond delay="0"/>
                                              </p:stCondLst>
                                            </p:cTn>
                                            <p:tgtEl>
                                              <p:spTgt spid="59"/>
                                            </p:tgtEl>
                                            <p:attrNameLst>
                                              <p:attrName>style.visibility</p:attrName>
                                            </p:attrNameLst>
                                          </p:cBhvr>
                                          <p:to>
                                            <p:strVal val="visible"/>
                                          </p:to>
                                        </p:set>
                                        <p:animEffect transition="in" filter="fade">
                                          <p:cBhvr>
                                            <p:cTn id="192" dur="500"/>
                                            <p:tgtEl>
                                              <p:spTgt spid="59"/>
                                            </p:tgtEl>
                                          </p:cBhvr>
                                        </p:animEffect>
                                      </p:childTnLst>
                                    </p:cTn>
                                  </p:par>
                                  <p:par>
                                    <p:cTn id="193" presetID="10" presetClass="entr" presetSubtype="0" fill="hold" nodeType="withEffect">
                                      <p:stCondLst>
                                        <p:cond delay="1000"/>
                                      </p:stCondLst>
                                      <p:childTnLst>
                                        <p:set>
                                          <p:cBhvr>
                                            <p:cTn id="194" dur="1" fill="hold">
                                              <p:stCondLst>
                                                <p:cond delay="0"/>
                                              </p:stCondLst>
                                            </p:cTn>
                                            <p:tgtEl>
                                              <p:spTgt spid="60"/>
                                            </p:tgtEl>
                                            <p:attrNameLst>
                                              <p:attrName>style.visibility</p:attrName>
                                            </p:attrNameLst>
                                          </p:cBhvr>
                                          <p:to>
                                            <p:strVal val="visible"/>
                                          </p:to>
                                        </p:set>
                                        <p:animEffect transition="in" filter="fade">
                                          <p:cBhvr>
                                            <p:cTn id="195" dur="500"/>
                                            <p:tgtEl>
                                              <p:spTgt spid="60"/>
                                            </p:tgtEl>
                                          </p:cBhvr>
                                        </p:animEffect>
                                      </p:childTnLst>
                                    </p:cTn>
                                  </p:par>
                                  <p:par>
                                    <p:cTn id="196" presetID="10" presetClass="exit" presetSubtype="0" fill="hold" nodeType="withEffect">
                                      <p:stCondLst>
                                        <p:cond delay="6000"/>
                                      </p:stCondLst>
                                      <p:childTnLst>
                                        <p:animEffect transition="out" filter="fade">
                                          <p:cBhvr>
                                            <p:cTn id="197" dur="1000"/>
                                            <p:tgtEl>
                                              <p:spTgt spid="63"/>
                                            </p:tgtEl>
                                          </p:cBhvr>
                                        </p:animEffect>
                                        <p:set>
                                          <p:cBhvr>
                                            <p:cTn id="198" dur="1" fill="hold">
                                              <p:stCondLst>
                                                <p:cond delay="999"/>
                                              </p:stCondLst>
                                            </p:cTn>
                                            <p:tgtEl>
                                              <p:spTgt spid="63"/>
                                            </p:tgtEl>
                                            <p:attrNameLst>
                                              <p:attrName>style.visibility</p:attrName>
                                            </p:attrNameLst>
                                          </p:cBhvr>
                                          <p:to>
                                            <p:strVal val="hidden"/>
                                          </p:to>
                                        </p:set>
                                      </p:childTnLst>
                                    </p:cTn>
                                  </p:par>
                                  <p:par>
                                    <p:cTn id="199" presetID="10" presetClass="exit" presetSubtype="0" fill="hold" nodeType="withEffect">
                                      <p:stCondLst>
                                        <p:cond delay="6000"/>
                                      </p:stCondLst>
                                      <p:childTnLst>
                                        <p:animEffect transition="out" filter="fade">
                                          <p:cBhvr>
                                            <p:cTn id="200" dur="1000"/>
                                            <p:tgtEl>
                                              <p:spTgt spid="60"/>
                                            </p:tgtEl>
                                          </p:cBhvr>
                                        </p:animEffect>
                                        <p:set>
                                          <p:cBhvr>
                                            <p:cTn id="201" dur="1" fill="hold">
                                              <p:stCondLst>
                                                <p:cond delay="999"/>
                                              </p:stCondLst>
                                            </p:cTn>
                                            <p:tgtEl>
                                              <p:spTgt spid="60"/>
                                            </p:tgtEl>
                                            <p:attrNameLst>
                                              <p:attrName>style.visibility</p:attrName>
                                            </p:attrNameLst>
                                          </p:cBhvr>
                                          <p:to>
                                            <p:strVal val="hidden"/>
                                          </p:to>
                                        </p:set>
                                      </p:childTnLst>
                                    </p:cTn>
                                  </p:par>
                                  <p:par>
                                    <p:cTn id="202" presetID="10" presetClass="exit" presetSubtype="0" fill="hold" grpId="1" nodeType="withEffect">
                                      <p:stCondLst>
                                        <p:cond delay="6000"/>
                                      </p:stCondLst>
                                      <p:childTnLst>
                                        <p:animEffect transition="out" filter="fade">
                                          <p:cBhvr>
                                            <p:cTn id="203" dur="1000"/>
                                            <p:tgtEl>
                                              <p:spTgt spid="59"/>
                                            </p:tgtEl>
                                          </p:cBhvr>
                                        </p:animEffect>
                                        <p:set>
                                          <p:cBhvr>
                                            <p:cTn id="204"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5" restart="whenNotActive" fill="hold" evtFilter="cancelBubble" nodeType="interactiveSeq">
                    <p:stCondLst>
                      <p:cond evt="onClick" delay="0">
                        <p:tgtEl>
                          <p:spTgt spid="24"/>
                        </p:tgtEl>
                      </p:cond>
                    </p:stCondLst>
                    <p:endSync evt="end" delay="0">
                      <p:rtn val="all"/>
                    </p:endSync>
                    <p:childTnLst>
                      <p:par>
                        <p:cTn id="206" fill="hold">
                          <p:stCondLst>
                            <p:cond delay="0"/>
                          </p:stCondLst>
                          <p:childTnLst>
                            <p:par>
                              <p:cTn id="207" fill="hold">
                                <p:stCondLst>
                                  <p:cond delay="0"/>
                                </p:stCondLst>
                                <p:childTnLst>
                                  <p:par>
                                    <p:cTn id="208" presetID="2" presetClass="exit" presetSubtype="8" fill="hold" grpId="1" nodeType="clickEffect">
                                      <p:stCondLst>
                                        <p:cond delay="0"/>
                                      </p:stCondLst>
                                      <p:childTnLst>
                                        <p:anim calcmode="lin" valueType="num">
                                          <p:cBhvr additive="base">
                                            <p:cTn id="209" dur="350"/>
                                            <p:tgtEl>
                                              <p:spTgt spid="24"/>
                                            </p:tgtEl>
                                            <p:attrNameLst>
                                              <p:attrName>ppt_x</p:attrName>
                                            </p:attrNameLst>
                                          </p:cBhvr>
                                          <p:tavLst>
                                            <p:tav tm="0">
                                              <p:val>
                                                <p:strVal val="ppt_x"/>
                                              </p:val>
                                            </p:tav>
                                            <p:tav tm="100000">
                                              <p:val>
                                                <p:strVal val="0-ppt_w/2"/>
                                              </p:val>
                                            </p:tav>
                                          </p:tavLst>
                                        </p:anim>
                                        <p:anim calcmode="lin" valueType="num">
                                          <p:cBhvr additive="base">
                                            <p:cTn id="210" dur="350"/>
                                            <p:tgtEl>
                                              <p:spTgt spid="24"/>
                                            </p:tgtEl>
                                            <p:attrNameLst>
                                              <p:attrName>ppt_y</p:attrName>
                                            </p:attrNameLst>
                                          </p:cBhvr>
                                          <p:tavLst>
                                            <p:tav tm="0">
                                              <p:val>
                                                <p:strVal val="ppt_y"/>
                                              </p:val>
                                            </p:tav>
                                            <p:tav tm="100000">
                                              <p:val>
                                                <p:strVal val="ppt_y"/>
                                              </p:val>
                                            </p:tav>
                                          </p:tavLst>
                                        </p:anim>
                                        <p:set>
                                          <p:cBhvr>
                                            <p:cTn id="211" dur="1" fill="hold">
                                              <p:stCondLst>
                                                <p:cond delay="349"/>
                                              </p:stCondLst>
                                            </p:cTn>
                                            <p:tgtEl>
                                              <p:spTgt spid="24"/>
                                            </p:tgtEl>
                                            <p:attrNameLst>
                                              <p:attrName>style.visibility</p:attrName>
                                            </p:attrNameLst>
                                          </p:cBhvr>
                                          <p:to>
                                            <p:strVal val="hidden"/>
                                          </p:to>
                                        </p:set>
                                      </p:childTnLst>
                                    </p:cTn>
                                  </p:par>
                                  <p:par>
                                    <p:cTn id="212" presetID="10" presetClass="exit" presetSubtype="0" fill="hold" grpId="1" nodeType="withEffect">
                                      <p:stCondLst>
                                        <p:cond delay="0"/>
                                      </p:stCondLst>
                                      <p:childTnLst>
                                        <p:animEffect transition="out" filter="fade">
                                          <p:cBhvr>
                                            <p:cTn id="213" dur="100"/>
                                            <p:tgtEl>
                                              <p:spTgt spid="49"/>
                                            </p:tgtEl>
                                          </p:cBhvr>
                                        </p:animEffect>
                                        <p:set>
                                          <p:cBhvr>
                                            <p:cTn id="214" dur="1" fill="hold">
                                              <p:stCondLst>
                                                <p:cond delay="99"/>
                                              </p:stCondLst>
                                            </p:cTn>
                                            <p:tgtEl>
                                              <p:spTgt spid="49"/>
                                            </p:tgtEl>
                                            <p:attrNameLst>
                                              <p:attrName>style.visibility</p:attrName>
                                            </p:attrNameLst>
                                          </p:cBhvr>
                                          <p:to>
                                            <p:strVal val="hidden"/>
                                          </p:to>
                                        </p:set>
                                      </p:childTnLst>
                                    </p:cTn>
                                  </p:par>
                                  <p:par>
                                    <p:cTn id="215" presetID="1" presetClass="mediacall" presetSubtype="0" fill="hold" nodeType="withEffect">
                                      <p:stCondLst>
                                        <p:cond delay="0"/>
                                      </p:stCondLst>
                                      <p:childTnLst>
                                        <p:cmd type="call" cmd="playFrom(0.0)">
                                          <p:cBhvr>
                                            <p:cTn id="216" dur="339" fill="hold"/>
                                            <p:tgtEl>
                                              <p:spTgt spid="9"/>
                                            </p:tgtEl>
                                          </p:cBhvr>
                                        </p:cmd>
                                      </p:childTnLst>
                                    </p:cTn>
                                  </p:par>
                                  <p:par>
                                    <p:cTn id="217" presetID="1" presetClass="entr" presetSubtype="0" fill="hold" nodeType="withEffect">
                                      <p:stCondLst>
                                        <p:cond delay="0"/>
                                      </p:stCondLst>
                                      <p:childTnLst>
                                        <p:set>
                                          <p:cBhvr>
                                            <p:cTn id="218" dur="1" fill="hold">
                                              <p:stCondLst>
                                                <p:cond delay="0"/>
                                              </p:stCondLst>
                                            </p:cTn>
                                            <p:tgtEl>
                                              <p:spTgt spid="83"/>
                                            </p:tgtEl>
                                            <p:attrNameLst>
                                              <p:attrName>style.visibility</p:attrName>
                                            </p:attrNameLst>
                                          </p:cBhvr>
                                          <p:to>
                                            <p:strVal val="visible"/>
                                          </p:to>
                                        </p:set>
                                      </p:childTnLst>
                                    </p:cTn>
                                  </p:par>
                                </p:childTnLst>
                              </p:cTn>
                            </p:par>
                            <p:par>
                              <p:cTn id="219" fill="hold">
                                <p:stCondLst>
                                  <p:cond delay="350"/>
                                </p:stCondLst>
                                <p:childTnLst>
                                  <p:par>
                                    <p:cTn id="220"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221" dur="1750" fill="hold"/>
                                            <p:tgtEl>
                                              <p:spTgt spid="83"/>
                                            </p:tgtEl>
                                            <p:attrNameLst>
                                              <p:attrName>ppt_x</p:attrName>
                                              <p:attrName>ppt_y</p:attrName>
                                            </p:attrNameLst>
                                          </p:cBhvr>
                                          <p:rCtr x="8105" y="12712"/>
                                        </p:animMotion>
                                      </p:childTnLst>
                                    </p:cTn>
                                  </p:par>
                                  <p:par>
                                    <p:cTn id="222" presetID="1" presetClass="mediacall" presetSubtype="0" fill="hold" nodeType="withEffect">
                                      <p:stCondLst>
                                        <p:cond delay="0"/>
                                      </p:stCondLst>
                                      <p:childTnLst>
                                        <p:cmd type="call" cmd="playFrom(0.0)">
                                          <p:cBhvr>
                                            <p:cTn id="223" dur="2040" fill="hold"/>
                                            <p:tgtEl>
                                              <p:spTgt spid="76"/>
                                            </p:tgtEl>
                                          </p:cBhvr>
                                        </p:cmd>
                                      </p:childTnLst>
                                    </p:cTn>
                                  </p:par>
                                  <p:par>
                                    <p:cTn id="224" presetID="10" presetClass="entr" presetSubtype="0" fill="hold" grpId="0" nodeType="withEffect">
                                      <p:stCondLst>
                                        <p:cond delay="500"/>
                                      </p:stCondLst>
                                      <p:childTnLst>
                                        <p:set>
                                          <p:cBhvr>
                                            <p:cTn id="225" dur="1" fill="hold">
                                              <p:stCondLst>
                                                <p:cond delay="0"/>
                                              </p:stCondLst>
                                            </p:cTn>
                                            <p:tgtEl>
                                              <p:spTgt spid="77"/>
                                            </p:tgtEl>
                                            <p:attrNameLst>
                                              <p:attrName>style.visibility</p:attrName>
                                            </p:attrNameLst>
                                          </p:cBhvr>
                                          <p:to>
                                            <p:strVal val="visible"/>
                                          </p:to>
                                        </p:set>
                                        <p:animEffect transition="in" filter="fade">
                                          <p:cBhvr>
                                            <p:cTn id="226" dur="500"/>
                                            <p:tgtEl>
                                              <p:spTgt spid="77"/>
                                            </p:tgtEl>
                                          </p:cBhvr>
                                        </p:animEffect>
                                      </p:childTnLst>
                                    </p:cTn>
                                  </p:par>
                                </p:childTnLst>
                              </p:cTn>
                            </p:par>
                            <p:par>
                              <p:cTn id="227" fill="hold">
                                <p:stCondLst>
                                  <p:cond delay="2390"/>
                                </p:stCondLst>
                                <p:childTnLst>
                                  <p:par>
                                    <p:cTn id="228" presetID="10" presetClass="entr" presetSubtype="0" fill="hold" grpId="0" nodeType="afterEffect">
                                      <p:stCondLst>
                                        <p:cond delay="0"/>
                                      </p:stCondLst>
                                      <p:childTnLst>
                                        <p:set>
                                          <p:cBhvr>
                                            <p:cTn id="229" dur="1" fill="hold">
                                              <p:stCondLst>
                                                <p:cond delay="0"/>
                                              </p:stCondLst>
                                            </p:cTn>
                                            <p:tgtEl>
                                              <p:spTgt spid="79"/>
                                            </p:tgtEl>
                                            <p:attrNameLst>
                                              <p:attrName>style.visibility</p:attrName>
                                            </p:attrNameLst>
                                          </p:cBhvr>
                                          <p:to>
                                            <p:strVal val="visible"/>
                                          </p:to>
                                        </p:set>
                                        <p:animEffect transition="in" filter="fade">
                                          <p:cBhvr>
                                            <p:cTn id="230" dur="500"/>
                                            <p:tgtEl>
                                              <p:spTgt spid="79"/>
                                            </p:tgtEl>
                                          </p:cBhvr>
                                        </p:animEffect>
                                      </p:childTnLst>
                                    </p:cTn>
                                  </p:par>
                                  <p:par>
                                    <p:cTn id="231" presetID="10" presetClass="entr" presetSubtype="0" fill="hold" nodeType="withEffect">
                                      <p:stCondLst>
                                        <p:cond delay="250"/>
                                      </p:stCondLst>
                                      <p:childTnLst>
                                        <p:set>
                                          <p:cBhvr>
                                            <p:cTn id="232" dur="1" fill="hold">
                                              <p:stCondLst>
                                                <p:cond delay="0"/>
                                              </p:stCondLst>
                                            </p:cTn>
                                            <p:tgtEl>
                                              <p:spTgt spid="80"/>
                                            </p:tgtEl>
                                            <p:attrNameLst>
                                              <p:attrName>style.visibility</p:attrName>
                                            </p:attrNameLst>
                                          </p:cBhvr>
                                          <p:to>
                                            <p:strVal val="visible"/>
                                          </p:to>
                                        </p:set>
                                        <p:animEffect transition="in" filter="fade">
                                          <p:cBhvr>
                                            <p:cTn id="233" dur="500"/>
                                            <p:tgtEl>
                                              <p:spTgt spid="80"/>
                                            </p:tgtEl>
                                          </p:cBhvr>
                                        </p:animEffect>
                                      </p:childTnLst>
                                    </p:cTn>
                                  </p:par>
                                  <p:par>
                                    <p:cTn id="234" presetID="10" presetClass="entr" presetSubtype="0" fill="hold" grpId="0" nodeType="withEffect">
                                      <p:stCondLst>
                                        <p:cond delay="500"/>
                                      </p:stCondLst>
                                      <p:childTnLst>
                                        <p:set>
                                          <p:cBhvr>
                                            <p:cTn id="235" dur="1" fill="hold">
                                              <p:stCondLst>
                                                <p:cond delay="0"/>
                                              </p:stCondLst>
                                            </p:cTn>
                                            <p:tgtEl>
                                              <p:spTgt spid="78"/>
                                            </p:tgtEl>
                                            <p:attrNameLst>
                                              <p:attrName>style.visibility</p:attrName>
                                            </p:attrNameLst>
                                          </p:cBhvr>
                                          <p:to>
                                            <p:strVal val="visible"/>
                                          </p:to>
                                        </p:set>
                                        <p:animEffect transition="in" filter="fade">
                                          <p:cBhvr>
                                            <p:cTn id="236" dur="500"/>
                                            <p:tgtEl>
                                              <p:spTgt spid="78"/>
                                            </p:tgtEl>
                                          </p:cBhvr>
                                        </p:animEffect>
                                      </p:childTnLst>
                                    </p:cTn>
                                  </p:par>
                                  <p:par>
                                    <p:cTn id="237" presetID="10" presetClass="exit" presetSubtype="0" fill="hold" nodeType="withEffect">
                                      <p:stCondLst>
                                        <p:cond delay="10000"/>
                                      </p:stCondLst>
                                      <p:childTnLst>
                                        <p:animEffect transition="out" filter="fade">
                                          <p:cBhvr>
                                            <p:cTn id="238" dur="1000"/>
                                            <p:tgtEl>
                                              <p:spTgt spid="83"/>
                                            </p:tgtEl>
                                          </p:cBhvr>
                                        </p:animEffect>
                                        <p:set>
                                          <p:cBhvr>
                                            <p:cTn id="239" dur="1" fill="hold">
                                              <p:stCondLst>
                                                <p:cond delay="999"/>
                                              </p:stCondLst>
                                            </p:cTn>
                                            <p:tgtEl>
                                              <p:spTgt spid="83"/>
                                            </p:tgtEl>
                                            <p:attrNameLst>
                                              <p:attrName>style.visibility</p:attrName>
                                            </p:attrNameLst>
                                          </p:cBhvr>
                                          <p:to>
                                            <p:strVal val="hidden"/>
                                          </p:to>
                                        </p:set>
                                      </p:childTnLst>
                                    </p:cTn>
                                  </p:par>
                                  <p:par>
                                    <p:cTn id="240" presetID="10" presetClass="exit" presetSubtype="0" fill="hold" grpId="1" nodeType="withEffect">
                                      <p:stCondLst>
                                        <p:cond delay="10000"/>
                                      </p:stCondLst>
                                      <p:childTnLst>
                                        <p:animEffect transition="out" filter="fade">
                                          <p:cBhvr>
                                            <p:cTn id="241" dur="1000"/>
                                            <p:tgtEl>
                                              <p:spTgt spid="77"/>
                                            </p:tgtEl>
                                          </p:cBhvr>
                                        </p:animEffect>
                                        <p:set>
                                          <p:cBhvr>
                                            <p:cTn id="242" dur="1" fill="hold">
                                              <p:stCondLst>
                                                <p:cond delay="999"/>
                                              </p:stCondLst>
                                            </p:cTn>
                                            <p:tgtEl>
                                              <p:spTgt spid="77"/>
                                            </p:tgtEl>
                                            <p:attrNameLst>
                                              <p:attrName>style.visibility</p:attrName>
                                            </p:attrNameLst>
                                          </p:cBhvr>
                                          <p:to>
                                            <p:strVal val="hidden"/>
                                          </p:to>
                                        </p:set>
                                      </p:childTnLst>
                                    </p:cTn>
                                  </p:par>
                                  <p:par>
                                    <p:cTn id="243" presetID="10" presetClass="exit" presetSubtype="0" fill="hold" grpId="1" nodeType="withEffect">
                                      <p:stCondLst>
                                        <p:cond delay="10000"/>
                                      </p:stCondLst>
                                      <p:childTnLst>
                                        <p:animEffect transition="out" filter="fade">
                                          <p:cBhvr>
                                            <p:cTn id="244" dur="1000"/>
                                            <p:tgtEl>
                                              <p:spTgt spid="79"/>
                                            </p:tgtEl>
                                          </p:cBhvr>
                                        </p:animEffect>
                                        <p:set>
                                          <p:cBhvr>
                                            <p:cTn id="245" dur="1" fill="hold">
                                              <p:stCondLst>
                                                <p:cond delay="999"/>
                                              </p:stCondLst>
                                            </p:cTn>
                                            <p:tgtEl>
                                              <p:spTgt spid="79"/>
                                            </p:tgtEl>
                                            <p:attrNameLst>
                                              <p:attrName>style.visibility</p:attrName>
                                            </p:attrNameLst>
                                          </p:cBhvr>
                                          <p:to>
                                            <p:strVal val="hidden"/>
                                          </p:to>
                                        </p:set>
                                      </p:childTnLst>
                                    </p:cTn>
                                  </p:par>
                                  <p:par>
                                    <p:cTn id="246" presetID="10" presetClass="exit" presetSubtype="0" fill="hold" nodeType="withEffect">
                                      <p:stCondLst>
                                        <p:cond delay="10000"/>
                                      </p:stCondLst>
                                      <p:childTnLst>
                                        <p:animEffect transition="out" filter="fade">
                                          <p:cBhvr>
                                            <p:cTn id="247" dur="1000"/>
                                            <p:tgtEl>
                                              <p:spTgt spid="80"/>
                                            </p:tgtEl>
                                          </p:cBhvr>
                                        </p:animEffect>
                                        <p:set>
                                          <p:cBhvr>
                                            <p:cTn id="248" dur="1" fill="hold">
                                              <p:stCondLst>
                                                <p:cond delay="999"/>
                                              </p:stCondLst>
                                            </p:cTn>
                                            <p:tgtEl>
                                              <p:spTgt spid="80"/>
                                            </p:tgtEl>
                                            <p:attrNameLst>
                                              <p:attrName>style.visibility</p:attrName>
                                            </p:attrNameLst>
                                          </p:cBhvr>
                                          <p:to>
                                            <p:strVal val="hidden"/>
                                          </p:to>
                                        </p:set>
                                      </p:childTnLst>
                                    </p:cTn>
                                  </p:par>
                                  <p:par>
                                    <p:cTn id="249" presetID="10" presetClass="exit" presetSubtype="0" fill="hold" grpId="1" nodeType="withEffect">
                                      <p:stCondLst>
                                        <p:cond delay="10000"/>
                                      </p:stCondLst>
                                      <p:childTnLst>
                                        <p:animEffect transition="out" filter="fade">
                                          <p:cBhvr>
                                            <p:cTn id="250" dur="1000"/>
                                            <p:tgtEl>
                                              <p:spTgt spid="78"/>
                                            </p:tgtEl>
                                          </p:cBhvr>
                                        </p:animEffect>
                                        <p:set>
                                          <p:cBhvr>
                                            <p:cTn id="251" dur="1" fill="hold">
                                              <p:stCondLst>
                                                <p:cond delay="9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52" restart="whenNotActive" fill="hold" evtFilter="cancelBubble" nodeType="interactiveSeq">
                    <p:stCondLst>
                      <p:cond evt="onClick" delay="0">
                        <p:tgtEl>
                          <p:spTgt spid="25"/>
                        </p:tgtEl>
                      </p:cond>
                    </p:stCondLst>
                    <p:endSync evt="end" delay="0">
                      <p:rtn val="all"/>
                    </p:endSync>
                    <p:childTnLst>
                      <p:par>
                        <p:cTn id="253" fill="hold">
                          <p:stCondLst>
                            <p:cond delay="0"/>
                          </p:stCondLst>
                          <p:childTnLst>
                            <p:par>
                              <p:cTn id="254" fill="hold">
                                <p:stCondLst>
                                  <p:cond delay="0"/>
                                </p:stCondLst>
                                <p:childTnLst>
                                  <p:par>
                                    <p:cTn id="255" presetID="2" presetClass="exit" presetSubtype="2" fill="hold" grpId="1" nodeType="clickEffect">
                                      <p:stCondLst>
                                        <p:cond delay="0"/>
                                      </p:stCondLst>
                                      <p:childTnLst>
                                        <p:anim calcmode="lin" valueType="num">
                                          <p:cBhvr additive="base">
                                            <p:cTn id="256" dur="350"/>
                                            <p:tgtEl>
                                              <p:spTgt spid="25"/>
                                            </p:tgtEl>
                                            <p:attrNameLst>
                                              <p:attrName>ppt_x</p:attrName>
                                            </p:attrNameLst>
                                          </p:cBhvr>
                                          <p:tavLst>
                                            <p:tav tm="0">
                                              <p:val>
                                                <p:strVal val="ppt_x"/>
                                              </p:val>
                                            </p:tav>
                                            <p:tav tm="100000">
                                              <p:val>
                                                <p:strVal val="1+ppt_w/2"/>
                                              </p:val>
                                            </p:tav>
                                          </p:tavLst>
                                        </p:anim>
                                        <p:anim calcmode="lin" valueType="num">
                                          <p:cBhvr additive="base">
                                            <p:cTn id="257" dur="350"/>
                                            <p:tgtEl>
                                              <p:spTgt spid="25"/>
                                            </p:tgtEl>
                                            <p:attrNameLst>
                                              <p:attrName>ppt_y</p:attrName>
                                            </p:attrNameLst>
                                          </p:cBhvr>
                                          <p:tavLst>
                                            <p:tav tm="0">
                                              <p:val>
                                                <p:strVal val="ppt_y"/>
                                              </p:val>
                                            </p:tav>
                                            <p:tav tm="100000">
                                              <p:val>
                                                <p:strVal val="ppt_y"/>
                                              </p:val>
                                            </p:tav>
                                          </p:tavLst>
                                        </p:anim>
                                        <p:set>
                                          <p:cBhvr>
                                            <p:cTn id="258" dur="1" fill="hold">
                                              <p:stCondLst>
                                                <p:cond delay="349"/>
                                              </p:stCondLst>
                                            </p:cTn>
                                            <p:tgtEl>
                                              <p:spTgt spid="25"/>
                                            </p:tgtEl>
                                            <p:attrNameLst>
                                              <p:attrName>style.visibility</p:attrName>
                                            </p:attrNameLst>
                                          </p:cBhvr>
                                          <p:to>
                                            <p:strVal val="hidden"/>
                                          </p:to>
                                        </p:set>
                                      </p:childTnLst>
                                    </p:cTn>
                                  </p:par>
                                  <p:par>
                                    <p:cTn id="259" presetID="10" presetClass="exit" presetSubtype="0" fill="hold" grpId="1" nodeType="withEffect">
                                      <p:stCondLst>
                                        <p:cond delay="0"/>
                                      </p:stCondLst>
                                      <p:childTnLst>
                                        <p:animEffect transition="out" filter="fade">
                                          <p:cBhvr>
                                            <p:cTn id="260" dur="100"/>
                                            <p:tgtEl>
                                              <p:spTgt spid="48"/>
                                            </p:tgtEl>
                                          </p:cBhvr>
                                        </p:animEffect>
                                        <p:set>
                                          <p:cBhvr>
                                            <p:cTn id="261" dur="1" fill="hold">
                                              <p:stCondLst>
                                                <p:cond delay="99"/>
                                              </p:stCondLst>
                                            </p:cTn>
                                            <p:tgtEl>
                                              <p:spTgt spid="48"/>
                                            </p:tgtEl>
                                            <p:attrNameLst>
                                              <p:attrName>style.visibility</p:attrName>
                                            </p:attrNameLst>
                                          </p:cBhvr>
                                          <p:to>
                                            <p:strVal val="hidden"/>
                                          </p:to>
                                        </p:set>
                                      </p:childTnLst>
                                    </p:cTn>
                                  </p:par>
                                  <p:par>
                                    <p:cTn id="262" presetID="1" presetClass="mediacall" presetSubtype="0" fill="hold" nodeType="withEffect">
                                      <p:stCondLst>
                                        <p:cond delay="0"/>
                                      </p:stCondLst>
                                      <p:childTnLst>
                                        <p:cmd type="call" cmd="playFrom(0.0)">
                                          <p:cBhvr>
                                            <p:cTn id="263" dur="339" fill="hold"/>
                                            <p:tgtEl>
                                              <p:spTgt spid="9"/>
                                            </p:tgtEl>
                                          </p:cBhvr>
                                        </p:cmd>
                                      </p:childTnLst>
                                    </p:cTn>
                                  </p:par>
                                  <p:par>
                                    <p:cTn id="264" presetID="1" presetClass="entr" presetSubtype="0" fill="hold" nodeType="withEffect">
                                      <p:stCondLst>
                                        <p:cond delay="0"/>
                                      </p:stCondLst>
                                      <p:childTnLst>
                                        <p:set>
                                          <p:cBhvr>
                                            <p:cTn id="265" dur="1" fill="hold">
                                              <p:stCondLst>
                                                <p:cond delay="0"/>
                                              </p:stCondLst>
                                            </p:cTn>
                                            <p:tgtEl>
                                              <p:spTgt spid="32"/>
                                            </p:tgtEl>
                                            <p:attrNameLst>
                                              <p:attrName>style.visibility</p:attrName>
                                            </p:attrNameLst>
                                          </p:cBhvr>
                                          <p:to>
                                            <p:strVal val="visible"/>
                                          </p:to>
                                        </p:set>
                                      </p:childTnLst>
                                    </p:cTn>
                                  </p:par>
                                </p:childTnLst>
                              </p:cTn>
                            </p:par>
                            <p:par>
                              <p:cTn id="266" fill="hold">
                                <p:stCondLst>
                                  <p:cond delay="350"/>
                                </p:stCondLst>
                                <p:childTnLst>
                                  <p:par>
                                    <p:cTn id="267" presetID="42" presetClass="path" presetSubtype="0" accel="50000" decel="50000" fill="hold" nodeType="afterEffect">
                                      <p:stCondLst>
                                        <p:cond delay="0"/>
                                      </p:stCondLst>
                                      <p:childTnLst>
                                        <p:animMotion origin="layout" path="M -2.74306E-6 3.02469E-6 L -0.36317 -0.00251 " pathEditMode="relative" rAng="0" ptsTypes="AA">
                                          <p:cBhvr>
                                            <p:cTn id="268" dur="1000" fill="hold"/>
                                            <p:tgtEl>
                                              <p:spTgt spid="32"/>
                                            </p:tgtEl>
                                            <p:attrNameLst>
                                              <p:attrName>ppt_x</p:attrName>
                                              <p:attrName>ppt_y</p:attrName>
                                            </p:attrNameLst>
                                          </p:cBhvr>
                                          <p:rCtr x="-18164" y="-135"/>
                                        </p:animMotion>
                                      </p:childTnLst>
                                    </p:cTn>
                                  </p:par>
                                  <p:par>
                                    <p:cTn id="269" presetID="1" presetClass="mediacall" presetSubtype="0" fill="hold" nodeType="withEffect">
                                      <p:stCondLst>
                                        <p:cond delay="500"/>
                                      </p:stCondLst>
                                      <p:childTnLst>
                                        <p:cmd type="call" cmd="playFrom(0.0)">
                                          <p:cBhvr>
                                            <p:cTn id="270" dur="1567" fill="hold"/>
                                            <p:tgtEl>
                                              <p:spTgt spid="23"/>
                                            </p:tgtEl>
                                          </p:cBhvr>
                                        </p:cmd>
                                      </p:childTnLst>
                                    </p:cTn>
                                  </p:par>
                                  <p:par>
                                    <p:cTn id="271" presetID="10" presetClass="entr" presetSubtype="0" fill="hold" grpId="0" nodeType="withEffect">
                                      <p:stCondLst>
                                        <p:cond delay="250"/>
                                      </p:stCondLst>
                                      <p:childTnLst>
                                        <p:set>
                                          <p:cBhvr>
                                            <p:cTn id="272" dur="1" fill="hold">
                                              <p:stCondLst>
                                                <p:cond delay="0"/>
                                              </p:stCondLst>
                                            </p:cTn>
                                            <p:tgtEl>
                                              <p:spTgt spid="28"/>
                                            </p:tgtEl>
                                            <p:attrNameLst>
                                              <p:attrName>style.visibility</p:attrName>
                                            </p:attrNameLst>
                                          </p:cBhvr>
                                          <p:to>
                                            <p:strVal val="visible"/>
                                          </p:to>
                                        </p:set>
                                        <p:animEffect transition="in" filter="fade">
                                          <p:cBhvr>
                                            <p:cTn id="273" dur="500"/>
                                            <p:tgtEl>
                                              <p:spTgt spid="28"/>
                                            </p:tgtEl>
                                          </p:cBhvr>
                                        </p:animEffect>
                                      </p:childTnLst>
                                    </p:cTn>
                                  </p:par>
                                  <p:par>
                                    <p:cTn id="274" presetID="10" presetClass="entr" presetSubtype="0" fill="hold" nodeType="withEffect">
                                      <p:stCondLst>
                                        <p:cond delay="750"/>
                                      </p:stCondLst>
                                      <p:childTnLst>
                                        <p:set>
                                          <p:cBhvr>
                                            <p:cTn id="275" dur="1" fill="hold">
                                              <p:stCondLst>
                                                <p:cond delay="0"/>
                                              </p:stCondLst>
                                            </p:cTn>
                                            <p:tgtEl>
                                              <p:spTgt spid="29"/>
                                            </p:tgtEl>
                                            <p:attrNameLst>
                                              <p:attrName>style.visibility</p:attrName>
                                            </p:attrNameLst>
                                          </p:cBhvr>
                                          <p:to>
                                            <p:strVal val="visible"/>
                                          </p:to>
                                        </p:set>
                                        <p:animEffect transition="in" filter="fade">
                                          <p:cBhvr>
                                            <p:cTn id="276" dur="500"/>
                                            <p:tgtEl>
                                              <p:spTgt spid="29"/>
                                            </p:tgtEl>
                                          </p:cBhvr>
                                        </p:animEffect>
                                      </p:childTnLst>
                                    </p:cTn>
                                  </p:par>
                                </p:childTnLst>
                              </p:cTn>
                            </p:par>
                            <p:par>
                              <p:cTn id="277" fill="hold">
                                <p:stCondLst>
                                  <p:cond delay="2391"/>
                                </p:stCondLst>
                                <p:childTnLst>
                                  <p:par>
                                    <p:cTn id="278" presetID="10" presetClass="exit" presetSubtype="0" fill="hold" nodeType="afterEffect">
                                      <p:stCondLst>
                                        <p:cond delay="5000"/>
                                      </p:stCondLst>
                                      <p:childTnLst>
                                        <p:animEffect transition="out" filter="fade">
                                          <p:cBhvr>
                                            <p:cTn id="279" dur="1000"/>
                                            <p:tgtEl>
                                              <p:spTgt spid="32"/>
                                            </p:tgtEl>
                                          </p:cBhvr>
                                        </p:animEffect>
                                        <p:set>
                                          <p:cBhvr>
                                            <p:cTn id="280" dur="1" fill="hold">
                                              <p:stCondLst>
                                                <p:cond delay="999"/>
                                              </p:stCondLst>
                                            </p:cTn>
                                            <p:tgtEl>
                                              <p:spTgt spid="32"/>
                                            </p:tgtEl>
                                            <p:attrNameLst>
                                              <p:attrName>style.visibility</p:attrName>
                                            </p:attrNameLst>
                                          </p:cBhvr>
                                          <p:to>
                                            <p:strVal val="hidden"/>
                                          </p:to>
                                        </p:set>
                                      </p:childTnLst>
                                    </p:cTn>
                                  </p:par>
                                  <p:par>
                                    <p:cTn id="281" presetID="10" presetClass="exit" presetSubtype="0" fill="hold" nodeType="withEffect">
                                      <p:stCondLst>
                                        <p:cond delay="5000"/>
                                      </p:stCondLst>
                                      <p:childTnLst>
                                        <p:animEffect transition="out" filter="fade">
                                          <p:cBhvr>
                                            <p:cTn id="282" dur="1000"/>
                                            <p:tgtEl>
                                              <p:spTgt spid="29"/>
                                            </p:tgtEl>
                                          </p:cBhvr>
                                        </p:animEffect>
                                        <p:set>
                                          <p:cBhvr>
                                            <p:cTn id="283" dur="1" fill="hold">
                                              <p:stCondLst>
                                                <p:cond delay="999"/>
                                              </p:stCondLst>
                                            </p:cTn>
                                            <p:tgtEl>
                                              <p:spTgt spid="29"/>
                                            </p:tgtEl>
                                            <p:attrNameLst>
                                              <p:attrName>style.visibility</p:attrName>
                                            </p:attrNameLst>
                                          </p:cBhvr>
                                          <p:to>
                                            <p:strVal val="hidden"/>
                                          </p:to>
                                        </p:set>
                                      </p:childTnLst>
                                    </p:cTn>
                                  </p:par>
                                  <p:par>
                                    <p:cTn id="284" presetID="10" presetClass="exit" presetSubtype="0" fill="hold" grpId="1" nodeType="withEffect">
                                      <p:stCondLst>
                                        <p:cond delay="5000"/>
                                      </p:stCondLst>
                                      <p:childTnLst>
                                        <p:animEffect transition="out" filter="fade">
                                          <p:cBhvr>
                                            <p:cTn id="285" dur="1000"/>
                                            <p:tgtEl>
                                              <p:spTgt spid="28"/>
                                            </p:tgtEl>
                                          </p:cBhvr>
                                        </p:animEffect>
                                        <p:set>
                                          <p:cBhvr>
                                            <p:cTn id="286"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87" restart="whenNotActive" fill="hold" evtFilter="cancelBubble" nodeType="interactiveSeq">
                    <p:stCondLst>
                      <p:cond evt="onClick" delay="0">
                        <p:tgtEl>
                          <p:spTgt spid="26"/>
                        </p:tgtEl>
                      </p:cond>
                    </p:stCondLst>
                    <p:endSync evt="end" delay="0">
                      <p:rtn val="all"/>
                    </p:endSync>
                    <p:childTnLst>
                      <p:par>
                        <p:cTn id="288" fill="hold">
                          <p:stCondLst>
                            <p:cond delay="0"/>
                          </p:stCondLst>
                          <p:childTnLst>
                            <p:par>
                              <p:cTn id="289" fill="hold">
                                <p:stCondLst>
                                  <p:cond delay="0"/>
                                </p:stCondLst>
                                <p:childTnLst>
                                  <p:par>
                                    <p:cTn id="290" presetID="2" presetClass="exit" presetSubtype="12" fill="hold" grpId="1" nodeType="clickEffect">
                                      <p:stCondLst>
                                        <p:cond delay="0"/>
                                      </p:stCondLst>
                                      <p:childTnLst>
                                        <p:anim calcmode="lin" valueType="num">
                                          <p:cBhvr additive="base">
                                            <p:cTn id="291" dur="350"/>
                                            <p:tgtEl>
                                              <p:spTgt spid="26"/>
                                            </p:tgtEl>
                                            <p:attrNameLst>
                                              <p:attrName>ppt_x</p:attrName>
                                            </p:attrNameLst>
                                          </p:cBhvr>
                                          <p:tavLst>
                                            <p:tav tm="0">
                                              <p:val>
                                                <p:strVal val="ppt_x"/>
                                              </p:val>
                                            </p:tav>
                                            <p:tav tm="100000">
                                              <p:val>
                                                <p:strVal val="0-ppt_w/2"/>
                                              </p:val>
                                            </p:tav>
                                          </p:tavLst>
                                        </p:anim>
                                        <p:anim calcmode="lin" valueType="num">
                                          <p:cBhvr additive="base">
                                            <p:cTn id="292" dur="350"/>
                                            <p:tgtEl>
                                              <p:spTgt spid="26"/>
                                            </p:tgtEl>
                                            <p:attrNameLst>
                                              <p:attrName>ppt_y</p:attrName>
                                            </p:attrNameLst>
                                          </p:cBhvr>
                                          <p:tavLst>
                                            <p:tav tm="0">
                                              <p:val>
                                                <p:strVal val="ppt_y"/>
                                              </p:val>
                                            </p:tav>
                                            <p:tav tm="100000">
                                              <p:val>
                                                <p:strVal val="1+ppt_h/2"/>
                                              </p:val>
                                            </p:tav>
                                          </p:tavLst>
                                        </p:anim>
                                        <p:set>
                                          <p:cBhvr>
                                            <p:cTn id="293" dur="1" fill="hold">
                                              <p:stCondLst>
                                                <p:cond delay="349"/>
                                              </p:stCondLst>
                                            </p:cTn>
                                            <p:tgtEl>
                                              <p:spTgt spid="26"/>
                                            </p:tgtEl>
                                            <p:attrNameLst>
                                              <p:attrName>style.visibility</p:attrName>
                                            </p:attrNameLst>
                                          </p:cBhvr>
                                          <p:to>
                                            <p:strVal val="hidden"/>
                                          </p:to>
                                        </p:set>
                                      </p:childTnLst>
                                    </p:cTn>
                                  </p:par>
                                  <p:par>
                                    <p:cTn id="294" presetID="10" presetClass="exit" presetSubtype="0" fill="hold" grpId="1" nodeType="withEffect">
                                      <p:stCondLst>
                                        <p:cond delay="0"/>
                                      </p:stCondLst>
                                      <p:childTnLst>
                                        <p:animEffect transition="out" filter="fade">
                                          <p:cBhvr>
                                            <p:cTn id="295" dur="100"/>
                                            <p:tgtEl>
                                              <p:spTgt spid="47"/>
                                            </p:tgtEl>
                                          </p:cBhvr>
                                        </p:animEffect>
                                        <p:set>
                                          <p:cBhvr>
                                            <p:cTn id="296" dur="1" fill="hold">
                                              <p:stCondLst>
                                                <p:cond delay="99"/>
                                              </p:stCondLst>
                                            </p:cTn>
                                            <p:tgtEl>
                                              <p:spTgt spid="47"/>
                                            </p:tgtEl>
                                            <p:attrNameLst>
                                              <p:attrName>style.visibility</p:attrName>
                                            </p:attrNameLst>
                                          </p:cBhvr>
                                          <p:to>
                                            <p:strVal val="hidden"/>
                                          </p:to>
                                        </p:set>
                                      </p:childTnLst>
                                    </p:cTn>
                                  </p:par>
                                  <p:par>
                                    <p:cTn id="297" presetID="1" presetClass="mediacall" presetSubtype="0" fill="hold" nodeType="withEffect">
                                      <p:stCondLst>
                                        <p:cond delay="0"/>
                                      </p:stCondLst>
                                      <p:childTnLst>
                                        <p:cmd type="call" cmd="playFrom(0.0)">
                                          <p:cBhvr>
                                            <p:cTn id="298" dur="339" fill="hold"/>
                                            <p:tgtEl>
                                              <p:spTgt spid="9"/>
                                            </p:tgtEl>
                                          </p:cBhvr>
                                        </p:cmd>
                                      </p:childTnLst>
                                    </p:cTn>
                                  </p:par>
                                  <p:par>
                                    <p:cTn id="299" presetID="1" presetClass="entr" presetSubtype="0" fill="hold" nodeType="withEffect">
                                      <p:stCondLst>
                                        <p:cond delay="0"/>
                                      </p:stCondLst>
                                      <p:childTnLst>
                                        <p:set>
                                          <p:cBhvr>
                                            <p:cTn id="300" dur="1" fill="hold">
                                              <p:stCondLst>
                                                <p:cond delay="0"/>
                                              </p:stCondLst>
                                            </p:cTn>
                                            <p:tgtEl>
                                              <p:spTgt spid="75"/>
                                            </p:tgtEl>
                                            <p:attrNameLst>
                                              <p:attrName>style.visibility</p:attrName>
                                            </p:attrNameLst>
                                          </p:cBhvr>
                                          <p:to>
                                            <p:strVal val="visible"/>
                                          </p:to>
                                        </p:set>
                                      </p:childTnLst>
                                    </p:cTn>
                                  </p:par>
                                </p:childTnLst>
                              </p:cTn>
                            </p:par>
                            <p:par>
                              <p:cTn id="301" fill="hold">
                                <p:stCondLst>
                                  <p:cond delay="350"/>
                                </p:stCondLst>
                                <p:childTnLst>
                                  <p:par>
                                    <p:cTn id="302" presetID="42" presetClass="path" presetSubtype="0" accel="50000" decel="50000" fill="hold" nodeType="afterEffect">
                                      <p:stCondLst>
                                        <p:cond delay="0"/>
                                      </p:stCondLst>
                                      <p:childTnLst>
                                        <p:animMotion origin="layout" path="M 3.40278E-6 2.83951E-6 L 0.22157 0.00308 " pathEditMode="relative" rAng="0" ptsTypes="AA">
                                          <p:cBhvr>
                                            <p:cTn id="303" dur="1500" fill="hold"/>
                                            <p:tgtEl>
                                              <p:spTgt spid="75"/>
                                            </p:tgtEl>
                                            <p:attrNameLst>
                                              <p:attrName>ppt_x</p:attrName>
                                              <p:attrName>ppt_y</p:attrName>
                                            </p:attrNameLst>
                                          </p:cBhvr>
                                          <p:rCtr x="11079" y="154"/>
                                        </p:animMotion>
                                      </p:childTnLst>
                                    </p:cTn>
                                  </p:par>
                                  <p:par>
                                    <p:cTn id="304" presetID="1" presetClass="mediacall" presetSubtype="0" fill="hold" nodeType="withEffect">
                                      <p:stCondLst>
                                        <p:cond delay="250"/>
                                      </p:stCondLst>
                                      <p:childTnLst>
                                        <p:cmd type="call" cmd="playFrom(0.0)">
                                          <p:cBhvr>
                                            <p:cTn id="305" dur="1080" fill="hold"/>
                                            <p:tgtEl>
                                              <p:spTgt spid="70"/>
                                            </p:tgtEl>
                                          </p:cBhvr>
                                        </p:cmd>
                                      </p:childTnLst>
                                    </p:cTn>
                                  </p:par>
                                  <p:par>
                                    <p:cTn id="306" presetID="10" presetClass="entr" presetSubtype="0" fill="hold" grpId="0" nodeType="withEffect">
                                      <p:stCondLst>
                                        <p:cond delay="500"/>
                                      </p:stCondLst>
                                      <p:childTnLst>
                                        <p:set>
                                          <p:cBhvr>
                                            <p:cTn id="307" dur="1" fill="hold">
                                              <p:stCondLst>
                                                <p:cond delay="0"/>
                                              </p:stCondLst>
                                            </p:cTn>
                                            <p:tgtEl>
                                              <p:spTgt spid="71"/>
                                            </p:tgtEl>
                                            <p:attrNameLst>
                                              <p:attrName>style.visibility</p:attrName>
                                            </p:attrNameLst>
                                          </p:cBhvr>
                                          <p:to>
                                            <p:strVal val="visible"/>
                                          </p:to>
                                        </p:set>
                                        <p:animEffect transition="in" filter="fade">
                                          <p:cBhvr>
                                            <p:cTn id="308" dur="500"/>
                                            <p:tgtEl>
                                              <p:spTgt spid="71"/>
                                            </p:tgtEl>
                                          </p:cBhvr>
                                        </p:animEffect>
                                      </p:childTnLst>
                                    </p:cTn>
                                  </p:par>
                                  <p:par>
                                    <p:cTn id="309" presetID="10" presetClass="entr" presetSubtype="0" fill="hold" nodeType="withEffect">
                                      <p:stCondLst>
                                        <p:cond delay="1000"/>
                                      </p:stCondLst>
                                      <p:childTnLst>
                                        <p:set>
                                          <p:cBhvr>
                                            <p:cTn id="310" dur="1" fill="hold">
                                              <p:stCondLst>
                                                <p:cond delay="0"/>
                                              </p:stCondLst>
                                            </p:cTn>
                                            <p:tgtEl>
                                              <p:spTgt spid="72"/>
                                            </p:tgtEl>
                                            <p:attrNameLst>
                                              <p:attrName>style.visibility</p:attrName>
                                            </p:attrNameLst>
                                          </p:cBhvr>
                                          <p:to>
                                            <p:strVal val="visible"/>
                                          </p:to>
                                        </p:set>
                                        <p:animEffect transition="in" filter="fade">
                                          <p:cBhvr>
                                            <p:cTn id="311" dur="500"/>
                                            <p:tgtEl>
                                              <p:spTgt spid="72"/>
                                            </p:tgtEl>
                                          </p:cBhvr>
                                        </p:animEffect>
                                      </p:childTnLst>
                                    </p:cTn>
                                  </p:par>
                                </p:childTnLst>
                              </p:cTn>
                            </p:par>
                            <p:par>
                              <p:cTn id="312" fill="hold">
                                <p:stCondLst>
                                  <p:cond delay="1850"/>
                                </p:stCondLst>
                                <p:childTnLst>
                                  <p:par>
                                    <p:cTn id="313" presetID="10" presetClass="exit" presetSubtype="0" fill="hold" nodeType="afterEffect">
                                      <p:stCondLst>
                                        <p:cond delay="5000"/>
                                      </p:stCondLst>
                                      <p:childTnLst>
                                        <p:animEffect transition="out" filter="fade">
                                          <p:cBhvr>
                                            <p:cTn id="314" dur="1000"/>
                                            <p:tgtEl>
                                              <p:spTgt spid="75"/>
                                            </p:tgtEl>
                                          </p:cBhvr>
                                        </p:animEffect>
                                        <p:set>
                                          <p:cBhvr>
                                            <p:cTn id="315" dur="1" fill="hold">
                                              <p:stCondLst>
                                                <p:cond delay="999"/>
                                              </p:stCondLst>
                                            </p:cTn>
                                            <p:tgtEl>
                                              <p:spTgt spid="75"/>
                                            </p:tgtEl>
                                            <p:attrNameLst>
                                              <p:attrName>style.visibility</p:attrName>
                                            </p:attrNameLst>
                                          </p:cBhvr>
                                          <p:to>
                                            <p:strVal val="hidden"/>
                                          </p:to>
                                        </p:set>
                                      </p:childTnLst>
                                    </p:cTn>
                                  </p:par>
                                  <p:par>
                                    <p:cTn id="316" presetID="10" presetClass="exit" presetSubtype="0" fill="hold" nodeType="withEffect">
                                      <p:stCondLst>
                                        <p:cond delay="5000"/>
                                      </p:stCondLst>
                                      <p:childTnLst>
                                        <p:animEffect transition="out" filter="fade">
                                          <p:cBhvr>
                                            <p:cTn id="317" dur="1000"/>
                                            <p:tgtEl>
                                              <p:spTgt spid="72"/>
                                            </p:tgtEl>
                                          </p:cBhvr>
                                        </p:animEffect>
                                        <p:set>
                                          <p:cBhvr>
                                            <p:cTn id="318" dur="1" fill="hold">
                                              <p:stCondLst>
                                                <p:cond delay="999"/>
                                              </p:stCondLst>
                                            </p:cTn>
                                            <p:tgtEl>
                                              <p:spTgt spid="72"/>
                                            </p:tgtEl>
                                            <p:attrNameLst>
                                              <p:attrName>style.visibility</p:attrName>
                                            </p:attrNameLst>
                                          </p:cBhvr>
                                          <p:to>
                                            <p:strVal val="hidden"/>
                                          </p:to>
                                        </p:set>
                                      </p:childTnLst>
                                    </p:cTn>
                                  </p:par>
                                  <p:par>
                                    <p:cTn id="319" presetID="10" presetClass="exit" presetSubtype="0" fill="hold" grpId="1" nodeType="withEffect">
                                      <p:stCondLst>
                                        <p:cond delay="5000"/>
                                      </p:stCondLst>
                                      <p:childTnLst>
                                        <p:animEffect transition="out" filter="fade">
                                          <p:cBhvr>
                                            <p:cTn id="320" dur="1000"/>
                                            <p:tgtEl>
                                              <p:spTgt spid="71"/>
                                            </p:tgtEl>
                                          </p:cBhvr>
                                        </p:animEffect>
                                        <p:set>
                                          <p:cBhvr>
                                            <p:cTn id="321" dur="1" fill="hold">
                                              <p:stCondLst>
                                                <p:cond delay="9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22" restart="whenNotActive" fill="hold" evtFilter="cancelBubble" nodeType="interactiveSeq">
                    <p:stCondLst>
                      <p:cond evt="onClick" delay="0">
                        <p:tgtEl>
                          <p:spTgt spid="27"/>
                        </p:tgtEl>
                      </p:cond>
                    </p:stCondLst>
                    <p:endSync evt="end" delay="0">
                      <p:rtn val="all"/>
                    </p:endSync>
                    <p:childTnLst>
                      <p:par>
                        <p:cTn id="323" fill="hold">
                          <p:stCondLst>
                            <p:cond delay="0"/>
                          </p:stCondLst>
                          <p:childTnLst>
                            <p:par>
                              <p:cTn id="324" fill="hold">
                                <p:stCondLst>
                                  <p:cond delay="0"/>
                                </p:stCondLst>
                                <p:childTnLst>
                                  <p:par>
                                    <p:cTn id="325" presetID="2" presetClass="exit" presetSubtype="6" fill="hold" grpId="1" nodeType="clickEffect">
                                      <p:stCondLst>
                                        <p:cond delay="0"/>
                                      </p:stCondLst>
                                      <p:childTnLst>
                                        <p:anim calcmode="lin" valueType="num">
                                          <p:cBhvr additive="base">
                                            <p:cTn id="326" dur="350"/>
                                            <p:tgtEl>
                                              <p:spTgt spid="27"/>
                                            </p:tgtEl>
                                            <p:attrNameLst>
                                              <p:attrName>ppt_x</p:attrName>
                                            </p:attrNameLst>
                                          </p:cBhvr>
                                          <p:tavLst>
                                            <p:tav tm="0">
                                              <p:val>
                                                <p:strVal val="ppt_x"/>
                                              </p:val>
                                            </p:tav>
                                            <p:tav tm="100000">
                                              <p:val>
                                                <p:strVal val="1+ppt_w/2"/>
                                              </p:val>
                                            </p:tav>
                                          </p:tavLst>
                                        </p:anim>
                                        <p:anim calcmode="lin" valueType="num">
                                          <p:cBhvr additive="base">
                                            <p:cTn id="327" dur="350"/>
                                            <p:tgtEl>
                                              <p:spTgt spid="27"/>
                                            </p:tgtEl>
                                            <p:attrNameLst>
                                              <p:attrName>ppt_y</p:attrName>
                                            </p:attrNameLst>
                                          </p:cBhvr>
                                          <p:tavLst>
                                            <p:tav tm="0">
                                              <p:val>
                                                <p:strVal val="ppt_y"/>
                                              </p:val>
                                            </p:tav>
                                            <p:tav tm="100000">
                                              <p:val>
                                                <p:strVal val="1+ppt_h/2"/>
                                              </p:val>
                                            </p:tav>
                                          </p:tavLst>
                                        </p:anim>
                                        <p:set>
                                          <p:cBhvr>
                                            <p:cTn id="328" dur="1" fill="hold">
                                              <p:stCondLst>
                                                <p:cond delay="349"/>
                                              </p:stCondLst>
                                            </p:cTn>
                                            <p:tgtEl>
                                              <p:spTgt spid="27"/>
                                            </p:tgtEl>
                                            <p:attrNameLst>
                                              <p:attrName>style.visibility</p:attrName>
                                            </p:attrNameLst>
                                          </p:cBhvr>
                                          <p:to>
                                            <p:strVal val="hidden"/>
                                          </p:to>
                                        </p:set>
                                      </p:childTnLst>
                                    </p:cTn>
                                  </p:par>
                                  <p:par>
                                    <p:cTn id="329" presetID="10" presetClass="exit" presetSubtype="0" fill="hold" grpId="1" nodeType="withEffect">
                                      <p:stCondLst>
                                        <p:cond delay="0"/>
                                      </p:stCondLst>
                                      <p:childTnLst>
                                        <p:animEffect transition="out" filter="fade">
                                          <p:cBhvr>
                                            <p:cTn id="330" dur="100"/>
                                            <p:tgtEl>
                                              <p:spTgt spid="3"/>
                                            </p:tgtEl>
                                          </p:cBhvr>
                                        </p:animEffect>
                                        <p:set>
                                          <p:cBhvr>
                                            <p:cTn id="331" dur="1" fill="hold">
                                              <p:stCondLst>
                                                <p:cond delay="99"/>
                                              </p:stCondLst>
                                            </p:cTn>
                                            <p:tgtEl>
                                              <p:spTgt spid="3"/>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339" fill="hold"/>
                                            <p:tgtEl>
                                              <p:spTgt spid="9"/>
                                            </p:tgtEl>
                                          </p:cBhvr>
                                        </p:cmd>
                                      </p:childTnLst>
                                    </p:cTn>
                                  </p:par>
                                </p:childTnLst>
                              </p:cTn>
                            </p:par>
                            <p:par>
                              <p:cTn id="334" fill="hold">
                                <p:stCondLst>
                                  <p:cond delay="350"/>
                                </p:stCondLst>
                                <p:childTnLst>
                                  <p:par>
                                    <p:cTn id="335" presetID="1" presetClass="exit" presetSubtype="0" fill="hold" nodeType="afterEffect">
                                      <p:stCondLst>
                                        <p:cond delay="0"/>
                                      </p:stCondLst>
                                      <p:childTnLst>
                                        <p:set>
                                          <p:cBhvr>
                                            <p:cTn id="336" dur="1" fill="hold">
                                              <p:stCondLst>
                                                <p:cond delay="0"/>
                                              </p:stCondLst>
                                            </p:cTn>
                                            <p:tgtEl>
                                              <p:spTgt spid="38"/>
                                            </p:tgtEl>
                                            <p:attrNameLst>
                                              <p:attrName>style.visibility</p:attrName>
                                            </p:attrNameLst>
                                          </p:cBhvr>
                                          <p:to>
                                            <p:strVal val="hidden"/>
                                          </p:to>
                                        </p:set>
                                      </p:childTnLst>
                                    </p:cTn>
                                  </p:par>
                                </p:childTnLst>
                              </p:cTn>
                            </p:par>
                            <p:par>
                              <p:cTn id="337" fill="hold">
                                <p:stCondLst>
                                  <p:cond delay="350"/>
                                </p:stCondLst>
                                <p:childTnLst>
                                  <p:par>
                                    <p:cTn id="338" presetID="42" presetClass="path" presetSubtype="0" accel="50000" decel="50000" fill="hold" nodeType="afterEffect">
                                      <p:stCondLst>
                                        <p:cond delay="0"/>
                                      </p:stCondLst>
                                      <p:childTnLst>
                                        <p:animMotion origin="layout" path="M -4.86111E-7 1.85185E-7 L -0.25022 0.00058 " pathEditMode="relative" rAng="0" ptsTypes="AA">
                                          <p:cBhvr>
                                            <p:cTn id="339" dur="10" fill="hold"/>
                                            <p:tgtEl>
                                              <p:spTgt spid="38"/>
                                            </p:tgtEl>
                                            <p:attrNameLst>
                                              <p:attrName>ppt_x</p:attrName>
                                              <p:attrName>ppt_y</p:attrName>
                                            </p:attrNameLst>
                                          </p:cBhvr>
                                          <p:rCtr x="-12511" y="19"/>
                                        </p:animMotion>
                                      </p:childTnLst>
                                    </p:cTn>
                                  </p:par>
                                </p:childTnLst>
                              </p:cTn>
                            </p:par>
                            <p:par>
                              <p:cTn id="340" fill="hold">
                                <p:stCondLst>
                                  <p:cond delay="360"/>
                                </p:stCondLst>
                                <p:childTnLst>
                                  <p:par>
                                    <p:cTn id="341" presetID="53" presetClass="entr" presetSubtype="16" fill="hold" nodeType="afterEffect">
                                      <p:stCondLst>
                                        <p:cond delay="0"/>
                                      </p:stCondLst>
                                      <p:childTnLst>
                                        <p:set>
                                          <p:cBhvr>
                                            <p:cTn id="342" dur="1" fill="hold">
                                              <p:stCondLst>
                                                <p:cond delay="0"/>
                                              </p:stCondLst>
                                            </p:cTn>
                                            <p:tgtEl>
                                              <p:spTgt spid="38"/>
                                            </p:tgtEl>
                                            <p:attrNameLst>
                                              <p:attrName>style.visibility</p:attrName>
                                            </p:attrNameLst>
                                          </p:cBhvr>
                                          <p:to>
                                            <p:strVal val="visible"/>
                                          </p:to>
                                        </p:set>
                                        <p:anim calcmode="lin" valueType="num">
                                          <p:cBhvr>
                                            <p:cTn id="343" dur="500" fill="hold"/>
                                            <p:tgtEl>
                                              <p:spTgt spid="38"/>
                                            </p:tgtEl>
                                            <p:attrNameLst>
                                              <p:attrName>ppt_w</p:attrName>
                                            </p:attrNameLst>
                                          </p:cBhvr>
                                          <p:tavLst>
                                            <p:tav tm="0">
                                              <p:val>
                                                <p:fltVal val="0"/>
                                              </p:val>
                                            </p:tav>
                                            <p:tav tm="100000">
                                              <p:val>
                                                <p:strVal val="#ppt_w"/>
                                              </p:val>
                                            </p:tav>
                                          </p:tavLst>
                                        </p:anim>
                                        <p:anim calcmode="lin" valueType="num">
                                          <p:cBhvr>
                                            <p:cTn id="344" dur="500" fill="hold"/>
                                            <p:tgtEl>
                                              <p:spTgt spid="38"/>
                                            </p:tgtEl>
                                            <p:attrNameLst>
                                              <p:attrName>ppt_h</p:attrName>
                                            </p:attrNameLst>
                                          </p:cBhvr>
                                          <p:tavLst>
                                            <p:tav tm="0">
                                              <p:val>
                                                <p:fltVal val="0"/>
                                              </p:val>
                                            </p:tav>
                                            <p:tav tm="100000">
                                              <p:val>
                                                <p:strVal val="#ppt_h"/>
                                              </p:val>
                                            </p:tav>
                                          </p:tavLst>
                                        </p:anim>
                                        <p:animEffect transition="in" filter="fade">
                                          <p:cBhvr>
                                            <p:cTn id="345" dur="500"/>
                                            <p:tgtEl>
                                              <p:spTgt spid="38"/>
                                            </p:tgtEl>
                                          </p:cBhvr>
                                        </p:animEffect>
                                      </p:childTnLst>
                                    </p:cTn>
                                  </p:par>
                                  <p:par>
                                    <p:cTn id="346" presetID="1" presetClass="mediacall" presetSubtype="0" fill="hold" nodeType="withEffect">
                                      <p:stCondLst>
                                        <p:cond delay="250"/>
                                      </p:stCondLst>
                                      <p:childTnLst>
                                        <p:cmd type="call" cmd="playFrom(0.0)">
                                          <p:cBhvr>
                                            <p:cTn id="347" dur="888" fill="hold"/>
                                            <p:tgtEl>
                                              <p:spTgt spid="33"/>
                                            </p:tgtEl>
                                          </p:cBhvr>
                                        </p:cmd>
                                      </p:childTnLst>
                                    </p:cTn>
                                  </p:par>
                                  <p:par>
                                    <p:cTn id="348" presetID="10" presetClass="entr" presetSubtype="0" fill="hold" grpId="0" nodeType="withEffect">
                                      <p:stCondLst>
                                        <p:cond delay="0"/>
                                      </p:stCondLst>
                                      <p:childTnLst>
                                        <p:set>
                                          <p:cBhvr>
                                            <p:cTn id="349" dur="1" fill="hold">
                                              <p:stCondLst>
                                                <p:cond delay="0"/>
                                              </p:stCondLst>
                                            </p:cTn>
                                            <p:tgtEl>
                                              <p:spTgt spid="34"/>
                                            </p:tgtEl>
                                            <p:attrNameLst>
                                              <p:attrName>style.visibility</p:attrName>
                                            </p:attrNameLst>
                                          </p:cBhvr>
                                          <p:to>
                                            <p:strVal val="visible"/>
                                          </p:to>
                                        </p:set>
                                        <p:animEffect transition="in" filter="fade">
                                          <p:cBhvr>
                                            <p:cTn id="350" dur="500"/>
                                            <p:tgtEl>
                                              <p:spTgt spid="34"/>
                                            </p:tgtEl>
                                          </p:cBhvr>
                                        </p:animEffect>
                                      </p:childTnLst>
                                    </p:cTn>
                                  </p:par>
                                  <p:par>
                                    <p:cTn id="351" presetID="10" presetClass="entr" presetSubtype="0" fill="hold" nodeType="withEffect">
                                      <p:stCondLst>
                                        <p:cond delay="1000"/>
                                      </p:stCondLst>
                                      <p:childTnLst>
                                        <p:set>
                                          <p:cBhvr>
                                            <p:cTn id="352" dur="1" fill="hold">
                                              <p:stCondLst>
                                                <p:cond delay="0"/>
                                              </p:stCondLst>
                                            </p:cTn>
                                            <p:tgtEl>
                                              <p:spTgt spid="35"/>
                                            </p:tgtEl>
                                            <p:attrNameLst>
                                              <p:attrName>style.visibility</p:attrName>
                                            </p:attrNameLst>
                                          </p:cBhvr>
                                          <p:to>
                                            <p:strVal val="visible"/>
                                          </p:to>
                                        </p:set>
                                        <p:animEffect transition="in" filter="fade">
                                          <p:cBhvr>
                                            <p:cTn id="353" dur="500"/>
                                            <p:tgtEl>
                                              <p:spTgt spid="35"/>
                                            </p:tgtEl>
                                          </p:cBhvr>
                                        </p:animEffect>
                                      </p:childTnLst>
                                    </p:cTn>
                                  </p:par>
                                </p:childTnLst>
                              </p:cTn>
                            </p:par>
                            <p:par>
                              <p:cTn id="354" fill="hold">
                                <p:stCondLst>
                                  <p:cond delay="1860"/>
                                </p:stCondLst>
                                <p:childTnLst>
                                  <p:par>
                                    <p:cTn id="355" presetID="10" presetClass="exit" presetSubtype="0" fill="hold" nodeType="afterEffect">
                                      <p:stCondLst>
                                        <p:cond delay="5000"/>
                                      </p:stCondLst>
                                      <p:childTnLst>
                                        <p:animEffect transition="out" filter="fade">
                                          <p:cBhvr>
                                            <p:cTn id="356" dur="1000"/>
                                            <p:tgtEl>
                                              <p:spTgt spid="38"/>
                                            </p:tgtEl>
                                          </p:cBhvr>
                                        </p:animEffect>
                                        <p:set>
                                          <p:cBhvr>
                                            <p:cTn id="357" dur="1" fill="hold">
                                              <p:stCondLst>
                                                <p:cond delay="999"/>
                                              </p:stCondLst>
                                            </p:cTn>
                                            <p:tgtEl>
                                              <p:spTgt spid="38"/>
                                            </p:tgtEl>
                                            <p:attrNameLst>
                                              <p:attrName>style.visibility</p:attrName>
                                            </p:attrNameLst>
                                          </p:cBhvr>
                                          <p:to>
                                            <p:strVal val="hidden"/>
                                          </p:to>
                                        </p:set>
                                      </p:childTnLst>
                                    </p:cTn>
                                  </p:par>
                                  <p:par>
                                    <p:cTn id="358" presetID="10" presetClass="exit" presetSubtype="0" fill="hold" nodeType="withEffect">
                                      <p:stCondLst>
                                        <p:cond delay="5000"/>
                                      </p:stCondLst>
                                      <p:childTnLst>
                                        <p:animEffect transition="out" filter="fade">
                                          <p:cBhvr>
                                            <p:cTn id="359" dur="1000"/>
                                            <p:tgtEl>
                                              <p:spTgt spid="35"/>
                                            </p:tgtEl>
                                          </p:cBhvr>
                                        </p:animEffect>
                                        <p:set>
                                          <p:cBhvr>
                                            <p:cTn id="360" dur="1" fill="hold">
                                              <p:stCondLst>
                                                <p:cond delay="999"/>
                                              </p:stCondLst>
                                            </p:cTn>
                                            <p:tgtEl>
                                              <p:spTgt spid="35"/>
                                            </p:tgtEl>
                                            <p:attrNameLst>
                                              <p:attrName>style.visibility</p:attrName>
                                            </p:attrNameLst>
                                          </p:cBhvr>
                                          <p:to>
                                            <p:strVal val="hidden"/>
                                          </p:to>
                                        </p:set>
                                      </p:childTnLst>
                                    </p:cTn>
                                  </p:par>
                                  <p:par>
                                    <p:cTn id="361" presetID="10" presetClass="exit" presetSubtype="0" fill="hold" grpId="1" nodeType="withEffect">
                                      <p:stCondLst>
                                        <p:cond delay="5000"/>
                                      </p:stCondLst>
                                      <p:childTnLst>
                                        <p:animEffect transition="out" filter="fade">
                                          <p:cBhvr>
                                            <p:cTn id="362" dur="1000"/>
                                            <p:tgtEl>
                                              <p:spTgt spid="34"/>
                                            </p:tgtEl>
                                          </p:cBhvr>
                                        </p:animEffect>
                                        <p:set>
                                          <p:cBhvr>
                                            <p:cTn id="363"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64" fill="hold" display="0">
                      <p:stCondLst>
                        <p:cond delay="indefinite"/>
                      </p:stCondLst>
                      <p:endCondLst>
                        <p:cond evt="onStopAudio" delay="0">
                          <p:tgtEl>
                            <p:sldTgt/>
                          </p:tgtEl>
                        </p:cond>
                      </p:endCondLst>
                    </p:cTn>
                    <p:tgtEl>
                      <p:spTgt spid="5"/>
                    </p:tgtEl>
                  </p:cMediaNode>
                </p:audio>
                <p:audio>
                  <p:cMediaNode vol="80000">
                    <p:cTn id="365" fill="hold" display="0">
                      <p:stCondLst>
                        <p:cond delay="indefinite"/>
                      </p:stCondLst>
                      <p:endCondLst>
                        <p:cond evt="onStopAudio" delay="0">
                          <p:tgtEl>
                            <p:sldTgt/>
                          </p:tgtEl>
                        </p:cond>
                      </p:endCondLst>
                    </p:cTn>
                    <p:tgtEl>
                      <p:spTgt spid="9"/>
                    </p:tgtEl>
                  </p:cMediaNode>
                </p:audio>
                <p:audio>
                  <p:cMediaNode vol="80000">
                    <p:cTn id="366" fill="hold" display="0">
                      <p:stCondLst>
                        <p:cond delay="indefinite"/>
                      </p:stCondLst>
                      <p:endCondLst>
                        <p:cond evt="onStopAudio" delay="0">
                          <p:tgtEl>
                            <p:sldTgt/>
                          </p:tgtEl>
                        </p:cond>
                      </p:endCondLst>
                    </p:cTn>
                    <p:tgtEl>
                      <p:spTgt spid="23"/>
                    </p:tgtEl>
                  </p:cMediaNode>
                </p:audio>
                <p:audio>
                  <p:cMediaNode vol="80000">
                    <p:cTn id="367" fill="hold" display="0">
                      <p:stCondLst>
                        <p:cond delay="indefinite"/>
                      </p:stCondLst>
                      <p:endCondLst>
                        <p:cond evt="onStopAudio" delay="0">
                          <p:tgtEl>
                            <p:sldTgt/>
                          </p:tgtEl>
                        </p:cond>
                      </p:endCondLst>
                    </p:cTn>
                    <p:tgtEl>
                      <p:spTgt spid="33"/>
                    </p:tgtEl>
                  </p:cMediaNode>
                </p:audio>
                <p:audio>
                  <p:cMediaNode vol="80000">
                    <p:cTn id="368" fill="hold" display="0">
                      <p:stCondLst>
                        <p:cond delay="indefinite"/>
                      </p:stCondLst>
                      <p:endCondLst>
                        <p:cond evt="onStopAudio" delay="0">
                          <p:tgtEl>
                            <p:sldTgt/>
                          </p:tgtEl>
                        </p:cond>
                      </p:endCondLst>
                    </p:cTn>
                    <p:tgtEl>
                      <p:spTgt spid="39"/>
                    </p:tgtEl>
                  </p:cMediaNode>
                </p:audio>
                <p:audio>
                  <p:cMediaNode vol="56061">
                    <p:cTn id="369" fill="hold" display="0">
                      <p:stCondLst>
                        <p:cond delay="indefinite"/>
                      </p:stCondLst>
                      <p:endCondLst>
                        <p:cond evt="onStopAudio" delay="0">
                          <p:tgtEl>
                            <p:sldTgt/>
                          </p:tgtEl>
                        </p:cond>
                      </p:endCondLst>
                    </p:cTn>
                    <p:tgtEl>
                      <p:spTgt spid="45"/>
                    </p:tgtEl>
                  </p:cMediaNode>
                </p:audio>
                <p:audio>
                  <p:cMediaNode vol="80000">
                    <p:cTn id="370" fill="hold" display="0">
                      <p:stCondLst>
                        <p:cond delay="indefinite"/>
                      </p:stCondLst>
                      <p:endCondLst>
                        <p:cond evt="onStopAudio" delay="0">
                          <p:tgtEl>
                            <p:sldTgt/>
                          </p:tgtEl>
                        </p:cond>
                      </p:endCondLst>
                    </p:cTn>
                    <p:tgtEl>
                      <p:spTgt spid="58"/>
                    </p:tgtEl>
                  </p:cMediaNode>
                </p:audio>
                <p:audio>
                  <p:cMediaNode vol="80000">
                    <p:cTn id="371" fill="hold" display="0">
                      <p:stCondLst>
                        <p:cond delay="indefinite"/>
                      </p:stCondLst>
                      <p:endCondLst>
                        <p:cond evt="onStopAudio" delay="0">
                          <p:tgtEl>
                            <p:sldTgt/>
                          </p:tgtEl>
                        </p:cond>
                      </p:endCondLst>
                    </p:cTn>
                    <p:tgtEl>
                      <p:spTgt spid="64"/>
                    </p:tgtEl>
                  </p:cMediaNode>
                </p:audio>
                <p:audio>
                  <p:cMediaNode vol="80000">
                    <p:cTn id="372" fill="hold" display="0">
                      <p:stCondLst>
                        <p:cond delay="indefinite"/>
                      </p:stCondLst>
                      <p:endCondLst>
                        <p:cond evt="onStopAudio" delay="0">
                          <p:tgtEl>
                            <p:sldTgt/>
                          </p:tgtEl>
                        </p:cond>
                      </p:endCondLst>
                    </p:cTn>
                    <p:tgtEl>
                      <p:spTgt spid="70"/>
                    </p:tgtEl>
                  </p:cMediaNode>
                </p:audio>
                <p:audio>
                  <p:cMediaNode vol="80000">
                    <p:cTn id="373" fill="hold" display="0">
                      <p:stCondLst>
                        <p:cond delay="indefinite"/>
                      </p:stCondLst>
                      <p:endCondLst>
                        <p:cond evt="onStopAudio" delay="0">
                          <p:tgtEl>
                            <p:sldTgt/>
                          </p:tgtEl>
                        </p:cond>
                      </p:endCondLst>
                    </p:cTn>
                    <p:tgtEl>
                      <p:spTgt spid="76"/>
                    </p:tgtEl>
                  </p:cMediaNode>
                </p:audio>
              </p:childTnLst>
            </p:cTn>
          </p:par>
        </p:tnLst>
        <p:bldLst>
          <p:bldP spid="34" grpId="0" animBg="1"/>
          <p:bldP spid="34" grpId="1" animBg="1"/>
          <p:bldP spid="40" grpId="0" animBg="1"/>
          <p:bldP spid="40" grpId="1" animBg="1"/>
          <p:bldP spid="46" grpId="0" animBg="1"/>
          <p:bldP spid="46" grpId="1" animBg="1"/>
          <p:bldP spid="59" grpId="0" animBg="1"/>
          <p:bldP spid="59" grpId="1" animBg="1"/>
          <p:bldP spid="28" grpId="0" animBg="1"/>
          <p:bldP spid="28" grpId="1" animBg="1"/>
          <p:bldP spid="65" grpId="0" animBg="1"/>
          <p:bldP spid="65" grpId="1" animBg="1"/>
          <p:bldP spid="71" grpId="0" animBg="1"/>
          <p:bldP spid="71" grpId="1" animBg="1"/>
          <p:bldP spid="77" grpId="0" animBg="1"/>
          <p:bldP spid="77" grpId="1" animBg="1"/>
          <p:bldP spid="78" grpId="0"/>
          <p:bldP spid="78" grpId="1"/>
          <p:bldP spid="79" grpId="0"/>
          <p:bldP spid="79"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dragon growl (slaking-9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8797243" y="8838406"/>
            <a:ext cx="487363" cy="487363"/>
          </a:xfrm>
          <a:prstGeom prst="rect">
            <a:avLst/>
          </a:prstGeom>
        </p:spPr>
      </p:pic>
      <p:pic>
        <p:nvPicPr>
          <p:cNvPr id="9" name="stonegrind swoosh (j1987 CC0 brsjak CCBY3.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7070724" y="8594725"/>
            <a:ext cx="487363" cy="487363"/>
          </a:xfrm>
          <a:prstGeom prst="rect">
            <a:avLst/>
          </a:prstGeom>
        </p:spPr>
      </p:pic>
      <p:pic>
        <p:nvPicPr>
          <p:cNvPr id="2" name="Background"/>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28" name="wizard (dark magic) (eminyildirim CCBY3.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9"/>
          <a:stretch>
            <a:fillRect/>
          </a:stretch>
        </p:blipFill>
        <p:spPr>
          <a:xfrm>
            <a:off x="-2100165" y="6218261"/>
            <a:ext cx="487363" cy="487363"/>
          </a:xfrm>
          <a:prstGeom prst="rect">
            <a:avLst/>
          </a:prstGeom>
        </p:spPr>
      </p:pic>
      <p:sp>
        <p:nvSpPr>
          <p:cNvPr id="29" name="Wizard Reward Shade">
            <a:extLst>
              <a:ext uri="{FF2B5EF4-FFF2-40B4-BE49-F238E27FC236}">
                <a16:creationId xmlns="" xmlns:a16="http://schemas.microsoft.com/office/drawing/2014/main" id="{53873CCC-8665-4C44-AEEC-45BE0D28F170}"/>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Hero Shield 3">
            <a:extLst>
              <a:ext uri="{FF2B5EF4-FFF2-40B4-BE49-F238E27FC236}">
                <a16:creationId xmlns="" xmlns:a16="http://schemas.microsoft.com/office/drawing/2014/main" id="{CC07C8A1-DDD2-43FC-838E-FAD326968118}"/>
              </a:ext>
            </a:extLst>
          </p:cNvPr>
          <p:cNvGrpSpPr/>
          <p:nvPr/>
        </p:nvGrpSpPr>
        <p:grpSpPr>
          <a:xfrm>
            <a:off x="4909978" y="6316052"/>
            <a:ext cx="1484174" cy="1807336"/>
            <a:chOff x="4072128" y="5007992"/>
            <a:chExt cx="1484174" cy="1807336"/>
          </a:xfrm>
        </p:grpSpPr>
        <p:pic>
          <p:nvPicPr>
            <p:cNvPr id="31" name="Shield- Silver">
              <a:extLst>
                <a:ext uri="{FF2B5EF4-FFF2-40B4-BE49-F238E27FC236}">
                  <a16:creationId xmlns="" xmlns:a16="http://schemas.microsoft.com/office/drawing/2014/main" id="{C2254F6B-44B6-4C0D-8229-33299DBB1C27}"/>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32" name="Number: 3">
              <a:extLst>
                <a:ext uri="{FF2B5EF4-FFF2-40B4-BE49-F238E27FC236}">
                  <a16:creationId xmlns="" xmlns:a16="http://schemas.microsoft.com/office/drawing/2014/main" id="{72B6073D-8DF5-4D8D-AB4E-336AD5B5FB8C}"/>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40" name="thief (footsteps) (nox-sound CC0).mp3">
            <a:hlinkClick r:id="" action="ppaction://media"/>
            <a:extLst>
              <a:ext uri="{FF2B5EF4-FFF2-40B4-BE49-F238E27FC236}">
                <a16:creationId xmlns="" xmlns:a16="http://schemas.microsoft.com/office/drawing/2014/main" id="{628FE67B-BEEC-46C6-A0A3-21D35636EA72}"/>
              </a:ext>
            </a:extLst>
          </p:cNvPr>
          <p:cNvPicPr>
            <a:picLocks noChangeAspect="1"/>
          </p:cNvPicPr>
          <p:nvPr>
            <a:audioFile r:link="rId10"/>
            <p:extLst>
              <p:ext uri="{DAA4B4D4-6D71-4841-9C94-3DE7FCFB9230}">
                <p14:media xmlns:p14="http://schemas.microsoft.com/office/powerpoint/2010/main" r:embed="rId9"/>
              </p:ext>
            </p:extLst>
          </p:nvPr>
        </p:nvPicPr>
        <p:blipFill>
          <a:blip r:embed="rId33"/>
          <a:stretch>
            <a:fillRect/>
          </a:stretch>
        </p:blipFill>
        <p:spPr>
          <a:xfrm>
            <a:off x="-2060228" y="-66221"/>
            <a:ext cx="487363" cy="487363"/>
          </a:xfrm>
          <a:prstGeom prst="rect">
            <a:avLst/>
          </a:prstGeom>
        </p:spPr>
      </p:pic>
      <p:sp>
        <p:nvSpPr>
          <p:cNvPr id="41" name="Thief (Left) Reward Shade">
            <a:extLst>
              <a:ext uri="{FF2B5EF4-FFF2-40B4-BE49-F238E27FC236}">
                <a16:creationId xmlns="" xmlns:a16="http://schemas.microsoft.com/office/drawing/2014/main" id="{B3D5CAD5-2E7A-48E2-9C66-A79916B67BC3}"/>
              </a:ext>
            </a:extLst>
          </p:cNvPr>
          <p:cNvSpPr/>
          <p:nvPr/>
        </p:nvSpPr>
        <p:spPr>
          <a:xfrm>
            <a:off x="5095"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Special Star 1">
            <a:extLst>
              <a:ext uri="{FF2B5EF4-FFF2-40B4-BE49-F238E27FC236}">
                <a16:creationId xmlns="" xmlns:a16="http://schemas.microsoft.com/office/drawing/2014/main" id="{A04F40F5-27B4-432F-B1FC-70F2357E20CA}"/>
              </a:ext>
            </a:extLst>
          </p:cNvPr>
          <p:cNvGrpSpPr/>
          <p:nvPr/>
        </p:nvGrpSpPr>
        <p:grpSpPr>
          <a:xfrm>
            <a:off x="3647960" y="-9081"/>
            <a:ext cx="1226942" cy="1285368"/>
            <a:chOff x="1839204" y="6316736"/>
            <a:chExt cx="1226942" cy="1285368"/>
          </a:xfrm>
        </p:grpSpPr>
        <p:pic>
          <p:nvPicPr>
            <p:cNvPr id="43" name="Star- Bronze">
              <a:extLst>
                <a:ext uri="{FF2B5EF4-FFF2-40B4-BE49-F238E27FC236}">
                  <a16:creationId xmlns="" xmlns:a16="http://schemas.microsoft.com/office/drawing/2014/main" id="{29653BEB-4305-4FD2-B5EE-0FDA3F44C2EC}"/>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44" name="Number: 1">
              <a:extLst>
                <a:ext uri="{FF2B5EF4-FFF2-40B4-BE49-F238E27FC236}">
                  <a16:creationId xmlns="" xmlns:a16="http://schemas.microsoft.com/office/drawing/2014/main" id="{0AE339DB-D379-43E8-AA8F-D1F763632D0C}"/>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45" name="Text- Choose again.">
            <a:extLst>
              <a:ext uri="{FF2B5EF4-FFF2-40B4-BE49-F238E27FC236}">
                <a16:creationId xmlns="" xmlns:a16="http://schemas.microsoft.com/office/drawing/2014/main" id="{CCF42216-C68A-401E-9A37-2DCBE0F85FCA}"/>
              </a:ext>
            </a:extLst>
          </p:cNvPr>
          <p:cNvSpPr txBox="1"/>
          <p:nvPr/>
        </p:nvSpPr>
        <p:spPr>
          <a:xfrm>
            <a:off x="1478483" y="847152"/>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46" name="Text- point">
            <a:extLst>
              <a:ext uri="{FF2B5EF4-FFF2-40B4-BE49-F238E27FC236}">
                <a16:creationId xmlns="" xmlns:a16="http://schemas.microsoft.com/office/drawing/2014/main" id="{6540E8FA-2ECC-4162-B835-EAD304F4B393}"/>
              </a:ext>
            </a:extLst>
          </p:cNvPr>
          <p:cNvSpPr txBox="1"/>
          <p:nvPr/>
        </p:nvSpPr>
        <p:spPr>
          <a:xfrm>
            <a:off x="4274902" y="480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54" name="Text- Steal (1)">
            <a:extLst>
              <a:ext uri="{FF2B5EF4-FFF2-40B4-BE49-F238E27FC236}">
                <a16:creationId xmlns="" xmlns:a16="http://schemas.microsoft.com/office/drawing/2014/main" id="{A6ACE9BD-F1E8-46C5-AC02-29067F65B69E}"/>
              </a:ext>
            </a:extLst>
          </p:cNvPr>
          <p:cNvSpPr txBox="1"/>
          <p:nvPr/>
        </p:nvSpPr>
        <p:spPr>
          <a:xfrm>
            <a:off x="992512" y="480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pic>
        <p:nvPicPr>
          <p:cNvPr id="56" name="cyclops (voice) (theatomicbrain CC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7"/>
          <a:stretch>
            <a:fillRect/>
          </a:stretch>
        </p:blipFill>
        <p:spPr>
          <a:xfrm>
            <a:off x="-4620144" y="858307"/>
            <a:ext cx="487363" cy="487363"/>
          </a:xfrm>
          <a:prstGeom prst="rect">
            <a:avLst/>
          </a:prstGeom>
        </p:spPr>
      </p:pic>
      <p:sp>
        <p:nvSpPr>
          <p:cNvPr id="57" name="Cyclops Reward Shade">
            <a:extLst>
              <a:ext uri="{FF2B5EF4-FFF2-40B4-BE49-F238E27FC236}">
                <a16:creationId xmlns="" xmlns:a16="http://schemas.microsoft.com/office/drawing/2014/main" id="{069C726A-6E9C-499C-8D93-77545CC36209}"/>
              </a:ext>
            </a:extLst>
          </p:cNvPr>
          <p:cNvSpPr/>
          <p:nvPr/>
        </p:nvSpPr>
        <p:spPr>
          <a:xfrm>
            <a:off x="0" y="205739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Monster Skull -3">
            <a:extLst>
              <a:ext uri="{FF2B5EF4-FFF2-40B4-BE49-F238E27FC236}">
                <a16:creationId xmlns="" xmlns:a16="http://schemas.microsoft.com/office/drawing/2014/main" id="{E5F1840D-A93F-4A4B-9B37-A3B2E85C9ABB}"/>
              </a:ext>
            </a:extLst>
          </p:cNvPr>
          <p:cNvGrpSpPr/>
          <p:nvPr/>
        </p:nvGrpSpPr>
        <p:grpSpPr>
          <a:xfrm>
            <a:off x="4779112" y="2214370"/>
            <a:ext cx="1707136" cy="1743459"/>
            <a:chOff x="1606322" y="1527117"/>
            <a:chExt cx="1707136" cy="1743459"/>
          </a:xfrm>
        </p:grpSpPr>
        <p:pic>
          <p:nvPicPr>
            <p:cNvPr id="59" name="Skull- Gold">
              <a:extLst>
                <a:ext uri="{FF2B5EF4-FFF2-40B4-BE49-F238E27FC236}">
                  <a16:creationId xmlns="" xmlns:a16="http://schemas.microsoft.com/office/drawing/2014/main" id="{F0C98F37-5D49-49A3-8EE6-987F0CE0876C}"/>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60" name="Number: -3">
              <a:extLst>
                <a:ext uri="{FF2B5EF4-FFF2-40B4-BE49-F238E27FC236}">
                  <a16:creationId xmlns="" xmlns:a16="http://schemas.microsoft.com/office/drawing/2014/main" id="{8DB9EDFD-8E37-4FF8-A445-360DA7A4E180}"/>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pic>
        <p:nvPicPr>
          <p:cNvPr id="62" name="angel (magic spell) (kostas17 CCBY3.0).mp3">
            <a:hlinkClick r:id="" action="ppaction://media"/>
            <a:extLst>
              <a:ext uri="{FF2B5EF4-FFF2-40B4-BE49-F238E27FC236}">
                <a16:creationId xmlns="" xmlns:a16="http://schemas.microsoft.com/office/drawing/2014/main" id="{15490A24-0996-4E0C-8A8B-710B4A1F7564}"/>
              </a:ext>
            </a:extLst>
          </p:cNvPr>
          <p:cNvPicPr>
            <a:picLocks noChangeAspect="1"/>
          </p:cNvPicPr>
          <p:nvPr>
            <a:audioFile r:link="rId14"/>
            <p:extLst>
              <p:ext uri="{DAA4B4D4-6D71-4841-9C94-3DE7FCFB9230}">
                <p14:media xmlns:p14="http://schemas.microsoft.com/office/powerpoint/2010/main" r:embed="rId13"/>
              </p:ext>
            </p:extLst>
          </p:nvPr>
        </p:nvPicPr>
        <p:blipFill>
          <a:blip r:embed="rId29"/>
          <a:stretch>
            <a:fillRect/>
          </a:stretch>
        </p:blipFill>
        <p:spPr>
          <a:xfrm>
            <a:off x="-2100166" y="4121482"/>
            <a:ext cx="487363" cy="487363"/>
          </a:xfrm>
          <a:prstGeom prst="rect">
            <a:avLst/>
          </a:prstGeom>
        </p:spPr>
      </p:pic>
      <p:sp>
        <p:nvSpPr>
          <p:cNvPr id="63" name="Angel Reward Shade">
            <a:extLst>
              <a:ext uri="{FF2B5EF4-FFF2-40B4-BE49-F238E27FC236}">
                <a16:creationId xmlns="" xmlns:a16="http://schemas.microsoft.com/office/drawing/2014/main" id="{F2275A44-AD3F-469C-A73D-27D1FD30FDE8}"/>
              </a:ext>
            </a:extLst>
          </p:cNvPr>
          <p:cNvSpPr/>
          <p:nvPr/>
        </p:nvSpPr>
        <p:spPr>
          <a:xfrm>
            <a:off x="0" y="412148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Hero Shield 4">
            <a:extLst>
              <a:ext uri="{FF2B5EF4-FFF2-40B4-BE49-F238E27FC236}">
                <a16:creationId xmlns="" xmlns:a16="http://schemas.microsoft.com/office/drawing/2014/main" id="{4846E3CC-BBEC-4D53-9D35-B35396847410}"/>
              </a:ext>
            </a:extLst>
          </p:cNvPr>
          <p:cNvGrpSpPr/>
          <p:nvPr/>
        </p:nvGrpSpPr>
        <p:grpSpPr>
          <a:xfrm>
            <a:off x="4905732" y="4231554"/>
            <a:ext cx="1463115" cy="1837256"/>
            <a:chOff x="2444960" y="6208674"/>
            <a:chExt cx="1463115" cy="1837256"/>
          </a:xfrm>
        </p:grpSpPr>
        <p:pic>
          <p:nvPicPr>
            <p:cNvPr id="65" name="Shield- Gold">
              <a:extLst>
                <a:ext uri="{FF2B5EF4-FFF2-40B4-BE49-F238E27FC236}">
                  <a16:creationId xmlns="" xmlns:a16="http://schemas.microsoft.com/office/drawing/2014/main" id="{2161283B-E601-4F35-805B-BEEEADEDEBF4}"/>
                </a:ext>
              </a:extLst>
            </p:cNvPr>
            <p:cNvPicPr>
              <a:picLocks noChangeAspect="1"/>
            </p:cNvPicPr>
            <p:nvPr/>
          </p:nvPicPr>
          <p:blipFill rotWithShape="1">
            <a:blip r:embed="rId38"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66" name="Number: 4">
              <a:extLst>
                <a:ext uri="{FF2B5EF4-FFF2-40B4-BE49-F238E27FC236}">
                  <a16:creationId xmlns="" xmlns:a16="http://schemas.microsoft.com/office/drawing/2014/main" id="{D4D1DB7A-BE85-43F7-90B6-68079C924F0B}"/>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68" name="portal mage (eminYILDIRIM, ogsoundeffects, ihitokage).mp3">
            <a:hlinkClick r:id="" action="ppaction://media"/>
            <a:extLst>
              <a:ext uri="{FF2B5EF4-FFF2-40B4-BE49-F238E27FC236}">
                <a16:creationId xmlns="" xmlns:a16="http://schemas.microsoft.com/office/drawing/2014/main" id="{452E97A3-7E32-486D-8A1B-36D377DD4CC9}"/>
              </a:ext>
            </a:extLst>
          </p:cNvPr>
          <p:cNvPicPr>
            <a:picLocks noChangeAspect="1"/>
          </p:cNvPicPr>
          <p:nvPr>
            <a:audioFile r:link="rId16"/>
            <p:extLst>
              <p:ext uri="{DAA4B4D4-6D71-4841-9C94-3DE7FCFB9230}">
                <p14:media xmlns:p14="http://schemas.microsoft.com/office/powerpoint/2010/main" r:embed="rId15"/>
              </p:ext>
            </p:extLst>
          </p:nvPr>
        </p:nvPicPr>
        <p:blipFill>
          <a:blip r:embed="rId29"/>
          <a:stretch>
            <a:fillRect/>
          </a:stretch>
        </p:blipFill>
        <p:spPr>
          <a:xfrm>
            <a:off x="18290472" y="-130190"/>
            <a:ext cx="487363" cy="487363"/>
          </a:xfrm>
          <a:prstGeom prst="rect">
            <a:avLst/>
          </a:prstGeom>
        </p:spPr>
      </p:pic>
      <p:sp>
        <p:nvSpPr>
          <p:cNvPr id="69" name="Portal Mage (Right) Reward Shade">
            <a:extLst>
              <a:ext uri="{FF2B5EF4-FFF2-40B4-BE49-F238E27FC236}">
                <a16:creationId xmlns="" xmlns:a16="http://schemas.microsoft.com/office/drawing/2014/main" id="{31C3B790-9CA7-4718-9759-B354DA5CFD64}"/>
              </a:ext>
            </a:extLst>
          </p:cNvPr>
          <p:cNvSpPr/>
          <p:nvPr/>
        </p:nvSpPr>
        <p:spPr>
          <a:xfrm>
            <a:off x="7315200" y="1153"/>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Special Star 4">
            <a:extLst>
              <a:ext uri="{FF2B5EF4-FFF2-40B4-BE49-F238E27FC236}">
                <a16:creationId xmlns="" xmlns:a16="http://schemas.microsoft.com/office/drawing/2014/main" id="{8069736C-2997-4CE2-A982-AE57BC1851D2}"/>
              </a:ext>
            </a:extLst>
          </p:cNvPr>
          <p:cNvGrpSpPr/>
          <p:nvPr/>
        </p:nvGrpSpPr>
        <p:grpSpPr>
          <a:xfrm>
            <a:off x="7963907" y="59391"/>
            <a:ext cx="1230699" cy="1289304"/>
            <a:chOff x="1849926" y="1517730"/>
            <a:chExt cx="1230699" cy="1289304"/>
          </a:xfrm>
        </p:grpSpPr>
        <p:pic>
          <p:nvPicPr>
            <p:cNvPr id="71" name="Star- Gold">
              <a:extLst>
                <a:ext uri="{FF2B5EF4-FFF2-40B4-BE49-F238E27FC236}">
                  <a16:creationId xmlns="" xmlns:a16="http://schemas.microsoft.com/office/drawing/2014/main" id="{0D838CA6-AA09-496B-86F3-2AF2EEB50CAF}"/>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849926" y="1517730"/>
              <a:ext cx="1230699" cy="1289304"/>
            </a:xfrm>
            <a:prstGeom prst="rect">
              <a:avLst/>
            </a:prstGeom>
          </p:spPr>
        </p:pic>
        <p:pic>
          <p:nvPicPr>
            <p:cNvPr id="72" name="Number: 4">
              <a:extLst>
                <a:ext uri="{FF2B5EF4-FFF2-40B4-BE49-F238E27FC236}">
                  <a16:creationId xmlns="" xmlns:a16="http://schemas.microsoft.com/office/drawing/2014/main" id="{84F7C619-7FC9-4EBA-8C0F-AFB6952211D8}"/>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010485" y="1517730"/>
              <a:ext cx="904725" cy="1207723"/>
            </a:xfrm>
            <a:prstGeom prst="rect">
              <a:avLst/>
            </a:prstGeom>
          </p:spPr>
        </p:pic>
      </p:grpSp>
      <p:sp>
        <p:nvSpPr>
          <p:cNvPr id="73" name="Text- points (-2)">
            <a:extLst>
              <a:ext uri="{FF2B5EF4-FFF2-40B4-BE49-F238E27FC236}">
                <a16:creationId xmlns="" xmlns:a16="http://schemas.microsoft.com/office/drawing/2014/main" id="{D574DC7C-ACE4-446A-BCBF-3F26CC466EC9}"/>
              </a:ext>
            </a:extLst>
          </p:cNvPr>
          <p:cNvSpPr txBox="1"/>
          <p:nvPr/>
        </p:nvSpPr>
        <p:spPr>
          <a:xfrm>
            <a:off x="8442763" y="938924"/>
            <a:ext cx="392910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-2 points.</a:t>
            </a:r>
          </a:p>
        </p:txBody>
      </p:sp>
      <p:sp>
        <p:nvSpPr>
          <p:cNvPr id="74" name="Text- Other teams:">
            <a:extLst>
              <a:ext uri="{FF2B5EF4-FFF2-40B4-BE49-F238E27FC236}">
                <a16:creationId xmlns="" xmlns:a16="http://schemas.microsoft.com/office/drawing/2014/main" id="{92E291DC-F612-4901-96A0-1764AE03A04C}"/>
              </a:ext>
            </a:extLst>
          </p:cNvPr>
          <p:cNvSpPr txBox="1"/>
          <p:nvPr/>
        </p:nvSpPr>
        <p:spPr>
          <a:xfrm>
            <a:off x="6358573" y="1143611"/>
            <a:ext cx="3414535" cy="1062470"/>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Other </a:t>
            </a:r>
          </a:p>
          <a:p>
            <a:pPr algn="ctr">
              <a:lnSpc>
                <a:spcPts val="3500"/>
              </a:lnSpc>
            </a:pPr>
            <a:r>
              <a:rPr lang="en-US" sz="48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teams:</a:t>
            </a:r>
          </a:p>
        </p:txBody>
      </p:sp>
      <p:sp>
        <p:nvSpPr>
          <p:cNvPr id="75" name="Text- points (4)">
            <a:extLst>
              <a:ext uri="{FF2B5EF4-FFF2-40B4-BE49-F238E27FC236}">
                <a16:creationId xmlns="" xmlns:a16="http://schemas.microsoft.com/office/drawing/2014/main" id="{DB7C05EB-E8E3-42DA-80AC-511C6E93FF9B}"/>
              </a:ext>
            </a:extLst>
          </p:cNvPr>
          <p:cNvSpPr txBox="1"/>
          <p:nvPr/>
        </p:nvSpPr>
        <p:spPr>
          <a:xfrm>
            <a:off x="8785606" y="14041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pic>
        <p:nvPicPr>
          <p:cNvPr id="78" name="witch (whistle, wand) (craigsmith, olver CC0).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7"/>
          <a:stretch>
            <a:fillRect/>
          </a:stretch>
        </p:blipFill>
        <p:spPr>
          <a:xfrm>
            <a:off x="16614907" y="4136722"/>
            <a:ext cx="487363" cy="487363"/>
          </a:xfrm>
          <a:prstGeom prst="rect">
            <a:avLst/>
          </a:prstGeom>
        </p:spPr>
      </p:pic>
      <p:sp>
        <p:nvSpPr>
          <p:cNvPr id="79" name="Witch (Right) Reward Shade">
            <a:extLst>
              <a:ext uri="{FF2B5EF4-FFF2-40B4-BE49-F238E27FC236}">
                <a16:creationId xmlns="" xmlns:a16="http://schemas.microsoft.com/office/drawing/2014/main" id="{80725219-36AB-4698-B2A8-F2DE0E6D0D5A}"/>
              </a:ext>
            </a:extLst>
          </p:cNvPr>
          <p:cNvSpPr/>
          <p:nvPr/>
        </p:nvSpPr>
        <p:spPr>
          <a:xfrm>
            <a:off x="7315200" y="4109089"/>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Text- points (3)">
            <a:extLst>
              <a:ext uri="{FF2B5EF4-FFF2-40B4-BE49-F238E27FC236}">
                <a16:creationId xmlns="" xmlns:a16="http://schemas.microsoft.com/office/drawing/2014/main" id="{0ED306E1-2158-40F7-886E-02B75DB3EEE8}"/>
              </a:ext>
            </a:extLst>
          </p:cNvPr>
          <p:cNvSpPr txBox="1"/>
          <p:nvPr/>
        </p:nvSpPr>
        <p:spPr>
          <a:xfrm>
            <a:off x="10022598" y="4523092"/>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81" name="Text- Steal (3)">
            <a:extLst>
              <a:ext uri="{FF2B5EF4-FFF2-40B4-BE49-F238E27FC236}">
                <a16:creationId xmlns="" xmlns:a16="http://schemas.microsoft.com/office/drawing/2014/main" id="{4585A478-7CB3-4A27-9885-52C7826971B4}"/>
              </a:ext>
            </a:extLst>
          </p:cNvPr>
          <p:cNvSpPr txBox="1"/>
          <p:nvPr/>
        </p:nvSpPr>
        <p:spPr>
          <a:xfrm>
            <a:off x="6587396" y="4529361"/>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82" name="Special Star 3">
            <a:extLst>
              <a:ext uri="{FF2B5EF4-FFF2-40B4-BE49-F238E27FC236}">
                <a16:creationId xmlns="" xmlns:a16="http://schemas.microsoft.com/office/drawing/2014/main" id="{E298FB21-7267-408C-B5F2-AE75245FF9B2}"/>
              </a:ext>
            </a:extLst>
          </p:cNvPr>
          <p:cNvGrpSpPr/>
          <p:nvPr/>
        </p:nvGrpSpPr>
        <p:grpSpPr>
          <a:xfrm>
            <a:off x="9239670" y="4464147"/>
            <a:ext cx="1230699" cy="1328175"/>
            <a:chOff x="1828372" y="3849123"/>
            <a:chExt cx="1230699" cy="1328175"/>
          </a:xfrm>
        </p:grpSpPr>
        <p:pic>
          <p:nvPicPr>
            <p:cNvPr id="83"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84" name="Number: 3">
              <a:extLst>
                <a:ext uri="{FF2B5EF4-FFF2-40B4-BE49-F238E27FC236}">
                  <a16:creationId xmlns="" xmlns:a16="http://schemas.microsoft.com/office/drawing/2014/main" id="{6ABA41A7-1FEF-476C-B710-5B319EECE403}"/>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pic>
        <p:nvPicPr>
          <p:cNvPr id="86" name="ninja (swipe) (lukesharples CCBY3.0).mp3">
            <a:hlinkClick r:id="" action="ppaction://media"/>
            <a:extLst>
              <a:ext uri="{FF2B5EF4-FFF2-40B4-BE49-F238E27FC236}">
                <a16:creationId xmlns="" xmlns:a16="http://schemas.microsoft.com/office/drawing/2014/main" id="{F96BCF7F-0FB7-4A39-8C16-E0F0499235EC}"/>
              </a:ext>
            </a:extLst>
          </p:cNvPr>
          <p:cNvPicPr>
            <a:picLocks noChangeAspect="1"/>
          </p:cNvPicPr>
          <p:nvPr>
            <a:audioFile r:link="rId20"/>
            <p:extLst>
              <p:ext uri="{DAA4B4D4-6D71-4841-9C94-3DE7FCFB9230}">
                <p14:media xmlns:p14="http://schemas.microsoft.com/office/powerpoint/2010/main" r:embed="rId19"/>
              </p:ext>
            </p:extLst>
          </p:nvPr>
        </p:nvPicPr>
        <p:blipFill>
          <a:blip r:embed="rId29"/>
          <a:stretch>
            <a:fillRect/>
          </a:stretch>
        </p:blipFill>
        <p:spPr>
          <a:xfrm>
            <a:off x="16579705" y="6082216"/>
            <a:ext cx="487363" cy="487363"/>
          </a:xfrm>
          <a:prstGeom prst="rect">
            <a:avLst/>
          </a:prstGeom>
        </p:spPr>
      </p:pic>
      <p:sp>
        <p:nvSpPr>
          <p:cNvPr id="87" name="Ninja Reward Shade">
            <a:extLst>
              <a:ext uri="{FF2B5EF4-FFF2-40B4-BE49-F238E27FC236}">
                <a16:creationId xmlns="" xmlns:a16="http://schemas.microsoft.com/office/drawing/2014/main" id="{1CFF40F7-D86E-4276-BC5A-D8904A9BB753}"/>
              </a:ext>
            </a:extLst>
          </p:cNvPr>
          <p:cNvSpPr/>
          <p:nvPr/>
        </p:nvSpPr>
        <p:spPr>
          <a:xfrm>
            <a:off x="7315200" y="61775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 name="Hero Shield 3">
            <a:extLst>
              <a:ext uri="{FF2B5EF4-FFF2-40B4-BE49-F238E27FC236}">
                <a16:creationId xmlns="" xmlns:a16="http://schemas.microsoft.com/office/drawing/2014/main" id="{80372F48-E412-44AC-BF4C-BF697AA425E3}"/>
              </a:ext>
            </a:extLst>
          </p:cNvPr>
          <p:cNvGrpSpPr/>
          <p:nvPr/>
        </p:nvGrpSpPr>
        <p:grpSpPr>
          <a:xfrm>
            <a:off x="8240789" y="6315244"/>
            <a:ext cx="1484174" cy="1807336"/>
            <a:chOff x="4072128" y="5007992"/>
            <a:chExt cx="1484174" cy="1807336"/>
          </a:xfrm>
        </p:grpSpPr>
        <p:pic>
          <p:nvPicPr>
            <p:cNvPr id="89" name="Shield- Silver">
              <a:extLst>
                <a:ext uri="{FF2B5EF4-FFF2-40B4-BE49-F238E27FC236}">
                  <a16:creationId xmlns="" xmlns:a16="http://schemas.microsoft.com/office/drawing/2014/main" id="{E950D1FC-2C0E-48CF-98B4-9AA61AB37C29}"/>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90" name="Number: 3">
              <a:extLst>
                <a:ext uri="{FF2B5EF4-FFF2-40B4-BE49-F238E27FC236}">
                  <a16:creationId xmlns="" xmlns:a16="http://schemas.microsoft.com/office/drawing/2014/main" id="{07DF287C-24B8-4082-8A13-A6A4B1F25BCA}"/>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92" name="dragon (dinosaur, gravel) (cgeffex, jorickhoofd CCBY3.0).mp3">
            <a:hlinkClick r:id="" action="ppaction://media"/>
            <a:extLst>
              <a:ext uri="{FF2B5EF4-FFF2-40B4-BE49-F238E27FC236}">
                <a16:creationId xmlns="" xmlns:a16="http://schemas.microsoft.com/office/drawing/2014/main" id="{539511AD-9C2C-4D82-8561-9EA301FB64C4}"/>
              </a:ext>
            </a:extLst>
          </p:cNvPr>
          <p:cNvPicPr>
            <a:picLocks noChangeAspect="1"/>
          </p:cNvPicPr>
          <p:nvPr>
            <a:audioFile r:link="rId22"/>
            <p:extLst>
              <p:ext uri="{DAA4B4D4-6D71-4841-9C94-3DE7FCFB9230}">
                <p14:media xmlns:p14="http://schemas.microsoft.com/office/powerpoint/2010/main" r:embed="rId21"/>
              </p:ext>
            </p:extLst>
          </p:nvPr>
        </p:nvPicPr>
        <p:blipFill>
          <a:blip r:embed="rId44"/>
          <a:stretch>
            <a:fillRect/>
          </a:stretch>
        </p:blipFill>
        <p:spPr>
          <a:xfrm>
            <a:off x="16733289" y="4447562"/>
            <a:ext cx="487363" cy="487363"/>
          </a:xfrm>
          <a:prstGeom prst="rect">
            <a:avLst/>
          </a:prstGeom>
        </p:spPr>
      </p:pic>
      <p:pic>
        <p:nvPicPr>
          <p:cNvPr id="93" name="dragon fire (ogsoundfx CCBY3.0).mp3">
            <a:hlinkClick r:id="" action="ppaction://media"/>
            <a:extLst>
              <a:ext uri="{FF2B5EF4-FFF2-40B4-BE49-F238E27FC236}">
                <a16:creationId xmlns="" xmlns:a16="http://schemas.microsoft.com/office/drawing/2014/main" id="{B0010048-9BF1-4908-A31D-3C3C0A411A6C}"/>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18099101" y="5100552"/>
            <a:ext cx="487363" cy="487363"/>
          </a:xfrm>
          <a:prstGeom prst="rect">
            <a:avLst/>
          </a:prstGeom>
        </p:spPr>
      </p:pic>
      <p:sp>
        <p:nvSpPr>
          <p:cNvPr id="94" name="Dragon Reward Shade">
            <a:extLst>
              <a:ext uri="{FF2B5EF4-FFF2-40B4-BE49-F238E27FC236}">
                <a16:creationId xmlns="" xmlns:a16="http://schemas.microsoft.com/office/drawing/2014/main" id="{F4E6AD15-7318-443A-B46C-D4EAFA1FBFB2}"/>
              </a:ext>
            </a:extLst>
          </p:cNvPr>
          <p:cNvSpPr/>
          <p:nvPr/>
        </p:nvSpPr>
        <p:spPr>
          <a:xfrm>
            <a:off x="7315200" y="20627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Flames Strip (back)"/>
          <p:cNvPicPr>
            <a:picLocks/>
          </p:cNvPicPr>
          <p:nvPr/>
        </p:nvPicPr>
        <p:blipFill>
          <a:blip r:embed="rId45">
            <a:extLst>
              <a:ext uri="{28A0092B-C50C-407E-A947-70E740481C1C}">
                <a14:useLocalDpi xmlns:a14="http://schemas.microsoft.com/office/drawing/2010/main" val="0"/>
              </a:ext>
            </a:extLst>
          </a:blip>
          <a:stretch>
            <a:fillRect/>
          </a:stretch>
        </p:blipFill>
        <p:spPr>
          <a:xfrm>
            <a:off x="7353820" y="2108431"/>
            <a:ext cx="7242048" cy="1965960"/>
          </a:xfrm>
          <a:prstGeom prst="rect">
            <a:avLst/>
          </a:prstGeom>
        </p:spPr>
      </p:pic>
      <p:sp>
        <p:nvSpPr>
          <p:cNvPr id="96" name="Text- points (-4)">
            <a:extLst>
              <a:ext uri="{FF2B5EF4-FFF2-40B4-BE49-F238E27FC236}">
                <a16:creationId xmlns="" xmlns:a16="http://schemas.microsoft.com/office/drawing/2014/main" id="{25375BE8-2DC7-4AF8-B2C4-26A29C2D570A}"/>
              </a:ext>
            </a:extLst>
          </p:cNvPr>
          <p:cNvSpPr txBox="1"/>
          <p:nvPr/>
        </p:nvSpPr>
        <p:spPr>
          <a:xfrm>
            <a:off x="10165621" y="2375989"/>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97" name="Monster Skull -4">
            <a:extLst>
              <a:ext uri="{FF2B5EF4-FFF2-40B4-BE49-F238E27FC236}">
                <a16:creationId xmlns="" xmlns:a16="http://schemas.microsoft.com/office/drawing/2014/main" id="{C6A4D371-3962-4A7F-BC50-7EC662D7AFD4}"/>
              </a:ext>
            </a:extLst>
          </p:cNvPr>
          <p:cNvGrpSpPr/>
          <p:nvPr/>
        </p:nvGrpSpPr>
        <p:grpSpPr>
          <a:xfrm>
            <a:off x="8797243" y="2212278"/>
            <a:ext cx="1707136" cy="1743458"/>
            <a:chOff x="10407422" y="8816824"/>
            <a:chExt cx="1707136" cy="1743458"/>
          </a:xfrm>
        </p:grpSpPr>
        <p:pic>
          <p:nvPicPr>
            <p:cNvPr id="98" name="Skull- Gold">
              <a:extLst>
                <a:ext uri="{FF2B5EF4-FFF2-40B4-BE49-F238E27FC236}">
                  <a16:creationId xmlns="" xmlns:a16="http://schemas.microsoft.com/office/drawing/2014/main" id="{F72AA4ED-D0B7-4B7B-8E9D-746A2411AC6C}"/>
                </a:ext>
              </a:extLst>
            </p:cNvPr>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10407422" y="8816824"/>
              <a:ext cx="1707136" cy="1743458"/>
            </a:xfrm>
            <a:prstGeom prst="rect">
              <a:avLst/>
            </a:prstGeom>
          </p:spPr>
        </p:pic>
        <p:pic>
          <p:nvPicPr>
            <p:cNvPr id="99" name="Number: -4">
              <a:extLst>
                <a:ext uri="{FF2B5EF4-FFF2-40B4-BE49-F238E27FC236}">
                  <a16:creationId xmlns="" xmlns:a16="http://schemas.microsoft.com/office/drawing/2014/main" id="{2C7F3F91-5554-4C7D-AB59-7CC181D142DF}"/>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10596094" y="9044895"/>
              <a:ext cx="1446461" cy="1207518"/>
            </a:xfrm>
            <a:prstGeom prst="rect">
              <a:avLst/>
            </a:prstGeom>
          </p:spPr>
        </p:pic>
      </p:grpSp>
      <p:pic>
        <p:nvPicPr>
          <p:cNvPr id="100" name="Flames Strip (front)"/>
          <p:cNvPicPr>
            <a:picLocks/>
          </p:cNvPicPr>
          <p:nvPr/>
        </p:nvPicPr>
        <p:blipFill>
          <a:blip r:embed="rId48">
            <a:extLst>
              <a:ext uri="{28A0092B-C50C-407E-A947-70E740481C1C}">
                <a14:useLocalDpi xmlns:a14="http://schemas.microsoft.com/office/drawing/2010/main" val="0"/>
              </a:ext>
            </a:extLst>
          </a:blip>
          <a:stretch>
            <a:fillRect/>
          </a:stretch>
        </p:blipFill>
        <p:spPr>
          <a:xfrm>
            <a:off x="7353820" y="2108431"/>
            <a:ext cx="7242048" cy="1965960"/>
          </a:xfrm>
          <a:prstGeom prst="rect">
            <a:avLst/>
          </a:prstGeom>
        </p:spPr>
      </p:pic>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33" name="3- Wizard gif">
            <a:extLst>
              <a:ext uri="{FF2B5EF4-FFF2-40B4-BE49-F238E27FC236}">
                <a16:creationId xmlns="" xmlns:a16="http://schemas.microsoft.com/office/drawing/2014/main" id="{96801A5B-4781-44DD-8234-EE9C79409802}"/>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1856483" y="6106959"/>
            <a:ext cx="1794419" cy="2039112"/>
          </a:xfrm>
          <a:prstGeom prst="rect">
            <a:avLst/>
          </a:prstGeom>
        </p:spPr>
      </p:pic>
      <p:pic>
        <p:nvPicPr>
          <p:cNvPr id="55" name="Special- Thief (Left) gif">
            <a:extLst>
              <a:ext uri="{FF2B5EF4-FFF2-40B4-BE49-F238E27FC236}">
                <a16:creationId xmlns="" xmlns:a16="http://schemas.microsoft.com/office/drawing/2014/main" id="{2678E21A-37B5-4185-8FAE-17BB71EAF07D}"/>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1793611" y="-96662"/>
            <a:ext cx="1620833" cy="2039112"/>
          </a:xfrm>
          <a:prstGeom prst="rect">
            <a:avLst/>
          </a:prstGeom>
        </p:spPr>
      </p:pic>
      <p:pic>
        <p:nvPicPr>
          <p:cNvPr id="61" name="-3 Cyclops gif">
            <a:extLst>
              <a:ext uri="{FF2B5EF4-FFF2-40B4-BE49-F238E27FC236}">
                <a16:creationId xmlns="" xmlns:a16="http://schemas.microsoft.com/office/drawing/2014/main" id="{580F5E38-A5DA-4E90-A0DA-70E62DBB2EB0}"/>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5271369" y="575148"/>
            <a:ext cx="5106683" cy="3703320"/>
          </a:xfrm>
          <a:prstGeom prst="rect">
            <a:avLst/>
          </a:prstGeom>
        </p:spPr>
      </p:pic>
      <p:pic>
        <p:nvPicPr>
          <p:cNvPr id="67" name="4- Angel gif">
            <a:extLst>
              <a:ext uri="{FF2B5EF4-FFF2-40B4-BE49-F238E27FC236}">
                <a16:creationId xmlns="" xmlns:a16="http://schemas.microsoft.com/office/drawing/2014/main" id="{28DFC2B6-B908-41A5-B29C-AF9A28FC1C70}"/>
              </a:ext>
            </a:extLst>
          </p:cNvPr>
          <p:cNvPicPr>
            <a:picLocks noChangeAspect="1"/>
          </p:cNvPicPr>
          <p:nvPr/>
        </p:nvPicPr>
        <p:blipFill rotWithShape="1">
          <a:blip r:embed="rId53" cstate="print">
            <a:extLst>
              <a:ext uri="{28A0092B-C50C-407E-A947-70E740481C1C}">
                <a14:useLocalDpi xmlns:a14="http://schemas.microsoft.com/office/drawing/2010/main" val="0"/>
              </a:ext>
            </a:extLst>
          </a:blip>
          <a:srcRect t="6109" b="8325"/>
          <a:stretch/>
        </p:blipFill>
        <p:spPr>
          <a:xfrm flipH="1">
            <a:off x="-1958140" y="3727782"/>
            <a:ext cx="1778018" cy="2451100"/>
          </a:xfrm>
          <a:prstGeom prst="rect">
            <a:avLst/>
          </a:prstGeom>
        </p:spPr>
      </p:pic>
      <p:pic>
        <p:nvPicPr>
          <p:cNvPr id="76" name="Special- Portal Mage (Right) gif">
            <a:extLst>
              <a:ext uri="{FF2B5EF4-FFF2-40B4-BE49-F238E27FC236}">
                <a16:creationId xmlns="" xmlns:a16="http://schemas.microsoft.com/office/drawing/2014/main" id="{307A7CA4-05FF-493A-93A1-0640DAA96653}"/>
              </a:ext>
            </a:extLst>
          </p:cNvPr>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flipH="1">
            <a:off x="15183968" y="-351889"/>
            <a:ext cx="2392262" cy="2234876"/>
          </a:xfrm>
          <a:prstGeom prst="rect">
            <a:avLst/>
          </a:prstGeom>
        </p:spPr>
      </p:pic>
      <p:pic>
        <p:nvPicPr>
          <p:cNvPr id="77" name="Portal (Small)">
            <a:extLst>
              <a:ext uri="{FF2B5EF4-FFF2-40B4-BE49-F238E27FC236}">
                <a16:creationId xmlns="" xmlns:a16="http://schemas.microsoft.com/office/drawing/2014/main" id="{AE597E72-BEFA-4E01-B43B-BBA25B8FEDCD}"/>
              </a:ext>
            </a:extLst>
          </p:cNvPr>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14721138" y="280038"/>
            <a:ext cx="1661635" cy="1661635"/>
          </a:xfrm>
          <a:prstGeom prst="rect">
            <a:avLst/>
          </a:prstGeom>
        </p:spPr>
      </p:pic>
      <p:pic>
        <p:nvPicPr>
          <p:cNvPr id="101" name="Flames">
            <a:extLst>
              <a:ext uri="{FF2B5EF4-FFF2-40B4-BE49-F238E27FC236}">
                <a16:creationId xmlns="" xmlns:a16="http://schemas.microsoft.com/office/drawing/2014/main" id="{8E8BDAA4-0CB8-42F4-8DE5-A65946026F76}"/>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flipV="1">
            <a:off x="14676120" y="515620"/>
            <a:ext cx="7574280" cy="5049520"/>
          </a:xfrm>
          <a:prstGeom prst="rect">
            <a:avLst/>
          </a:prstGeom>
        </p:spPr>
      </p:pic>
      <p:pic>
        <p:nvPicPr>
          <p:cNvPr id="102" name="Dragon 1">
            <a:extLst>
              <a:ext uri="{FF2B5EF4-FFF2-40B4-BE49-F238E27FC236}">
                <a16:creationId xmlns="" xmlns:a16="http://schemas.microsoft.com/office/drawing/2014/main" id="{A3C48202-25F3-4B3E-9E3C-F906A3364CEA}"/>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14721840" y="520700"/>
            <a:ext cx="6233159" cy="4663440"/>
          </a:xfrm>
          <a:prstGeom prst="rect">
            <a:avLst/>
          </a:prstGeom>
        </p:spPr>
      </p:pic>
      <p:pic>
        <p:nvPicPr>
          <p:cNvPr id="103" name="Dragon 2">
            <a:extLst>
              <a:ext uri="{FF2B5EF4-FFF2-40B4-BE49-F238E27FC236}">
                <a16:creationId xmlns="" xmlns:a16="http://schemas.microsoft.com/office/drawing/2014/main" id="{A8522CAD-37DC-47AC-B5CC-EE0333CEA4B0}"/>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14721839" y="520700"/>
            <a:ext cx="6233159" cy="4663439"/>
          </a:xfrm>
          <a:prstGeom prst="rect">
            <a:avLst/>
          </a:prstGeom>
        </p:spPr>
      </p:pic>
      <p:pic>
        <p:nvPicPr>
          <p:cNvPr id="104" name="Dragon 3">
            <a:extLst>
              <a:ext uri="{FF2B5EF4-FFF2-40B4-BE49-F238E27FC236}">
                <a16:creationId xmlns="" xmlns:a16="http://schemas.microsoft.com/office/drawing/2014/main" id="{65E81248-BA69-4271-987D-AC6B3CFDBB64}"/>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14721838" y="520701"/>
            <a:ext cx="6233158" cy="4663439"/>
          </a:xfrm>
          <a:prstGeom prst="rect">
            <a:avLst/>
          </a:prstGeom>
        </p:spPr>
      </p:pic>
      <p:pic>
        <p:nvPicPr>
          <p:cNvPr id="85" name="Special- Witch (Right) gif">
            <a:extLst>
              <a:ext uri="{FF2B5EF4-FFF2-40B4-BE49-F238E27FC236}">
                <a16:creationId xmlns="" xmlns:a16="http://schemas.microsoft.com/office/drawing/2014/main" id="{3871123E-FAC4-4205-A745-2ED747C5D93A}"/>
              </a:ext>
            </a:extLst>
          </p:cNvP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flipH="1">
            <a:off x="14800528" y="4150999"/>
            <a:ext cx="2034540" cy="2034540"/>
          </a:xfrm>
          <a:prstGeom prst="rect">
            <a:avLst/>
          </a:prstGeom>
        </p:spPr>
      </p:pic>
      <p:pic>
        <p:nvPicPr>
          <p:cNvPr id="91" name="3- Ninja gif">
            <a:extLst>
              <a:ext uri="{FF2B5EF4-FFF2-40B4-BE49-F238E27FC236}">
                <a16:creationId xmlns="" xmlns:a16="http://schemas.microsoft.com/office/drawing/2014/main" id="{619AB4D4-5804-41E6-9E60-BD1323CF188B}"/>
              </a:ext>
            </a:extLst>
          </p:cNvPr>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flipH="1">
            <a:off x="14692464" y="6253717"/>
            <a:ext cx="1775604" cy="2091267"/>
          </a:xfrm>
          <a:prstGeom prst="rect">
            <a:avLst/>
          </a:prstGeom>
        </p:spPr>
      </p:pic>
    </p:spTree>
    <p:extLst>
      <p:ext uri="{BB962C8B-B14F-4D97-AF65-F5344CB8AC3E}">
        <p14:creationId xmlns:p14="http://schemas.microsoft.com/office/powerpoint/2010/main" val="37355324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par>
                                    <p:cTn id="78" presetID="1" presetClass="entr" presetSubtype="0" fill="hold" nodeType="withEffect">
                                      <p:stCondLst>
                                        <p:cond delay="0"/>
                                      </p:stCondLst>
                                      <p:childTnLst>
                                        <p:set>
                                          <p:cBhvr>
                                            <p:cTn id="79" dur="1" fill="hold">
                                              <p:stCondLst>
                                                <p:cond delay="0"/>
                                              </p:stCondLst>
                                            </p:cTn>
                                            <p:tgtEl>
                                              <p:spTgt spid="55"/>
                                            </p:tgtEl>
                                            <p:attrNameLst>
                                              <p:attrName>style.visibility</p:attrName>
                                            </p:attrNameLst>
                                          </p:cBhvr>
                                          <p:to>
                                            <p:strVal val="visible"/>
                                          </p:to>
                                        </p:set>
                                      </p:childTnLst>
                                    </p:cTn>
                                  </p:par>
                                </p:childTnLst>
                              </p:cTn>
                            </p:par>
                            <p:par>
                              <p:cTn id="80" fill="hold">
                                <p:stCondLst>
                                  <p:cond delay="350"/>
                                </p:stCondLst>
                                <p:childTnLst>
                                  <p:par>
                                    <p:cTn id="81" presetID="42" presetClass="path" presetSubtype="0" accel="50000" decel="50000" fill="hold" nodeType="afterEffect">
                                      <p:stCondLst>
                                        <p:cond delay="0"/>
                                      </p:stCondLst>
                                      <p:childTnLst>
                                        <p:animMotion origin="layout" path="M -4.20139E-6 4.38272E-6 L 0.12739 0.00057 " pathEditMode="relative" rAng="0" ptsTypes="AA">
                                          <p:cBhvr>
                                            <p:cTn id="82" dur="1000" fill="hold"/>
                                            <p:tgtEl>
                                              <p:spTgt spid="55"/>
                                            </p:tgtEl>
                                            <p:attrNameLst>
                                              <p:attrName>ppt_x</p:attrName>
                                              <p:attrName>ppt_y</p:attrName>
                                            </p:attrNameLst>
                                          </p:cBhvr>
                                          <p:rCtr x="6369" y="19"/>
                                        </p:animMotion>
                                      </p:childTnLst>
                                    </p:cTn>
                                  </p:par>
                                  <p:par>
                                    <p:cTn id="83" presetID="1" presetClass="mediacall" presetSubtype="0" fill="hold" nodeType="withEffect">
                                      <p:stCondLst>
                                        <p:cond delay="250"/>
                                      </p:stCondLst>
                                      <p:childTnLst>
                                        <p:cmd type="call" cmd="playFrom(0.0)">
                                          <p:cBhvr>
                                            <p:cTn id="84" dur="1536" fill="hold"/>
                                            <p:tgtEl>
                                              <p:spTgt spid="40"/>
                                            </p:tgtEl>
                                          </p:cBhvr>
                                        </p:cmd>
                                      </p:childTnLst>
                                    </p:cTn>
                                  </p:par>
                                  <p:par>
                                    <p:cTn id="85" presetID="10" presetClass="entr" presetSubtype="0" fill="hold" grpId="0" nodeType="withEffect">
                                      <p:stCondLst>
                                        <p:cond delay="25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10" presetClass="entr" presetSubtype="0" fill="hold" nodeType="withEffect">
                                      <p:stCondLst>
                                        <p:cond delay="75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46"/>
                                            </p:tgtEl>
                                            <p:attrNameLst>
                                              <p:attrName>style.visibility</p:attrName>
                                            </p:attrNameLst>
                                          </p:cBhvr>
                                          <p:to>
                                            <p:strVal val="visible"/>
                                          </p:to>
                                        </p:set>
                                        <p:animEffect transition="in" filter="fade">
                                          <p:cBhvr>
                                            <p:cTn id="96" dur="500"/>
                                            <p:tgtEl>
                                              <p:spTgt spid="46"/>
                                            </p:tgtEl>
                                          </p:cBhvr>
                                        </p:animEffect>
                                      </p:childTnLst>
                                    </p:cTn>
                                  </p:par>
                                </p:childTnLst>
                              </p:cTn>
                            </p:par>
                            <p:par>
                              <p:cTn id="97" fill="hold">
                                <p:stCondLst>
                                  <p:cond delay="2136"/>
                                </p:stCondLst>
                                <p:childTnLst>
                                  <p:par>
                                    <p:cTn id="98" presetID="10" presetClass="entr" presetSubtype="0" fill="hold" grpId="0" nodeType="afterEffect">
                                      <p:stCondLst>
                                        <p:cond delay="25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500"/>
                                            <p:tgtEl>
                                              <p:spTgt spid="45"/>
                                            </p:tgtEl>
                                          </p:cBhvr>
                                        </p:animEffect>
                                      </p:childTnLst>
                                    </p:cTn>
                                  </p:par>
                                  <p:par>
                                    <p:cTn id="101" presetID="10" presetClass="exit" presetSubtype="0" fill="hold" nodeType="withEffect">
                                      <p:stCondLst>
                                        <p:cond delay="10000"/>
                                      </p:stCondLst>
                                      <p:childTnLst>
                                        <p:animEffect transition="out" filter="fade">
                                          <p:cBhvr>
                                            <p:cTn id="102" dur="1000"/>
                                            <p:tgtEl>
                                              <p:spTgt spid="55"/>
                                            </p:tgtEl>
                                          </p:cBhvr>
                                        </p:animEffect>
                                        <p:set>
                                          <p:cBhvr>
                                            <p:cTn id="103" dur="1" fill="hold">
                                              <p:stCondLst>
                                                <p:cond delay="999"/>
                                              </p:stCondLst>
                                            </p:cTn>
                                            <p:tgtEl>
                                              <p:spTgt spid="55"/>
                                            </p:tgtEl>
                                            <p:attrNameLst>
                                              <p:attrName>style.visibility</p:attrName>
                                            </p:attrNameLst>
                                          </p:cBhvr>
                                          <p:to>
                                            <p:strVal val="hidden"/>
                                          </p:to>
                                        </p:set>
                                      </p:childTnLst>
                                    </p:cTn>
                                  </p:par>
                                  <p:par>
                                    <p:cTn id="104" presetID="10" presetClass="exit" presetSubtype="0" fill="hold" grpId="1" nodeType="withEffect">
                                      <p:stCondLst>
                                        <p:cond delay="10000"/>
                                      </p:stCondLst>
                                      <p:childTnLst>
                                        <p:animEffect transition="out" filter="fade">
                                          <p:cBhvr>
                                            <p:cTn id="105" dur="1000"/>
                                            <p:tgtEl>
                                              <p:spTgt spid="41"/>
                                            </p:tgtEl>
                                          </p:cBhvr>
                                        </p:animEffect>
                                        <p:set>
                                          <p:cBhvr>
                                            <p:cTn id="106" dur="1" fill="hold">
                                              <p:stCondLst>
                                                <p:cond delay="999"/>
                                              </p:stCondLst>
                                            </p:cTn>
                                            <p:tgtEl>
                                              <p:spTgt spid="41"/>
                                            </p:tgtEl>
                                            <p:attrNameLst>
                                              <p:attrName>style.visibility</p:attrName>
                                            </p:attrNameLst>
                                          </p:cBhvr>
                                          <p:to>
                                            <p:strVal val="hidden"/>
                                          </p:to>
                                        </p:set>
                                      </p:childTnLst>
                                    </p:cTn>
                                  </p:par>
                                  <p:par>
                                    <p:cTn id="107" presetID="10" presetClass="exit" presetSubtype="0" fill="hold" grpId="1" nodeType="withEffect">
                                      <p:stCondLst>
                                        <p:cond delay="10000"/>
                                      </p:stCondLst>
                                      <p:childTnLst>
                                        <p:animEffect transition="out" filter="fade">
                                          <p:cBhvr>
                                            <p:cTn id="108" dur="1000"/>
                                            <p:tgtEl>
                                              <p:spTgt spid="54"/>
                                            </p:tgtEl>
                                          </p:cBhvr>
                                        </p:animEffect>
                                        <p:set>
                                          <p:cBhvr>
                                            <p:cTn id="109" dur="1" fill="hold">
                                              <p:stCondLst>
                                                <p:cond delay="999"/>
                                              </p:stCondLst>
                                            </p:cTn>
                                            <p:tgtEl>
                                              <p:spTgt spid="54"/>
                                            </p:tgtEl>
                                            <p:attrNameLst>
                                              <p:attrName>style.visibility</p:attrName>
                                            </p:attrNameLst>
                                          </p:cBhvr>
                                          <p:to>
                                            <p:strVal val="hidden"/>
                                          </p:to>
                                        </p:set>
                                      </p:childTnLst>
                                    </p:cTn>
                                  </p:par>
                                  <p:par>
                                    <p:cTn id="110" presetID="10" presetClass="exit" presetSubtype="0" fill="hold" nodeType="withEffect">
                                      <p:stCondLst>
                                        <p:cond delay="10000"/>
                                      </p:stCondLst>
                                      <p:childTnLst>
                                        <p:animEffect transition="out" filter="fade">
                                          <p:cBhvr>
                                            <p:cTn id="111" dur="1000"/>
                                            <p:tgtEl>
                                              <p:spTgt spid="42"/>
                                            </p:tgtEl>
                                          </p:cBhvr>
                                        </p:animEffect>
                                        <p:set>
                                          <p:cBhvr>
                                            <p:cTn id="112" dur="1" fill="hold">
                                              <p:stCondLst>
                                                <p:cond delay="999"/>
                                              </p:stCondLst>
                                            </p:cTn>
                                            <p:tgtEl>
                                              <p:spTgt spid="42"/>
                                            </p:tgtEl>
                                            <p:attrNameLst>
                                              <p:attrName>style.visibility</p:attrName>
                                            </p:attrNameLst>
                                          </p:cBhvr>
                                          <p:to>
                                            <p:strVal val="hidden"/>
                                          </p:to>
                                        </p:set>
                                      </p:childTnLst>
                                    </p:cTn>
                                  </p:par>
                                  <p:par>
                                    <p:cTn id="113" presetID="10" presetClass="exit" presetSubtype="0" fill="hold" grpId="1" nodeType="withEffect">
                                      <p:stCondLst>
                                        <p:cond delay="10000"/>
                                      </p:stCondLst>
                                      <p:childTnLst>
                                        <p:animEffect transition="out" filter="fade">
                                          <p:cBhvr>
                                            <p:cTn id="114" dur="1000"/>
                                            <p:tgtEl>
                                              <p:spTgt spid="46"/>
                                            </p:tgtEl>
                                          </p:cBhvr>
                                        </p:animEffect>
                                        <p:set>
                                          <p:cBhvr>
                                            <p:cTn id="115" dur="1" fill="hold">
                                              <p:stCondLst>
                                                <p:cond delay="999"/>
                                              </p:stCondLst>
                                            </p:cTn>
                                            <p:tgtEl>
                                              <p:spTgt spid="46"/>
                                            </p:tgtEl>
                                            <p:attrNameLst>
                                              <p:attrName>style.visibility</p:attrName>
                                            </p:attrNameLst>
                                          </p:cBhvr>
                                          <p:to>
                                            <p:strVal val="hidden"/>
                                          </p:to>
                                        </p:set>
                                      </p:childTnLst>
                                    </p:cTn>
                                  </p:par>
                                  <p:par>
                                    <p:cTn id="116" presetID="10" presetClass="exit" presetSubtype="0" fill="hold" grpId="1" nodeType="withEffect">
                                      <p:stCondLst>
                                        <p:cond delay="10000"/>
                                      </p:stCondLst>
                                      <p:childTnLst>
                                        <p:animEffect transition="out" filter="fade">
                                          <p:cBhvr>
                                            <p:cTn id="117" dur="1000"/>
                                            <p:tgtEl>
                                              <p:spTgt spid="45"/>
                                            </p:tgtEl>
                                          </p:cBhvr>
                                        </p:animEffect>
                                        <p:set>
                                          <p:cBhvr>
                                            <p:cTn id="118" dur="1" fill="hold">
                                              <p:stCondLst>
                                                <p:cond delay="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19" restart="whenNotActive" fill="hold" evtFilter="cancelBubble" nodeType="interactiveSeq">
                    <p:stCondLst>
                      <p:cond evt="onClick" delay="0">
                        <p:tgtEl>
                          <p:spTgt spid="20"/>
                        </p:tgtEl>
                      </p:cond>
                    </p:stCondLst>
                    <p:endSync evt="end" delay="0">
                      <p:rtn val="all"/>
                    </p:endSync>
                    <p:childTnLst>
                      <p:par>
                        <p:cTn id="120" fill="hold">
                          <p:stCondLst>
                            <p:cond delay="0"/>
                          </p:stCondLst>
                          <p:childTnLst>
                            <p:par>
                              <p:cTn id="121" fill="hold">
                                <p:stCondLst>
                                  <p:cond delay="0"/>
                                </p:stCondLst>
                                <p:childTnLst>
                                  <p:par>
                                    <p:cTn id="122" presetID="2" presetClass="exit" presetSubtype="3" fill="hold" grpId="1" nodeType="clickEffect">
                                      <p:stCondLst>
                                        <p:cond delay="0"/>
                                      </p:stCondLst>
                                      <p:childTnLst>
                                        <p:anim calcmode="lin" valueType="num">
                                          <p:cBhvr additive="base">
                                            <p:cTn id="123" dur="350"/>
                                            <p:tgtEl>
                                              <p:spTgt spid="20"/>
                                            </p:tgtEl>
                                            <p:attrNameLst>
                                              <p:attrName>ppt_x</p:attrName>
                                            </p:attrNameLst>
                                          </p:cBhvr>
                                          <p:tavLst>
                                            <p:tav tm="0">
                                              <p:val>
                                                <p:strVal val="ppt_x"/>
                                              </p:val>
                                            </p:tav>
                                            <p:tav tm="100000">
                                              <p:val>
                                                <p:strVal val="1+ppt_w/2"/>
                                              </p:val>
                                            </p:tav>
                                          </p:tavLst>
                                        </p:anim>
                                        <p:anim calcmode="lin" valueType="num">
                                          <p:cBhvr additive="base">
                                            <p:cTn id="124" dur="350"/>
                                            <p:tgtEl>
                                              <p:spTgt spid="20"/>
                                            </p:tgtEl>
                                            <p:attrNameLst>
                                              <p:attrName>ppt_y</p:attrName>
                                            </p:attrNameLst>
                                          </p:cBhvr>
                                          <p:tavLst>
                                            <p:tav tm="0">
                                              <p:val>
                                                <p:strVal val="ppt_y"/>
                                              </p:val>
                                            </p:tav>
                                            <p:tav tm="100000">
                                              <p:val>
                                                <p:strVal val="0-ppt_h/2"/>
                                              </p:val>
                                            </p:tav>
                                          </p:tavLst>
                                        </p:anim>
                                        <p:set>
                                          <p:cBhvr>
                                            <p:cTn id="125" dur="1" fill="hold">
                                              <p:stCondLst>
                                                <p:cond delay="349"/>
                                              </p:stCondLst>
                                            </p:cTn>
                                            <p:tgtEl>
                                              <p:spTgt spid="20"/>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100"/>
                                            <p:tgtEl>
                                              <p:spTgt spid="52"/>
                                            </p:tgtEl>
                                          </p:cBhvr>
                                        </p:animEffect>
                                        <p:set>
                                          <p:cBhvr>
                                            <p:cTn id="128" dur="1" fill="hold">
                                              <p:stCondLst>
                                                <p:cond delay="99"/>
                                              </p:stCondLst>
                                            </p:cTn>
                                            <p:tgtEl>
                                              <p:spTgt spid="52"/>
                                            </p:tgtEl>
                                            <p:attrNameLst>
                                              <p:attrName>style.visibility</p:attrName>
                                            </p:attrNameLst>
                                          </p:cBhvr>
                                          <p:to>
                                            <p:strVal val="hidden"/>
                                          </p:to>
                                        </p:set>
                                      </p:childTnLst>
                                    </p:cTn>
                                  </p:par>
                                  <p:par>
                                    <p:cTn id="129" presetID="1" presetClass="mediacall" presetSubtype="0" fill="hold" nodeType="withEffect">
                                      <p:stCondLst>
                                        <p:cond delay="0"/>
                                      </p:stCondLst>
                                      <p:childTnLst>
                                        <p:cmd type="call" cmd="playFrom(0.0)">
                                          <p:cBhvr>
                                            <p:cTn id="130" dur="339" fill="hold"/>
                                            <p:tgtEl>
                                              <p:spTgt spid="9"/>
                                            </p:tgtEl>
                                          </p:cBhvr>
                                        </p:cmd>
                                      </p:childTnLst>
                                    </p:cTn>
                                  </p:par>
                                  <p:par>
                                    <p:cTn id="131" presetID="1" presetClass="exit" presetSubtype="0" fill="hold" nodeType="withEffect">
                                      <p:stCondLst>
                                        <p:cond delay="0"/>
                                      </p:stCondLst>
                                      <p:childTnLst>
                                        <p:set>
                                          <p:cBhvr>
                                            <p:cTn id="132" dur="1" fill="hold">
                                              <p:stCondLst>
                                                <p:cond delay="0"/>
                                              </p:stCondLst>
                                            </p:cTn>
                                            <p:tgtEl>
                                              <p:spTgt spid="76"/>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77"/>
                                            </p:tgtEl>
                                            <p:attrNameLst>
                                              <p:attrName>style.visibility</p:attrName>
                                            </p:attrNameLst>
                                          </p:cBhvr>
                                          <p:to>
                                            <p:strVal val="hidden"/>
                                          </p:to>
                                        </p:set>
                                      </p:childTnLst>
                                    </p:cTn>
                                  </p:par>
                                </p:childTnLst>
                              </p:cTn>
                            </p:par>
                            <p:par>
                              <p:cTn id="135" fill="hold">
                                <p:stCondLst>
                                  <p:cond delay="350"/>
                                </p:stCondLst>
                                <p:childTnLst>
                                  <p:par>
                                    <p:cTn id="136" presetID="42" presetClass="path" presetSubtype="0" accel="50000" decel="50000" fill="hold" nodeType="afterEffect">
                                      <p:stCondLst>
                                        <p:cond delay="0"/>
                                      </p:stCondLst>
                                      <p:childTnLst>
                                        <p:animMotion origin="layout" path="M -4.65278E-6 1.60494E-6 L -0.19672 0.00173 " pathEditMode="relative" rAng="0" ptsTypes="AA">
                                          <p:cBhvr>
                                            <p:cTn id="137" dur="10" fill="hold"/>
                                            <p:tgtEl>
                                              <p:spTgt spid="76"/>
                                            </p:tgtEl>
                                            <p:attrNameLst>
                                              <p:attrName>ppt_x</p:attrName>
                                              <p:attrName>ppt_y</p:attrName>
                                            </p:attrNameLst>
                                          </p:cBhvr>
                                          <p:rCtr x="-9842" y="77"/>
                                        </p:animMotion>
                                      </p:childTnLst>
                                    </p:cTn>
                                  </p:par>
                                  <p:par>
                                    <p:cTn id="138" presetID="42" presetClass="path" presetSubtype="0" accel="50000" decel="50000" fill="hold" nodeType="withEffect">
                                      <p:stCondLst>
                                        <p:cond delay="0"/>
                                      </p:stCondLst>
                                      <p:childTnLst>
                                        <p:animMotion origin="layout" path="M -4.02778E-6 2.03704E-6 L -0.19932 0.00386 " pathEditMode="relative" rAng="0" ptsTypes="AA">
                                          <p:cBhvr>
                                            <p:cTn id="139" dur="10" fill="hold"/>
                                            <p:tgtEl>
                                              <p:spTgt spid="77"/>
                                            </p:tgtEl>
                                            <p:attrNameLst>
                                              <p:attrName>ppt_x</p:attrName>
                                              <p:attrName>ppt_y</p:attrName>
                                            </p:attrNameLst>
                                          </p:cBhvr>
                                          <p:rCtr x="-9972" y="193"/>
                                        </p:animMotion>
                                      </p:childTnLst>
                                    </p:cTn>
                                  </p:par>
                                </p:childTnLst>
                              </p:cTn>
                            </p:par>
                            <p:par>
                              <p:cTn id="140" fill="hold">
                                <p:stCondLst>
                                  <p:cond delay="360"/>
                                </p:stCondLst>
                                <p:childTnLst>
                                  <p:par>
                                    <p:cTn id="141" presetID="14" presetClass="entr" presetSubtype="10" fill="hold" nodeType="after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randombar(horizontal)">
                                          <p:cBhvr>
                                            <p:cTn id="143" dur="750"/>
                                            <p:tgtEl>
                                              <p:spTgt spid="76"/>
                                            </p:tgtEl>
                                          </p:cBhvr>
                                        </p:animEffect>
                                      </p:childTnLst>
                                    </p:cTn>
                                  </p:par>
                                  <p:par>
                                    <p:cTn id="144" presetID="1" presetClass="mediacall" presetSubtype="0" fill="hold" nodeType="withEffect">
                                      <p:stCondLst>
                                        <p:cond delay="0"/>
                                      </p:stCondLst>
                                      <p:childTnLst>
                                        <p:cmd type="call" cmd="playFrom(0.0)">
                                          <p:cBhvr>
                                            <p:cTn id="145" dur="6191" fill="hold"/>
                                            <p:tgtEl>
                                              <p:spTgt spid="68"/>
                                            </p:tgtEl>
                                          </p:cBhvr>
                                        </p:cmd>
                                      </p:childTnLst>
                                    </p:cTn>
                                  </p:par>
                                  <p:par>
                                    <p:cTn id="146" presetID="10" presetClass="entr" presetSubtype="0" fill="hold" nodeType="withEffect">
                                      <p:stCondLst>
                                        <p:cond delay="750"/>
                                      </p:stCondLst>
                                      <p:childTnLst>
                                        <p:set>
                                          <p:cBhvr>
                                            <p:cTn id="147" dur="1" fill="hold">
                                              <p:stCondLst>
                                                <p:cond delay="0"/>
                                              </p:stCondLst>
                                            </p:cTn>
                                            <p:tgtEl>
                                              <p:spTgt spid="77"/>
                                            </p:tgtEl>
                                            <p:attrNameLst>
                                              <p:attrName>style.visibility</p:attrName>
                                            </p:attrNameLst>
                                          </p:cBhvr>
                                          <p:to>
                                            <p:strVal val="visible"/>
                                          </p:to>
                                        </p:set>
                                        <p:animEffect transition="in" filter="fade">
                                          <p:cBhvr>
                                            <p:cTn id="148" dur="500"/>
                                            <p:tgtEl>
                                              <p:spTgt spid="77"/>
                                            </p:tgtEl>
                                          </p:cBhvr>
                                        </p:animEffect>
                                      </p:childTnLst>
                                    </p:cTn>
                                  </p:par>
                                  <p:par>
                                    <p:cTn id="149" presetID="8" presetClass="emph" presetSubtype="0" repeatCount="5000" fill="hold" nodeType="withEffect">
                                      <p:stCondLst>
                                        <p:cond delay="750"/>
                                      </p:stCondLst>
                                      <p:childTnLst>
                                        <p:animRot by="21600000">
                                          <p:cBhvr>
                                            <p:cTn id="150" dur="2000" fill="hold"/>
                                            <p:tgtEl>
                                              <p:spTgt spid="77"/>
                                            </p:tgtEl>
                                            <p:attrNameLst>
                                              <p:attrName>r</p:attrName>
                                            </p:attrNameLst>
                                          </p:cBhvr>
                                        </p:animRot>
                                      </p:childTnLst>
                                    </p:cTn>
                                  </p:par>
                                  <p:par>
                                    <p:cTn id="151" presetID="10" presetClass="entr" presetSubtype="0" fill="hold" grpId="0" nodeType="withEffect">
                                      <p:stCondLst>
                                        <p:cond delay="25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500"/>
                                            <p:tgtEl>
                                              <p:spTgt spid="69"/>
                                            </p:tgtEl>
                                          </p:cBhvr>
                                        </p:animEffect>
                                      </p:childTnLst>
                                    </p:cTn>
                                  </p:par>
                                  <p:par>
                                    <p:cTn id="154" presetID="10" presetClass="entr" presetSubtype="0" fill="hold" nodeType="withEffect">
                                      <p:stCondLst>
                                        <p:cond delay="1500"/>
                                      </p:stCondLst>
                                      <p:childTnLst>
                                        <p:set>
                                          <p:cBhvr>
                                            <p:cTn id="155" dur="1" fill="hold">
                                              <p:stCondLst>
                                                <p:cond delay="0"/>
                                              </p:stCondLst>
                                            </p:cTn>
                                            <p:tgtEl>
                                              <p:spTgt spid="70"/>
                                            </p:tgtEl>
                                            <p:attrNameLst>
                                              <p:attrName>style.visibility</p:attrName>
                                            </p:attrNameLst>
                                          </p:cBhvr>
                                          <p:to>
                                            <p:strVal val="visible"/>
                                          </p:to>
                                        </p:set>
                                        <p:animEffect transition="in" filter="fade">
                                          <p:cBhvr>
                                            <p:cTn id="156" dur="500"/>
                                            <p:tgtEl>
                                              <p:spTgt spid="70"/>
                                            </p:tgtEl>
                                          </p:cBhvr>
                                        </p:animEffect>
                                      </p:childTnLst>
                                    </p:cTn>
                                  </p:par>
                                  <p:par>
                                    <p:cTn id="157" presetID="10" presetClass="entr" presetSubtype="0" fill="hold" grpId="0" nodeType="withEffect">
                                      <p:stCondLst>
                                        <p:cond delay="1750"/>
                                      </p:stCondLst>
                                      <p:childTnLst>
                                        <p:set>
                                          <p:cBhvr>
                                            <p:cTn id="158" dur="1" fill="hold">
                                              <p:stCondLst>
                                                <p:cond delay="0"/>
                                              </p:stCondLst>
                                            </p:cTn>
                                            <p:tgtEl>
                                              <p:spTgt spid="75"/>
                                            </p:tgtEl>
                                            <p:attrNameLst>
                                              <p:attrName>style.visibility</p:attrName>
                                            </p:attrNameLst>
                                          </p:cBhvr>
                                          <p:to>
                                            <p:strVal val="visible"/>
                                          </p:to>
                                        </p:set>
                                        <p:animEffect transition="in" filter="fade">
                                          <p:cBhvr>
                                            <p:cTn id="159" dur="500"/>
                                            <p:tgtEl>
                                              <p:spTgt spid="75"/>
                                            </p:tgtEl>
                                          </p:cBhvr>
                                        </p:animEffect>
                                      </p:childTnLst>
                                    </p:cTn>
                                  </p:par>
                                  <p:par>
                                    <p:cTn id="160" presetID="10" presetClass="entr" presetSubtype="0" fill="hold" grpId="0" nodeType="withEffect">
                                      <p:stCondLst>
                                        <p:cond delay="2750"/>
                                      </p:stCondLst>
                                      <p:childTnLst>
                                        <p:set>
                                          <p:cBhvr>
                                            <p:cTn id="161" dur="1" fill="hold">
                                              <p:stCondLst>
                                                <p:cond delay="0"/>
                                              </p:stCondLst>
                                            </p:cTn>
                                            <p:tgtEl>
                                              <p:spTgt spid="74"/>
                                            </p:tgtEl>
                                            <p:attrNameLst>
                                              <p:attrName>style.visibility</p:attrName>
                                            </p:attrNameLst>
                                          </p:cBhvr>
                                          <p:to>
                                            <p:strVal val="visible"/>
                                          </p:to>
                                        </p:set>
                                        <p:animEffect transition="in" filter="fade">
                                          <p:cBhvr>
                                            <p:cTn id="162" dur="500"/>
                                            <p:tgtEl>
                                              <p:spTgt spid="74"/>
                                            </p:tgtEl>
                                          </p:cBhvr>
                                        </p:animEffect>
                                      </p:childTnLst>
                                    </p:cTn>
                                  </p:par>
                                  <p:par>
                                    <p:cTn id="163" presetID="10" presetClass="entr" presetSubtype="0" fill="hold" grpId="0" nodeType="withEffect">
                                      <p:stCondLst>
                                        <p:cond delay="3500"/>
                                      </p:stCondLst>
                                      <p:childTnLst>
                                        <p:set>
                                          <p:cBhvr>
                                            <p:cTn id="164" dur="1" fill="hold">
                                              <p:stCondLst>
                                                <p:cond delay="0"/>
                                              </p:stCondLst>
                                            </p:cTn>
                                            <p:tgtEl>
                                              <p:spTgt spid="73"/>
                                            </p:tgtEl>
                                            <p:attrNameLst>
                                              <p:attrName>style.visibility</p:attrName>
                                            </p:attrNameLst>
                                          </p:cBhvr>
                                          <p:to>
                                            <p:strVal val="visible"/>
                                          </p:to>
                                        </p:set>
                                        <p:animEffect transition="in" filter="fade">
                                          <p:cBhvr>
                                            <p:cTn id="165" dur="500"/>
                                            <p:tgtEl>
                                              <p:spTgt spid="73"/>
                                            </p:tgtEl>
                                          </p:cBhvr>
                                        </p:animEffect>
                                      </p:childTnLst>
                                    </p:cTn>
                                  </p:par>
                                  <p:par>
                                    <p:cTn id="166" presetID="10" presetClass="exit" presetSubtype="0" fill="hold" nodeType="withEffect">
                                      <p:stCondLst>
                                        <p:cond delay="4250"/>
                                      </p:stCondLst>
                                      <p:childTnLst>
                                        <p:animEffect transition="out" filter="fade">
                                          <p:cBhvr>
                                            <p:cTn id="167" dur="500"/>
                                            <p:tgtEl>
                                              <p:spTgt spid="77"/>
                                            </p:tgtEl>
                                          </p:cBhvr>
                                        </p:animEffect>
                                        <p:set>
                                          <p:cBhvr>
                                            <p:cTn id="168" dur="1" fill="hold">
                                              <p:stCondLst>
                                                <p:cond delay="499"/>
                                              </p:stCondLst>
                                            </p:cTn>
                                            <p:tgtEl>
                                              <p:spTgt spid="77"/>
                                            </p:tgtEl>
                                            <p:attrNameLst>
                                              <p:attrName>style.visibility</p:attrName>
                                            </p:attrNameLst>
                                          </p:cBhvr>
                                          <p:to>
                                            <p:strVal val="hidden"/>
                                          </p:to>
                                        </p:set>
                                      </p:childTnLst>
                                    </p:cTn>
                                  </p:par>
                                </p:childTnLst>
                              </p:cTn>
                            </p:par>
                            <p:par>
                              <p:cTn id="169" fill="hold">
                                <p:stCondLst>
                                  <p:cond delay="11110"/>
                                </p:stCondLst>
                                <p:childTnLst>
                                  <p:par>
                                    <p:cTn id="170" presetID="10" presetClass="exit" presetSubtype="0" fill="hold" nodeType="afterEffect">
                                      <p:stCondLst>
                                        <p:cond delay="10000"/>
                                      </p:stCondLst>
                                      <p:childTnLst>
                                        <p:animEffect transition="out" filter="fade">
                                          <p:cBhvr>
                                            <p:cTn id="171" dur="1000"/>
                                            <p:tgtEl>
                                              <p:spTgt spid="76"/>
                                            </p:tgtEl>
                                          </p:cBhvr>
                                        </p:animEffect>
                                        <p:set>
                                          <p:cBhvr>
                                            <p:cTn id="172" dur="1" fill="hold">
                                              <p:stCondLst>
                                                <p:cond delay="999"/>
                                              </p:stCondLst>
                                            </p:cTn>
                                            <p:tgtEl>
                                              <p:spTgt spid="76"/>
                                            </p:tgtEl>
                                            <p:attrNameLst>
                                              <p:attrName>style.visibility</p:attrName>
                                            </p:attrNameLst>
                                          </p:cBhvr>
                                          <p:to>
                                            <p:strVal val="hidden"/>
                                          </p:to>
                                        </p:set>
                                      </p:childTnLst>
                                    </p:cTn>
                                  </p:par>
                                  <p:par>
                                    <p:cTn id="173" presetID="10" presetClass="exit" presetSubtype="0" fill="hold" grpId="1" nodeType="withEffect">
                                      <p:stCondLst>
                                        <p:cond delay="10000"/>
                                      </p:stCondLst>
                                      <p:childTnLst>
                                        <p:animEffect transition="out" filter="fade">
                                          <p:cBhvr>
                                            <p:cTn id="174" dur="1000"/>
                                            <p:tgtEl>
                                              <p:spTgt spid="69"/>
                                            </p:tgtEl>
                                          </p:cBhvr>
                                        </p:animEffect>
                                        <p:set>
                                          <p:cBhvr>
                                            <p:cTn id="175" dur="1" fill="hold">
                                              <p:stCondLst>
                                                <p:cond delay="999"/>
                                              </p:stCondLst>
                                            </p:cTn>
                                            <p:tgtEl>
                                              <p:spTgt spid="69"/>
                                            </p:tgtEl>
                                            <p:attrNameLst>
                                              <p:attrName>style.visibility</p:attrName>
                                            </p:attrNameLst>
                                          </p:cBhvr>
                                          <p:to>
                                            <p:strVal val="hidden"/>
                                          </p:to>
                                        </p:set>
                                      </p:childTnLst>
                                    </p:cTn>
                                  </p:par>
                                  <p:par>
                                    <p:cTn id="176" presetID="10" presetClass="exit" presetSubtype="0" fill="hold" nodeType="withEffect">
                                      <p:stCondLst>
                                        <p:cond delay="10000"/>
                                      </p:stCondLst>
                                      <p:childTnLst>
                                        <p:animEffect transition="out" filter="fade">
                                          <p:cBhvr>
                                            <p:cTn id="177" dur="1000"/>
                                            <p:tgtEl>
                                              <p:spTgt spid="70"/>
                                            </p:tgtEl>
                                          </p:cBhvr>
                                        </p:animEffect>
                                        <p:set>
                                          <p:cBhvr>
                                            <p:cTn id="178" dur="1" fill="hold">
                                              <p:stCondLst>
                                                <p:cond delay="999"/>
                                              </p:stCondLst>
                                            </p:cTn>
                                            <p:tgtEl>
                                              <p:spTgt spid="70"/>
                                            </p:tgtEl>
                                            <p:attrNameLst>
                                              <p:attrName>style.visibility</p:attrName>
                                            </p:attrNameLst>
                                          </p:cBhvr>
                                          <p:to>
                                            <p:strVal val="hidden"/>
                                          </p:to>
                                        </p:set>
                                      </p:childTnLst>
                                    </p:cTn>
                                  </p:par>
                                  <p:par>
                                    <p:cTn id="179" presetID="10" presetClass="exit" presetSubtype="0" fill="hold" grpId="1" nodeType="withEffect">
                                      <p:stCondLst>
                                        <p:cond delay="10000"/>
                                      </p:stCondLst>
                                      <p:childTnLst>
                                        <p:animEffect transition="out" filter="fade">
                                          <p:cBhvr>
                                            <p:cTn id="180" dur="1000"/>
                                            <p:tgtEl>
                                              <p:spTgt spid="75"/>
                                            </p:tgtEl>
                                          </p:cBhvr>
                                        </p:animEffect>
                                        <p:set>
                                          <p:cBhvr>
                                            <p:cTn id="181" dur="1" fill="hold">
                                              <p:stCondLst>
                                                <p:cond delay="999"/>
                                              </p:stCondLst>
                                            </p:cTn>
                                            <p:tgtEl>
                                              <p:spTgt spid="75"/>
                                            </p:tgtEl>
                                            <p:attrNameLst>
                                              <p:attrName>style.visibility</p:attrName>
                                            </p:attrNameLst>
                                          </p:cBhvr>
                                          <p:to>
                                            <p:strVal val="hidden"/>
                                          </p:to>
                                        </p:set>
                                      </p:childTnLst>
                                    </p:cTn>
                                  </p:par>
                                  <p:par>
                                    <p:cTn id="182" presetID="10" presetClass="exit" presetSubtype="0" fill="hold" grpId="1" nodeType="withEffect">
                                      <p:stCondLst>
                                        <p:cond delay="10000"/>
                                      </p:stCondLst>
                                      <p:childTnLst>
                                        <p:animEffect transition="out" filter="fade">
                                          <p:cBhvr>
                                            <p:cTn id="183" dur="1000"/>
                                            <p:tgtEl>
                                              <p:spTgt spid="74"/>
                                            </p:tgtEl>
                                          </p:cBhvr>
                                        </p:animEffect>
                                        <p:set>
                                          <p:cBhvr>
                                            <p:cTn id="184" dur="1" fill="hold">
                                              <p:stCondLst>
                                                <p:cond delay="999"/>
                                              </p:stCondLst>
                                            </p:cTn>
                                            <p:tgtEl>
                                              <p:spTgt spid="74"/>
                                            </p:tgtEl>
                                            <p:attrNameLst>
                                              <p:attrName>style.visibility</p:attrName>
                                            </p:attrNameLst>
                                          </p:cBhvr>
                                          <p:to>
                                            <p:strVal val="hidden"/>
                                          </p:to>
                                        </p:set>
                                      </p:childTnLst>
                                    </p:cTn>
                                  </p:par>
                                  <p:par>
                                    <p:cTn id="185" presetID="10" presetClass="exit" presetSubtype="0" fill="hold" grpId="1" nodeType="withEffect">
                                      <p:stCondLst>
                                        <p:cond delay="10000"/>
                                      </p:stCondLst>
                                      <p:childTnLst>
                                        <p:animEffect transition="out" filter="fade">
                                          <p:cBhvr>
                                            <p:cTn id="186" dur="1000"/>
                                            <p:tgtEl>
                                              <p:spTgt spid="73"/>
                                            </p:tgtEl>
                                          </p:cBhvr>
                                        </p:animEffect>
                                        <p:set>
                                          <p:cBhvr>
                                            <p:cTn id="187"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88" restart="whenNotActive" fill="hold" evtFilter="cancelBubble" nodeType="interactiveSeq">
                    <p:stCondLst>
                      <p:cond evt="onClick" delay="0">
                        <p:tgtEl>
                          <p:spTgt spid="21"/>
                        </p:tgtEl>
                      </p:cond>
                    </p:stCondLst>
                    <p:endSync evt="end" delay="0">
                      <p:rtn val="all"/>
                    </p:endSync>
                    <p:childTnLst>
                      <p:par>
                        <p:cTn id="189" fill="hold">
                          <p:stCondLst>
                            <p:cond delay="0"/>
                          </p:stCondLst>
                          <p:childTnLst>
                            <p:par>
                              <p:cTn id="190" fill="hold">
                                <p:stCondLst>
                                  <p:cond delay="0"/>
                                </p:stCondLst>
                                <p:childTnLst>
                                  <p:par>
                                    <p:cTn id="191" presetID="2" presetClass="exit" presetSubtype="8" fill="hold" grpId="1" nodeType="clickEffect">
                                      <p:stCondLst>
                                        <p:cond delay="0"/>
                                      </p:stCondLst>
                                      <p:childTnLst>
                                        <p:anim calcmode="lin" valueType="num">
                                          <p:cBhvr additive="base">
                                            <p:cTn id="192" dur="350"/>
                                            <p:tgtEl>
                                              <p:spTgt spid="21"/>
                                            </p:tgtEl>
                                            <p:attrNameLst>
                                              <p:attrName>ppt_x</p:attrName>
                                            </p:attrNameLst>
                                          </p:cBhvr>
                                          <p:tavLst>
                                            <p:tav tm="0">
                                              <p:val>
                                                <p:strVal val="ppt_x"/>
                                              </p:val>
                                            </p:tav>
                                            <p:tav tm="100000">
                                              <p:val>
                                                <p:strVal val="0-ppt_w/2"/>
                                              </p:val>
                                            </p:tav>
                                          </p:tavLst>
                                        </p:anim>
                                        <p:anim calcmode="lin" valueType="num">
                                          <p:cBhvr additive="base">
                                            <p:cTn id="193" dur="350"/>
                                            <p:tgtEl>
                                              <p:spTgt spid="21"/>
                                            </p:tgtEl>
                                            <p:attrNameLst>
                                              <p:attrName>ppt_y</p:attrName>
                                            </p:attrNameLst>
                                          </p:cBhvr>
                                          <p:tavLst>
                                            <p:tav tm="0">
                                              <p:val>
                                                <p:strVal val="ppt_y"/>
                                              </p:val>
                                            </p:tav>
                                            <p:tav tm="100000">
                                              <p:val>
                                                <p:strVal val="ppt_y"/>
                                              </p:val>
                                            </p:tav>
                                          </p:tavLst>
                                        </p:anim>
                                        <p:set>
                                          <p:cBhvr>
                                            <p:cTn id="194" dur="1" fill="hold">
                                              <p:stCondLst>
                                                <p:cond delay="349"/>
                                              </p:stCondLst>
                                            </p:cTn>
                                            <p:tgtEl>
                                              <p:spTgt spid="21"/>
                                            </p:tgtEl>
                                            <p:attrNameLst>
                                              <p:attrName>style.visibility</p:attrName>
                                            </p:attrNameLst>
                                          </p:cBhvr>
                                          <p:to>
                                            <p:strVal val="hidden"/>
                                          </p:to>
                                        </p:set>
                                      </p:childTnLst>
                                    </p:cTn>
                                  </p:par>
                                  <p:par>
                                    <p:cTn id="195" presetID="10" presetClass="exit" presetSubtype="0" fill="hold" grpId="1" nodeType="withEffect">
                                      <p:stCondLst>
                                        <p:cond delay="0"/>
                                      </p:stCondLst>
                                      <p:childTnLst>
                                        <p:animEffect transition="out" filter="fade">
                                          <p:cBhvr>
                                            <p:cTn id="196" dur="100"/>
                                            <p:tgtEl>
                                              <p:spTgt spid="51"/>
                                            </p:tgtEl>
                                          </p:cBhvr>
                                        </p:animEffect>
                                        <p:set>
                                          <p:cBhvr>
                                            <p:cTn id="197" dur="1" fill="hold">
                                              <p:stCondLst>
                                                <p:cond delay="99"/>
                                              </p:stCondLst>
                                            </p:cTn>
                                            <p:tgtEl>
                                              <p:spTgt spid="51"/>
                                            </p:tgtEl>
                                            <p:attrNameLst>
                                              <p:attrName>style.visibility</p:attrName>
                                            </p:attrNameLst>
                                          </p:cBhvr>
                                          <p:to>
                                            <p:strVal val="hidden"/>
                                          </p:to>
                                        </p:set>
                                      </p:childTnLst>
                                    </p:cTn>
                                  </p:par>
                                  <p:par>
                                    <p:cTn id="198" presetID="1" presetClass="mediacall" presetSubtype="0" fill="hold" nodeType="withEffect">
                                      <p:stCondLst>
                                        <p:cond delay="0"/>
                                      </p:stCondLst>
                                      <p:childTnLst>
                                        <p:cmd type="call" cmd="playFrom(0.0)">
                                          <p:cBhvr>
                                            <p:cTn id="199" dur="339" fill="hold"/>
                                            <p:tgtEl>
                                              <p:spTgt spid="9"/>
                                            </p:tgtEl>
                                          </p:cBhvr>
                                        </p:cmd>
                                      </p:childTnLst>
                                    </p:cTn>
                                  </p:par>
                                  <p:par>
                                    <p:cTn id="200" presetID="1" presetClass="entr" presetSubtype="0" fill="hold" nodeType="withEffect">
                                      <p:stCondLst>
                                        <p:cond delay="0"/>
                                      </p:stCondLst>
                                      <p:childTnLst>
                                        <p:set>
                                          <p:cBhvr>
                                            <p:cTn id="201" dur="1" fill="hold">
                                              <p:stCondLst>
                                                <p:cond delay="0"/>
                                              </p:stCondLst>
                                            </p:cTn>
                                            <p:tgtEl>
                                              <p:spTgt spid="61"/>
                                            </p:tgtEl>
                                            <p:attrNameLst>
                                              <p:attrName>style.visibility</p:attrName>
                                            </p:attrNameLst>
                                          </p:cBhvr>
                                          <p:to>
                                            <p:strVal val="visible"/>
                                          </p:to>
                                        </p:set>
                                      </p:childTnLst>
                                    </p:cTn>
                                  </p:par>
                                </p:childTnLst>
                              </p:cTn>
                            </p:par>
                            <p:par>
                              <p:cTn id="202" fill="hold">
                                <p:stCondLst>
                                  <p:cond delay="350"/>
                                </p:stCondLst>
                                <p:childTnLst>
                                  <p:par>
                                    <p:cTn id="203" presetID="42" presetClass="path" presetSubtype="0" accel="50000" decel="50000" fill="hold" nodeType="afterEffect">
                                      <p:stCondLst>
                                        <p:cond delay="0"/>
                                      </p:stCondLst>
                                      <p:childTnLst>
                                        <p:animMotion origin="layout" path="M 3.88889E-6 -3.08642E-6 L 0.34819 -0.00058 " pathEditMode="relative" rAng="0" ptsTypes="AA">
                                          <p:cBhvr>
                                            <p:cTn id="204" dur="1000" fill="hold"/>
                                            <p:tgtEl>
                                              <p:spTgt spid="61"/>
                                            </p:tgtEl>
                                            <p:attrNameLst>
                                              <p:attrName>ppt_x</p:attrName>
                                              <p:attrName>ppt_y</p:attrName>
                                            </p:attrNameLst>
                                          </p:cBhvr>
                                          <p:rCtr x="17415" y="-39"/>
                                        </p:animMotion>
                                      </p:childTnLst>
                                    </p:cTn>
                                  </p:par>
                                  <p:par>
                                    <p:cTn id="205" presetID="1" presetClass="mediacall" presetSubtype="0" fill="hold" nodeType="withEffect">
                                      <p:stCondLst>
                                        <p:cond delay="500"/>
                                      </p:stCondLst>
                                      <p:childTnLst>
                                        <p:cmd type="call" cmd="playFrom(0.0)">
                                          <p:cBhvr>
                                            <p:cTn id="206" dur="1512" fill="hold"/>
                                            <p:tgtEl>
                                              <p:spTgt spid="56"/>
                                            </p:tgtEl>
                                          </p:cBhvr>
                                        </p:cmd>
                                      </p:childTnLst>
                                    </p:cTn>
                                  </p:par>
                                  <p:par>
                                    <p:cTn id="207" presetID="10" presetClass="entr" presetSubtype="0" fill="hold" grpId="0" nodeType="withEffect">
                                      <p:stCondLst>
                                        <p:cond delay="250"/>
                                      </p:stCondLst>
                                      <p:childTnLst>
                                        <p:set>
                                          <p:cBhvr>
                                            <p:cTn id="208" dur="1" fill="hold">
                                              <p:stCondLst>
                                                <p:cond delay="0"/>
                                              </p:stCondLst>
                                            </p:cTn>
                                            <p:tgtEl>
                                              <p:spTgt spid="57"/>
                                            </p:tgtEl>
                                            <p:attrNameLst>
                                              <p:attrName>style.visibility</p:attrName>
                                            </p:attrNameLst>
                                          </p:cBhvr>
                                          <p:to>
                                            <p:strVal val="visible"/>
                                          </p:to>
                                        </p:set>
                                        <p:animEffect transition="in" filter="fade">
                                          <p:cBhvr>
                                            <p:cTn id="209" dur="500"/>
                                            <p:tgtEl>
                                              <p:spTgt spid="57"/>
                                            </p:tgtEl>
                                          </p:cBhvr>
                                        </p:animEffect>
                                      </p:childTnLst>
                                    </p:cTn>
                                  </p:par>
                                  <p:par>
                                    <p:cTn id="210" presetID="10" presetClass="entr" presetSubtype="0" fill="hold" nodeType="withEffect">
                                      <p:stCondLst>
                                        <p:cond delay="750"/>
                                      </p:stCondLst>
                                      <p:childTnLst>
                                        <p:set>
                                          <p:cBhvr>
                                            <p:cTn id="211" dur="1" fill="hold">
                                              <p:stCondLst>
                                                <p:cond delay="0"/>
                                              </p:stCondLst>
                                            </p:cTn>
                                            <p:tgtEl>
                                              <p:spTgt spid="58"/>
                                            </p:tgtEl>
                                            <p:attrNameLst>
                                              <p:attrName>style.visibility</p:attrName>
                                            </p:attrNameLst>
                                          </p:cBhvr>
                                          <p:to>
                                            <p:strVal val="visible"/>
                                          </p:to>
                                        </p:set>
                                        <p:animEffect transition="in" filter="fade">
                                          <p:cBhvr>
                                            <p:cTn id="212" dur="500"/>
                                            <p:tgtEl>
                                              <p:spTgt spid="58"/>
                                            </p:tgtEl>
                                          </p:cBhvr>
                                        </p:animEffect>
                                      </p:childTnLst>
                                    </p:cTn>
                                  </p:par>
                                </p:childTnLst>
                              </p:cTn>
                            </p:par>
                            <p:par>
                              <p:cTn id="213" fill="hold">
                                <p:stCondLst>
                                  <p:cond delay="2362"/>
                                </p:stCondLst>
                                <p:childTnLst>
                                  <p:par>
                                    <p:cTn id="214" presetID="10" presetClass="exit" presetSubtype="0" fill="hold" nodeType="afterEffect">
                                      <p:stCondLst>
                                        <p:cond delay="5000"/>
                                      </p:stCondLst>
                                      <p:childTnLst>
                                        <p:animEffect transition="out" filter="fade">
                                          <p:cBhvr>
                                            <p:cTn id="215" dur="1000"/>
                                            <p:tgtEl>
                                              <p:spTgt spid="61"/>
                                            </p:tgtEl>
                                          </p:cBhvr>
                                        </p:animEffect>
                                        <p:set>
                                          <p:cBhvr>
                                            <p:cTn id="216" dur="1" fill="hold">
                                              <p:stCondLst>
                                                <p:cond delay="999"/>
                                              </p:stCondLst>
                                            </p:cTn>
                                            <p:tgtEl>
                                              <p:spTgt spid="61"/>
                                            </p:tgtEl>
                                            <p:attrNameLst>
                                              <p:attrName>style.visibility</p:attrName>
                                            </p:attrNameLst>
                                          </p:cBhvr>
                                          <p:to>
                                            <p:strVal val="hidden"/>
                                          </p:to>
                                        </p:set>
                                      </p:childTnLst>
                                    </p:cTn>
                                  </p:par>
                                  <p:par>
                                    <p:cTn id="217" presetID="10" presetClass="exit" presetSubtype="0" fill="hold" nodeType="withEffect">
                                      <p:stCondLst>
                                        <p:cond delay="5000"/>
                                      </p:stCondLst>
                                      <p:childTnLst>
                                        <p:animEffect transition="out" filter="fade">
                                          <p:cBhvr>
                                            <p:cTn id="218" dur="1000"/>
                                            <p:tgtEl>
                                              <p:spTgt spid="58"/>
                                            </p:tgtEl>
                                          </p:cBhvr>
                                        </p:animEffect>
                                        <p:set>
                                          <p:cBhvr>
                                            <p:cTn id="219" dur="1" fill="hold">
                                              <p:stCondLst>
                                                <p:cond delay="999"/>
                                              </p:stCondLst>
                                            </p:cTn>
                                            <p:tgtEl>
                                              <p:spTgt spid="58"/>
                                            </p:tgtEl>
                                            <p:attrNameLst>
                                              <p:attrName>style.visibility</p:attrName>
                                            </p:attrNameLst>
                                          </p:cBhvr>
                                          <p:to>
                                            <p:strVal val="hidden"/>
                                          </p:to>
                                        </p:set>
                                      </p:childTnLst>
                                    </p:cTn>
                                  </p:par>
                                  <p:par>
                                    <p:cTn id="220" presetID="10" presetClass="exit" presetSubtype="0" fill="hold" grpId="1" nodeType="withEffect">
                                      <p:stCondLst>
                                        <p:cond delay="5000"/>
                                      </p:stCondLst>
                                      <p:childTnLst>
                                        <p:animEffect transition="out" filter="fade">
                                          <p:cBhvr>
                                            <p:cTn id="221" dur="1000"/>
                                            <p:tgtEl>
                                              <p:spTgt spid="57"/>
                                            </p:tgtEl>
                                          </p:cBhvr>
                                        </p:animEffect>
                                        <p:set>
                                          <p:cBhvr>
                                            <p:cTn id="222" dur="1" fill="hold">
                                              <p:stCondLst>
                                                <p:cond delay="9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23" restart="whenNotActive" fill="hold" evtFilter="cancelBubble" nodeType="interactiveSeq">
                    <p:stCondLst>
                      <p:cond evt="onClick" delay="0">
                        <p:tgtEl>
                          <p:spTgt spid="22"/>
                        </p:tgtEl>
                      </p:cond>
                    </p:stCondLst>
                    <p:endSync evt="end" delay="0">
                      <p:rtn val="all"/>
                    </p:endSync>
                    <p:childTnLst>
                      <p:par>
                        <p:cTn id="224" fill="hold">
                          <p:stCondLst>
                            <p:cond delay="0"/>
                          </p:stCondLst>
                          <p:childTnLst>
                            <p:par>
                              <p:cTn id="225" fill="hold">
                                <p:stCondLst>
                                  <p:cond delay="0"/>
                                </p:stCondLst>
                                <p:childTnLst>
                                  <p:par>
                                    <p:cTn id="226" presetID="2" presetClass="exit" presetSubtype="2" fill="hold" grpId="1" nodeType="clickEffect">
                                      <p:stCondLst>
                                        <p:cond delay="0"/>
                                      </p:stCondLst>
                                      <p:childTnLst>
                                        <p:anim calcmode="lin" valueType="num">
                                          <p:cBhvr additive="base">
                                            <p:cTn id="227" dur="350"/>
                                            <p:tgtEl>
                                              <p:spTgt spid="22"/>
                                            </p:tgtEl>
                                            <p:attrNameLst>
                                              <p:attrName>ppt_x</p:attrName>
                                            </p:attrNameLst>
                                          </p:cBhvr>
                                          <p:tavLst>
                                            <p:tav tm="0">
                                              <p:val>
                                                <p:strVal val="ppt_x"/>
                                              </p:val>
                                            </p:tav>
                                            <p:tav tm="100000">
                                              <p:val>
                                                <p:strVal val="1+ppt_w/2"/>
                                              </p:val>
                                            </p:tav>
                                          </p:tavLst>
                                        </p:anim>
                                        <p:anim calcmode="lin" valueType="num">
                                          <p:cBhvr additive="base">
                                            <p:cTn id="228" dur="350"/>
                                            <p:tgtEl>
                                              <p:spTgt spid="22"/>
                                            </p:tgtEl>
                                            <p:attrNameLst>
                                              <p:attrName>ppt_y</p:attrName>
                                            </p:attrNameLst>
                                          </p:cBhvr>
                                          <p:tavLst>
                                            <p:tav tm="0">
                                              <p:val>
                                                <p:strVal val="ppt_y"/>
                                              </p:val>
                                            </p:tav>
                                            <p:tav tm="100000">
                                              <p:val>
                                                <p:strVal val="ppt_y"/>
                                              </p:val>
                                            </p:tav>
                                          </p:tavLst>
                                        </p:anim>
                                        <p:set>
                                          <p:cBhvr>
                                            <p:cTn id="229" dur="1" fill="hold">
                                              <p:stCondLst>
                                                <p:cond delay="349"/>
                                              </p:stCondLst>
                                            </p:cTn>
                                            <p:tgtEl>
                                              <p:spTgt spid="22"/>
                                            </p:tgtEl>
                                            <p:attrNameLst>
                                              <p:attrName>style.visibility</p:attrName>
                                            </p:attrNameLst>
                                          </p:cBhvr>
                                          <p:to>
                                            <p:strVal val="hidden"/>
                                          </p:to>
                                        </p:set>
                                      </p:childTnLst>
                                    </p:cTn>
                                  </p:par>
                                  <p:par>
                                    <p:cTn id="230" presetID="10" presetClass="exit" presetSubtype="0" fill="hold" grpId="1" nodeType="withEffect">
                                      <p:stCondLst>
                                        <p:cond delay="0"/>
                                      </p:stCondLst>
                                      <p:childTnLst>
                                        <p:animEffect transition="out" filter="fade">
                                          <p:cBhvr>
                                            <p:cTn id="231" dur="100"/>
                                            <p:tgtEl>
                                              <p:spTgt spid="50"/>
                                            </p:tgtEl>
                                          </p:cBhvr>
                                        </p:animEffect>
                                        <p:set>
                                          <p:cBhvr>
                                            <p:cTn id="232" dur="1" fill="hold">
                                              <p:stCondLst>
                                                <p:cond delay="99"/>
                                              </p:stCondLst>
                                            </p:cTn>
                                            <p:tgtEl>
                                              <p:spTgt spid="50"/>
                                            </p:tgtEl>
                                            <p:attrNameLst>
                                              <p:attrName>style.visibility</p:attrName>
                                            </p:attrNameLst>
                                          </p:cBhvr>
                                          <p:to>
                                            <p:strVal val="hidden"/>
                                          </p:to>
                                        </p:set>
                                      </p:childTnLst>
                                    </p:cTn>
                                  </p:par>
                                  <p:par>
                                    <p:cTn id="233" presetID="1" presetClass="mediacall" presetSubtype="0" fill="hold" nodeType="withEffect">
                                      <p:stCondLst>
                                        <p:cond delay="0"/>
                                      </p:stCondLst>
                                      <p:childTnLst>
                                        <p:cmd type="call" cmd="playFrom(0.0)">
                                          <p:cBhvr>
                                            <p:cTn id="234" dur="339" fill="hold"/>
                                            <p:tgtEl>
                                              <p:spTgt spid="9"/>
                                            </p:tgtEl>
                                          </p:cBhvr>
                                        </p:cmd>
                                      </p:childTnLst>
                                    </p:cTn>
                                  </p:par>
                                </p:childTnLst>
                              </p:cTn>
                            </p:par>
                            <p:par>
                              <p:cTn id="235" fill="hold">
                                <p:stCondLst>
                                  <p:cond delay="350"/>
                                </p:stCondLst>
                                <p:childTnLst>
                                  <p:par>
                                    <p:cTn id="236" presetID="1" presetClass="mediacall" presetSubtype="0" fill="hold" nodeType="afterEffect">
                                      <p:stCondLst>
                                        <p:cond delay="0"/>
                                      </p:stCondLst>
                                      <p:childTnLst>
                                        <p:cmd type="call" cmd="playFrom(0.0)">
                                          <p:cBhvr>
                                            <p:cTn id="237" dur="2194" fill="hold"/>
                                            <p:tgtEl>
                                              <p:spTgt spid="92"/>
                                            </p:tgtEl>
                                          </p:cBhvr>
                                        </p:cmd>
                                      </p:childTnLst>
                                    </p:cTn>
                                  </p:par>
                                  <p:par>
                                    <p:cTn id="238" presetID="10" presetClass="entr" presetSubtype="0" fill="hold" grpId="0" nodeType="withEffect">
                                      <p:stCondLst>
                                        <p:cond delay="0"/>
                                      </p:stCondLst>
                                      <p:childTnLst>
                                        <p:set>
                                          <p:cBhvr>
                                            <p:cTn id="239" dur="1" fill="hold">
                                              <p:stCondLst>
                                                <p:cond delay="0"/>
                                              </p:stCondLst>
                                            </p:cTn>
                                            <p:tgtEl>
                                              <p:spTgt spid="94"/>
                                            </p:tgtEl>
                                            <p:attrNameLst>
                                              <p:attrName>style.visibility</p:attrName>
                                            </p:attrNameLst>
                                          </p:cBhvr>
                                          <p:to>
                                            <p:strVal val="visible"/>
                                          </p:to>
                                        </p:set>
                                        <p:animEffect transition="in" filter="fade">
                                          <p:cBhvr>
                                            <p:cTn id="240" dur="500"/>
                                            <p:tgtEl>
                                              <p:spTgt spid="94"/>
                                            </p:tgtEl>
                                          </p:cBhvr>
                                        </p:animEffect>
                                      </p:childTnLst>
                                    </p:cTn>
                                  </p:par>
                                </p:childTnLst>
                              </p:cTn>
                            </p:par>
                            <p:par>
                              <p:cTn id="241" fill="hold">
                                <p:stCondLst>
                                  <p:cond delay="2544"/>
                                </p:stCondLst>
                                <p:childTnLst>
                                  <p:par>
                                    <p:cTn id="242" presetID="35" presetClass="path" presetSubtype="0" fill="hold" nodeType="afterEffect">
                                      <p:stCondLst>
                                        <p:cond delay="0"/>
                                      </p:stCondLst>
                                      <p:childTnLst>
                                        <p:animMotion origin="layout" path="M -2.53472E-6 1.04938E-6 L -0.33908 -0.00058 " pathEditMode="relative" rAng="0" ptsTypes="AA">
                                          <p:cBhvr>
                                            <p:cTn id="243" dur="750" fill="hold"/>
                                            <p:tgtEl>
                                              <p:spTgt spid="102"/>
                                            </p:tgtEl>
                                            <p:attrNameLst>
                                              <p:attrName>ppt_x</p:attrName>
                                              <p:attrName>ppt_y</p:attrName>
                                            </p:attrNameLst>
                                          </p:cBhvr>
                                          <p:rCtr x="-16960" y="-39"/>
                                        </p:animMotion>
                                      </p:childTnLst>
                                    </p:cTn>
                                  </p:par>
                                  <p:par>
                                    <p:cTn id="244" presetID="1" presetClass="mediacall" presetSubtype="0" fill="hold" nodeType="withEffect">
                                      <p:stCondLst>
                                        <p:cond delay="0"/>
                                      </p:stCondLst>
                                      <p:childTnLst>
                                        <p:cmd type="call" cmd="playFrom(0.0)">
                                          <p:cBhvr>
                                            <p:cTn id="245" dur="7776" fill="hold"/>
                                            <p:tgtEl>
                                              <p:spTgt spid="93"/>
                                            </p:tgtEl>
                                          </p:cBhvr>
                                        </p:cmd>
                                      </p:childTnLst>
                                    </p:cTn>
                                  </p:par>
                                  <p:par>
                                    <p:cTn id="246" presetID="1" presetClass="exit" presetSubtype="0" fill="hold" nodeType="withEffect">
                                      <p:stCondLst>
                                        <p:cond delay="0"/>
                                      </p:stCondLst>
                                      <p:childTnLst>
                                        <p:set>
                                          <p:cBhvr>
                                            <p:cTn id="247" dur="1" fill="hold">
                                              <p:stCondLst>
                                                <p:cond delay="0"/>
                                              </p:stCondLst>
                                            </p:cTn>
                                            <p:tgtEl>
                                              <p:spTgt spid="103"/>
                                            </p:tgtEl>
                                            <p:attrNameLst>
                                              <p:attrName>style.visibility</p:attrName>
                                            </p:attrNameLst>
                                          </p:cBhvr>
                                          <p:to>
                                            <p:strVal val="hidden"/>
                                          </p:to>
                                        </p:set>
                                      </p:childTnLst>
                                    </p:cTn>
                                  </p:par>
                                  <p:par>
                                    <p:cTn id="248" presetID="35" presetClass="path" presetSubtype="0" fill="hold" nodeType="withEffect">
                                      <p:stCondLst>
                                        <p:cond delay="0"/>
                                      </p:stCondLst>
                                      <p:childTnLst>
                                        <p:animMotion origin="layout" path="M -2.53472E-6 1.04938E-6 L -0.33908 -0.00058 " pathEditMode="relative" rAng="0" ptsTypes="AA">
                                          <p:cBhvr>
                                            <p:cTn id="249" dur="750" fill="hold"/>
                                            <p:tgtEl>
                                              <p:spTgt spid="103"/>
                                            </p:tgtEl>
                                            <p:attrNameLst>
                                              <p:attrName>ppt_x</p:attrName>
                                              <p:attrName>ppt_y</p:attrName>
                                            </p:attrNameLst>
                                          </p:cBhvr>
                                          <p:rCtr x="-16960" y="-39"/>
                                        </p:animMotion>
                                      </p:childTnLst>
                                    </p:cTn>
                                  </p:par>
                                  <p:par>
                                    <p:cTn id="250" presetID="1" presetClass="exit" presetSubtype="0" fill="hold" nodeType="withEffect">
                                      <p:stCondLst>
                                        <p:cond delay="0"/>
                                      </p:stCondLst>
                                      <p:childTnLst>
                                        <p:set>
                                          <p:cBhvr>
                                            <p:cTn id="251" dur="1" fill="hold">
                                              <p:stCondLst>
                                                <p:cond delay="0"/>
                                              </p:stCondLst>
                                            </p:cTn>
                                            <p:tgtEl>
                                              <p:spTgt spid="104"/>
                                            </p:tgtEl>
                                            <p:attrNameLst>
                                              <p:attrName>style.visibility</p:attrName>
                                            </p:attrNameLst>
                                          </p:cBhvr>
                                          <p:to>
                                            <p:strVal val="hidden"/>
                                          </p:to>
                                        </p:set>
                                      </p:childTnLst>
                                    </p:cTn>
                                  </p:par>
                                  <p:par>
                                    <p:cTn id="252" presetID="35" presetClass="path" presetSubtype="0" fill="hold" nodeType="withEffect">
                                      <p:stCondLst>
                                        <p:cond delay="0"/>
                                      </p:stCondLst>
                                      <p:childTnLst>
                                        <p:animMotion origin="layout" path="M -2.53472E-6 1.04938E-6 L -0.33908 -0.00058 " pathEditMode="relative" rAng="0" ptsTypes="AA">
                                          <p:cBhvr>
                                            <p:cTn id="253" dur="750" fill="hold"/>
                                            <p:tgtEl>
                                              <p:spTgt spid="104"/>
                                            </p:tgtEl>
                                            <p:attrNameLst>
                                              <p:attrName>ppt_x</p:attrName>
                                              <p:attrName>ppt_y</p:attrName>
                                            </p:attrNameLst>
                                          </p:cBhvr>
                                          <p:rCtr x="-16960" y="-39"/>
                                        </p:animMotion>
                                      </p:childTnLst>
                                    </p:cTn>
                                  </p:par>
                                  <p:par>
                                    <p:cTn id="254" presetID="1" presetClass="exit" presetSubtype="0" fill="hold" nodeType="withEffect">
                                      <p:stCondLst>
                                        <p:cond delay="0"/>
                                      </p:stCondLst>
                                      <p:childTnLst>
                                        <p:set>
                                          <p:cBhvr>
                                            <p:cTn id="255" dur="1" fill="hold">
                                              <p:stCondLst>
                                                <p:cond delay="0"/>
                                              </p:stCondLst>
                                            </p:cTn>
                                            <p:tgtEl>
                                              <p:spTgt spid="101"/>
                                            </p:tgtEl>
                                            <p:attrNameLst>
                                              <p:attrName>style.visibility</p:attrName>
                                            </p:attrNameLst>
                                          </p:cBhvr>
                                          <p:to>
                                            <p:strVal val="hidden"/>
                                          </p:to>
                                        </p:set>
                                      </p:childTnLst>
                                    </p:cTn>
                                  </p:par>
                                  <p:par>
                                    <p:cTn id="256" presetID="42" presetClass="path" presetSubtype="0" fill="hold" nodeType="withEffect">
                                      <p:stCondLst>
                                        <p:cond delay="0"/>
                                      </p:stCondLst>
                                      <p:childTnLst>
                                        <p:animMotion origin="layout" path="M 4.23611E-6 -1.2963E-6 L -0.73069 0.00386 " pathEditMode="relative" rAng="0" ptsTypes="AA">
                                          <p:cBhvr>
                                            <p:cTn id="257" dur="1000" fill="hold"/>
                                            <p:tgtEl>
                                              <p:spTgt spid="101"/>
                                            </p:tgtEl>
                                            <p:attrNameLst>
                                              <p:attrName>ppt_x</p:attrName>
                                              <p:attrName>ppt_y</p:attrName>
                                            </p:attrNameLst>
                                          </p:cBhvr>
                                          <p:rCtr x="-36534" y="193"/>
                                        </p:animMotion>
                                      </p:childTnLst>
                                    </p:cTn>
                                  </p:par>
                                  <p:par>
                                    <p:cTn id="258" presetID="8" presetClass="emph" presetSubtype="0" fill="hold" nodeType="withEffect">
                                      <p:stCondLst>
                                        <p:cond delay="500"/>
                                      </p:stCondLst>
                                      <p:childTnLst>
                                        <p:animRot by="600000">
                                          <p:cBhvr>
                                            <p:cTn id="259" dur="500" fill="hold"/>
                                            <p:tgtEl>
                                              <p:spTgt spid="102"/>
                                            </p:tgtEl>
                                            <p:attrNameLst>
                                              <p:attrName>r</p:attrName>
                                            </p:attrNameLst>
                                          </p:cBhvr>
                                        </p:animRot>
                                      </p:childTnLst>
                                    </p:cTn>
                                  </p:par>
                                  <p:par>
                                    <p:cTn id="260" presetID="8" presetClass="emph" presetSubtype="0" fill="hold" nodeType="withEffect">
                                      <p:stCondLst>
                                        <p:cond delay="500"/>
                                      </p:stCondLst>
                                      <p:childTnLst>
                                        <p:animRot by="600000">
                                          <p:cBhvr>
                                            <p:cTn id="261" dur="500" fill="hold"/>
                                            <p:tgtEl>
                                              <p:spTgt spid="103"/>
                                            </p:tgtEl>
                                            <p:attrNameLst>
                                              <p:attrName>r</p:attrName>
                                            </p:attrNameLst>
                                          </p:cBhvr>
                                        </p:animRot>
                                      </p:childTnLst>
                                    </p:cTn>
                                  </p:par>
                                  <p:par>
                                    <p:cTn id="262" presetID="8" presetClass="emph" presetSubtype="0" fill="hold" nodeType="withEffect">
                                      <p:stCondLst>
                                        <p:cond delay="500"/>
                                      </p:stCondLst>
                                      <p:childTnLst>
                                        <p:animRot by="600000">
                                          <p:cBhvr>
                                            <p:cTn id="263" dur="500" fill="hold"/>
                                            <p:tgtEl>
                                              <p:spTgt spid="104"/>
                                            </p:tgtEl>
                                            <p:attrNameLst>
                                              <p:attrName>r</p:attrName>
                                            </p:attrNameLst>
                                          </p:cBhvr>
                                        </p:animRot>
                                      </p:childTnLst>
                                    </p:cTn>
                                  </p:par>
                                  <p:par>
                                    <p:cTn id="264" presetID="10" presetClass="entr" presetSubtype="0" fill="hold" nodeType="withEffect">
                                      <p:stCondLst>
                                        <p:cond delay="830"/>
                                      </p:stCondLst>
                                      <p:childTnLst>
                                        <p:set>
                                          <p:cBhvr>
                                            <p:cTn id="265" dur="1" fill="hold">
                                              <p:stCondLst>
                                                <p:cond delay="0"/>
                                              </p:stCondLst>
                                            </p:cTn>
                                            <p:tgtEl>
                                              <p:spTgt spid="103"/>
                                            </p:tgtEl>
                                            <p:attrNameLst>
                                              <p:attrName>style.visibility</p:attrName>
                                            </p:attrNameLst>
                                          </p:cBhvr>
                                          <p:to>
                                            <p:strVal val="visible"/>
                                          </p:to>
                                        </p:set>
                                        <p:animEffect transition="in" filter="fade">
                                          <p:cBhvr>
                                            <p:cTn id="266" dur="80"/>
                                            <p:tgtEl>
                                              <p:spTgt spid="103"/>
                                            </p:tgtEl>
                                          </p:cBhvr>
                                        </p:animEffect>
                                      </p:childTnLst>
                                    </p:cTn>
                                  </p:par>
                                  <p:par>
                                    <p:cTn id="267" presetID="10" presetClass="exit" presetSubtype="0" fill="hold" nodeType="withEffect">
                                      <p:stCondLst>
                                        <p:cond delay="870"/>
                                      </p:stCondLst>
                                      <p:childTnLst>
                                        <p:animEffect transition="out" filter="fade">
                                          <p:cBhvr>
                                            <p:cTn id="268" dur="40"/>
                                            <p:tgtEl>
                                              <p:spTgt spid="102"/>
                                            </p:tgtEl>
                                          </p:cBhvr>
                                        </p:animEffect>
                                        <p:set>
                                          <p:cBhvr>
                                            <p:cTn id="269" dur="1" fill="hold">
                                              <p:stCondLst>
                                                <p:cond delay="39"/>
                                              </p:stCondLst>
                                            </p:cTn>
                                            <p:tgtEl>
                                              <p:spTgt spid="102"/>
                                            </p:tgtEl>
                                            <p:attrNameLst>
                                              <p:attrName>style.visibility</p:attrName>
                                            </p:attrNameLst>
                                          </p:cBhvr>
                                          <p:to>
                                            <p:strVal val="hidden"/>
                                          </p:to>
                                        </p:set>
                                      </p:childTnLst>
                                    </p:cTn>
                                  </p:par>
                                  <p:par>
                                    <p:cTn id="270" presetID="10" presetClass="entr" presetSubtype="0" fill="hold" nodeType="withEffect">
                                      <p:stCondLst>
                                        <p:cond delay="910"/>
                                      </p:stCondLst>
                                      <p:childTnLst>
                                        <p:set>
                                          <p:cBhvr>
                                            <p:cTn id="271" dur="1" fill="hold">
                                              <p:stCondLst>
                                                <p:cond delay="0"/>
                                              </p:stCondLst>
                                            </p:cTn>
                                            <p:tgtEl>
                                              <p:spTgt spid="104"/>
                                            </p:tgtEl>
                                            <p:attrNameLst>
                                              <p:attrName>style.visibility</p:attrName>
                                            </p:attrNameLst>
                                          </p:cBhvr>
                                          <p:to>
                                            <p:strVal val="visible"/>
                                          </p:to>
                                        </p:set>
                                        <p:animEffect transition="in" filter="fade">
                                          <p:cBhvr>
                                            <p:cTn id="272" dur="80"/>
                                            <p:tgtEl>
                                              <p:spTgt spid="104"/>
                                            </p:tgtEl>
                                          </p:cBhvr>
                                        </p:animEffect>
                                      </p:childTnLst>
                                    </p:cTn>
                                  </p:par>
                                  <p:par>
                                    <p:cTn id="273" presetID="10" presetClass="exit" presetSubtype="0" fill="hold" nodeType="withEffect">
                                      <p:stCondLst>
                                        <p:cond delay="950"/>
                                      </p:stCondLst>
                                      <p:childTnLst>
                                        <p:animEffect transition="out" filter="fade">
                                          <p:cBhvr>
                                            <p:cTn id="274" dur="40"/>
                                            <p:tgtEl>
                                              <p:spTgt spid="103"/>
                                            </p:tgtEl>
                                          </p:cBhvr>
                                        </p:animEffect>
                                        <p:set>
                                          <p:cBhvr>
                                            <p:cTn id="275" dur="1" fill="hold">
                                              <p:stCondLst>
                                                <p:cond delay="39"/>
                                              </p:stCondLst>
                                            </p:cTn>
                                            <p:tgtEl>
                                              <p:spTgt spid="103"/>
                                            </p:tgtEl>
                                            <p:attrNameLst>
                                              <p:attrName>style.visibility</p:attrName>
                                            </p:attrNameLst>
                                          </p:cBhvr>
                                          <p:to>
                                            <p:strVal val="hidden"/>
                                          </p:to>
                                        </p:set>
                                      </p:childTnLst>
                                    </p:cTn>
                                  </p:par>
                                  <p:par>
                                    <p:cTn id="276" presetID="22" presetClass="entr" presetSubtype="2" fill="hold" nodeType="withEffect">
                                      <p:stCondLst>
                                        <p:cond delay="1000"/>
                                      </p:stCondLst>
                                      <p:childTnLst>
                                        <p:set>
                                          <p:cBhvr>
                                            <p:cTn id="277" dur="1" fill="hold">
                                              <p:stCondLst>
                                                <p:cond delay="0"/>
                                              </p:stCondLst>
                                            </p:cTn>
                                            <p:tgtEl>
                                              <p:spTgt spid="101"/>
                                            </p:tgtEl>
                                            <p:attrNameLst>
                                              <p:attrName>style.visibility</p:attrName>
                                            </p:attrNameLst>
                                          </p:cBhvr>
                                          <p:to>
                                            <p:strVal val="visible"/>
                                          </p:to>
                                        </p:set>
                                        <p:animEffect transition="in" filter="wipe(right)">
                                          <p:cBhvr>
                                            <p:cTn id="278" dur="500"/>
                                            <p:tgtEl>
                                              <p:spTgt spid="101"/>
                                            </p:tgtEl>
                                          </p:cBhvr>
                                        </p:animEffect>
                                      </p:childTnLst>
                                    </p:cTn>
                                  </p:par>
                                  <p:par>
                                    <p:cTn id="279" presetID="32" presetClass="emph" presetSubtype="0" fill="hold" nodeType="withEffect">
                                      <p:stCondLst>
                                        <p:cond delay="1000"/>
                                      </p:stCondLst>
                                      <p:childTnLst>
                                        <p:animRot by="120000">
                                          <p:cBhvr>
                                            <p:cTn id="280" dur="100" fill="hold">
                                              <p:stCondLst>
                                                <p:cond delay="0"/>
                                              </p:stCondLst>
                                            </p:cTn>
                                            <p:tgtEl>
                                              <p:spTgt spid="101"/>
                                            </p:tgtEl>
                                            <p:attrNameLst>
                                              <p:attrName>r</p:attrName>
                                            </p:attrNameLst>
                                          </p:cBhvr>
                                        </p:animRot>
                                        <p:animRot by="-240000">
                                          <p:cBhvr>
                                            <p:cTn id="281" dur="200" fill="hold">
                                              <p:stCondLst>
                                                <p:cond delay="200"/>
                                              </p:stCondLst>
                                            </p:cTn>
                                            <p:tgtEl>
                                              <p:spTgt spid="101"/>
                                            </p:tgtEl>
                                            <p:attrNameLst>
                                              <p:attrName>r</p:attrName>
                                            </p:attrNameLst>
                                          </p:cBhvr>
                                        </p:animRot>
                                        <p:animRot by="240000">
                                          <p:cBhvr>
                                            <p:cTn id="282" dur="200" fill="hold">
                                              <p:stCondLst>
                                                <p:cond delay="400"/>
                                              </p:stCondLst>
                                            </p:cTn>
                                            <p:tgtEl>
                                              <p:spTgt spid="101"/>
                                            </p:tgtEl>
                                            <p:attrNameLst>
                                              <p:attrName>r</p:attrName>
                                            </p:attrNameLst>
                                          </p:cBhvr>
                                        </p:animRot>
                                        <p:animRot by="-240000">
                                          <p:cBhvr>
                                            <p:cTn id="283" dur="200" fill="hold">
                                              <p:stCondLst>
                                                <p:cond delay="600"/>
                                              </p:stCondLst>
                                            </p:cTn>
                                            <p:tgtEl>
                                              <p:spTgt spid="101"/>
                                            </p:tgtEl>
                                            <p:attrNameLst>
                                              <p:attrName>r</p:attrName>
                                            </p:attrNameLst>
                                          </p:cBhvr>
                                        </p:animRot>
                                        <p:animRot by="120000">
                                          <p:cBhvr>
                                            <p:cTn id="284" dur="200" fill="hold">
                                              <p:stCondLst>
                                                <p:cond delay="800"/>
                                              </p:stCondLst>
                                            </p:cTn>
                                            <p:tgtEl>
                                              <p:spTgt spid="101"/>
                                            </p:tgtEl>
                                            <p:attrNameLst>
                                              <p:attrName>r</p:attrName>
                                            </p:attrNameLst>
                                          </p:cBhvr>
                                        </p:animRot>
                                      </p:childTnLst>
                                    </p:cTn>
                                  </p:par>
                                  <p:par>
                                    <p:cTn id="285" presetID="0" presetClass="path" presetSubtype="0" repeatCount="4000" fill="hold" nodeType="withEffect">
                                      <p:stCondLst>
                                        <p:cond delay="1000"/>
                                      </p:stCondLst>
                                      <p:childTnLst>
                                        <p:animMotion origin="layout" path="M -0.73069 0.00386 L -0.73178 -0.03125 L -0.73178 0.04649 L -0.73069 0.00386 Z " pathEditMode="relative" rAng="0" ptsTypes="AAAA">
                                          <p:cBhvr>
                                            <p:cTn id="286" dur="250" fill="hold"/>
                                            <p:tgtEl>
                                              <p:spTgt spid="101"/>
                                            </p:tgtEl>
                                            <p:attrNameLst>
                                              <p:attrName>ppt_x</p:attrName>
                                              <p:attrName>ppt_y</p:attrName>
                                            </p:attrNameLst>
                                          </p:cBhvr>
                                          <p:rCtr x="-54" y="367"/>
                                        </p:animMotion>
                                      </p:childTnLst>
                                    </p:cTn>
                                  </p:par>
                                  <p:par>
                                    <p:cTn id="287" presetID="22" presetClass="exit" presetSubtype="8" fill="hold" nodeType="withEffect">
                                      <p:stCondLst>
                                        <p:cond delay="2000"/>
                                      </p:stCondLst>
                                      <p:childTnLst>
                                        <p:animEffect transition="out" filter="wipe(left)">
                                          <p:cBhvr>
                                            <p:cTn id="288" dur="500"/>
                                            <p:tgtEl>
                                              <p:spTgt spid="101"/>
                                            </p:tgtEl>
                                          </p:cBhvr>
                                        </p:animEffect>
                                        <p:set>
                                          <p:cBhvr>
                                            <p:cTn id="289" dur="1" fill="hold">
                                              <p:stCondLst>
                                                <p:cond delay="499"/>
                                              </p:stCondLst>
                                            </p:cTn>
                                            <p:tgtEl>
                                              <p:spTgt spid="101"/>
                                            </p:tgtEl>
                                            <p:attrNameLst>
                                              <p:attrName>style.visibility</p:attrName>
                                            </p:attrNameLst>
                                          </p:cBhvr>
                                          <p:to>
                                            <p:strVal val="hidden"/>
                                          </p:to>
                                        </p:set>
                                      </p:childTnLst>
                                    </p:cTn>
                                  </p:par>
                                  <p:par>
                                    <p:cTn id="290" presetID="10" presetClass="entr" presetSubtype="0" fill="hold" nodeType="withEffect">
                                      <p:stCondLst>
                                        <p:cond delay="2000"/>
                                      </p:stCondLst>
                                      <p:childTnLst>
                                        <p:set>
                                          <p:cBhvr>
                                            <p:cTn id="291" dur="1" fill="hold">
                                              <p:stCondLst>
                                                <p:cond delay="0"/>
                                              </p:stCondLst>
                                            </p:cTn>
                                            <p:tgtEl>
                                              <p:spTgt spid="95"/>
                                            </p:tgtEl>
                                            <p:attrNameLst>
                                              <p:attrName>style.visibility</p:attrName>
                                            </p:attrNameLst>
                                          </p:cBhvr>
                                          <p:to>
                                            <p:strVal val="visible"/>
                                          </p:to>
                                        </p:set>
                                        <p:animEffect transition="in" filter="fade">
                                          <p:cBhvr>
                                            <p:cTn id="292" dur="2000"/>
                                            <p:tgtEl>
                                              <p:spTgt spid="95"/>
                                            </p:tgtEl>
                                          </p:cBhvr>
                                        </p:animEffect>
                                      </p:childTnLst>
                                    </p:cTn>
                                  </p:par>
                                  <p:par>
                                    <p:cTn id="293" presetID="10" presetClass="entr" presetSubtype="0" fill="hold" nodeType="withEffect">
                                      <p:stCondLst>
                                        <p:cond delay="2000"/>
                                      </p:stCondLst>
                                      <p:childTnLst>
                                        <p:set>
                                          <p:cBhvr>
                                            <p:cTn id="294" dur="1" fill="hold">
                                              <p:stCondLst>
                                                <p:cond delay="0"/>
                                              </p:stCondLst>
                                            </p:cTn>
                                            <p:tgtEl>
                                              <p:spTgt spid="100"/>
                                            </p:tgtEl>
                                            <p:attrNameLst>
                                              <p:attrName>style.visibility</p:attrName>
                                            </p:attrNameLst>
                                          </p:cBhvr>
                                          <p:to>
                                            <p:strVal val="visible"/>
                                          </p:to>
                                        </p:set>
                                        <p:animEffect transition="in" filter="fade">
                                          <p:cBhvr>
                                            <p:cTn id="295" dur="2000"/>
                                            <p:tgtEl>
                                              <p:spTgt spid="100"/>
                                            </p:tgtEl>
                                          </p:cBhvr>
                                        </p:animEffect>
                                      </p:childTnLst>
                                    </p:cTn>
                                  </p:par>
                                  <p:par>
                                    <p:cTn id="296" presetID="10" presetClass="entr" presetSubtype="0" fill="hold" nodeType="withEffect">
                                      <p:stCondLst>
                                        <p:cond delay="2500"/>
                                      </p:stCondLst>
                                      <p:childTnLst>
                                        <p:set>
                                          <p:cBhvr>
                                            <p:cTn id="297" dur="1" fill="hold">
                                              <p:stCondLst>
                                                <p:cond delay="0"/>
                                              </p:stCondLst>
                                            </p:cTn>
                                            <p:tgtEl>
                                              <p:spTgt spid="103"/>
                                            </p:tgtEl>
                                            <p:attrNameLst>
                                              <p:attrName>style.visibility</p:attrName>
                                            </p:attrNameLst>
                                          </p:cBhvr>
                                          <p:to>
                                            <p:strVal val="visible"/>
                                          </p:to>
                                        </p:set>
                                        <p:animEffect transition="in" filter="fade">
                                          <p:cBhvr>
                                            <p:cTn id="298" dur="80"/>
                                            <p:tgtEl>
                                              <p:spTgt spid="103"/>
                                            </p:tgtEl>
                                          </p:cBhvr>
                                        </p:animEffect>
                                      </p:childTnLst>
                                    </p:cTn>
                                  </p:par>
                                  <p:par>
                                    <p:cTn id="299" presetID="10" presetClass="exit" presetSubtype="0" fill="hold" nodeType="withEffect">
                                      <p:stCondLst>
                                        <p:cond delay="2540"/>
                                      </p:stCondLst>
                                      <p:childTnLst>
                                        <p:animEffect transition="out" filter="fade">
                                          <p:cBhvr>
                                            <p:cTn id="300" dur="40"/>
                                            <p:tgtEl>
                                              <p:spTgt spid="104"/>
                                            </p:tgtEl>
                                          </p:cBhvr>
                                        </p:animEffect>
                                        <p:set>
                                          <p:cBhvr>
                                            <p:cTn id="301" dur="1" fill="hold">
                                              <p:stCondLst>
                                                <p:cond delay="39"/>
                                              </p:stCondLst>
                                            </p:cTn>
                                            <p:tgtEl>
                                              <p:spTgt spid="104"/>
                                            </p:tgtEl>
                                            <p:attrNameLst>
                                              <p:attrName>style.visibility</p:attrName>
                                            </p:attrNameLst>
                                          </p:cBhvr>
                                          <p:to>
                                            <p:strVal val="hidden"/>
                                          </p:to>
                                        </p:set>
                                      </p:childTnLst>
                                    </p:cTn>
                                  </p:par>
                                  <p:par>
                                    <p:cTn id="302" presetID="10" presetClass="entr" presetSubtype="0" fill="hold" nodeType="withEffect">
                                      <p:stCondLst>
                                        <p:cond delay="2580"/>
                                      </p:stCondLst>
                                      <p:childTnLst>
                                        <p:set>
                                          <p:cBhvr>
                                            <p:cTn id="303" dur="1" fill="hold">
                                              <p:stCondLst>
                                                <p:cond delay="0"/>
                                              </p:stCondLst>
                                            </p:cTn>
                                            <p:tgtEl>
                                              <p:spTgt spid="102"/>
                                            </p:tgtEl>
                                            <p:attrNameLst>
                                              <p:attrName>style.visibility</p:attrName>
                                            </p:attrNameLst>
                                          </p:cBhvr>
                                          <p:to>
                                            <p:strVal val="visible"/>
                                          </p:to>
                                        </p:set>
                                        <p:animEffect transition="in" filter="fade">
                                          <p:cBhvr>
                                            <p:cTn id="304" dur="80"/>
                                            <p:tgtEl>
                                              <p:spTgt spid="102"/>
                                            </p:tgtEl>
                                          </p:cBhvr>
                                        </p:animEffect>
                                      </p:childTnLst>
                                    </p:cTn>
                                  </p:par>
                                  <p:par>
                                    <p:cTn id="305" presetID="10" presetClass="exit" presetSubtype="0" fill="hold" nodeType="withEffect">
                                      <p:stCondLst>
                                        <p:cond delay="2620"/>
                                      </p:stCondLst>
                                      <p:childTnLst>
                                        <p:animEffect transition="out" filter="fade">
                                          <p:cBhvr>
                                            <p:cTn id="306" dur="40"/>
                                            <p:tgtEl>
                                              <p:spTgt spid="103"/>
                                            </p:tgtEl>
                                          </p:cBhvr>
                                        </p:animEffect>
                                        <p:set>
                                          <p:cBhvr>
                                            <p:cTn id="307" dur="1" fill="hold">
                                              <p:stCondLst>
                                                <p:cond delay="39"/>
                                              </p:stCondLst>
                                            </p:cTn>
                                            <p:tgtEl>
                                              <p:spTgt spid="103"/>
                                            </p:tgtEl>
                                            <p:attrNameLst>
                                              <p:attrName>style.visibility</p:attrName>
                                            </p:attrNameLst>
                                          </p:cBhvr>
                                          <p:to>
                                            <p:strVal val="hidden"/>
                                          </p:to>
                                        </p:set>
                                      </p:childTnLst>
                                    </p:cTn>
                                  </p:par>
                                  <p:par>
                                    <p:cTn id="308" presetID="2" presetClass="exit" presetSubtype="2" fill="hold" nodeType="withEffect">
                                      <p:stCondLst>
                                        <p:cond delay="2660"/>
                                      </p:stCondLst>
                                      <p:childTnLst>
                                        <p:anim calcmode="lin" valueType="num">
                                          <p:cBhvr additive="base">
                                            <p:cTn id="309" dur="750"/>
                                            <p:tgtEl>
                                              <p:spTgt spid="102"/>
                                            </p:tgtEl>
                                            <p:attrNameLst>
                                              <p:attrName>ppt_x</p:attrName>
                                            </p:attrNameLst>
                                          </p:cBhvr>
                                          <p:tavLst>
                                            <p:tav tm="0">
                                              <p:val>
                                                <p:strVal val="ppt_x"/>
                                              </p:val>
                                            </p:tav>
                                            <p:tav tm="100000">
                                              <p:val>
                                                <p:strVal val="1+ppt_w/2"/>
                                              </p:val>
                                            </p:tav>
                                          </p:tavLst>
                                        </p:anim>
                                        <p:anim calcmode="lin" valueType="num">
                                          <p:cBhvr additive="base">
                                            <p:cTn id="310" dur="750"/>
                                            <p:tgtEl>
                                              <p:spTgt spid="102"/>
                                            </p:tgtEl>
                                            <p:attrNameLst>
                                              <p:attrName>ppt_y</p:attrName>
                                            </p:attrNameLst>
                                          </p:cBhvr>
                                          <p:tavLst>
                                            <p:tav tm="0">
                                              <p:val>
                                                <p:strVal val="ppt_y"/>
                                              </p:val>
                                            </p:tav>
                                            <p:tav tm="100000">
                                              <p:val>
                                                <p:strVal val="ppt_y"/>
                                              </p:val>
                                            </p:tav>
                                          </p:tavLst>
                                        </p:anim>
                                        <p:set>
                                          <p:cBhvr>
                                            <p:cTn id="311" dur="1" fill="hold">
                                              <p:stCondLst>
                                                <p:cond delay="749"/>
                                              </p:stCondLst>
                                            </p:cTn>
                                            <p:tgtEl>
                                              <p:spTgt spid="102"/>
                                            </p:tgtEl>
                                            <p:attrNameLst>
                                              <p:attrName>style.visibility</p:attrName>
                                            </p:attrNameLst>
                                          </p:cBhvr>
                                          <p:to>
                                            <p:strVal val="hidden"/>
                                          </p:to>
                                        </p:set>
                                      </p:childTnLst>
                                    </p:cTn>
                                  </p:par>
                                  <p:par>
                                    <p:cTn id="312" presetID="8" presetClass="emph" presetSubtype="0" fill="hold" nodeType="withEffect">
                                      <p:stCondLst>
                                        <p:cond delay="2660"/>
                                      </p:stCondLst>
                                      <p:childTnLst>
                                        <p:animRot by="-600000">
                                          <p:cBhvr>
                                            <p:cTn id="313" dur="500" fill="hold"/>
                                            <p:tgtEl>
                                              <p:spTgt spid="102"/>
                                            </p:tgtEl>
                                            <p:attrNameLst>
                                              <p:attrName>r</p:attrName>
                                            </p:attrNameLst>
                                          </p:cBhvr>
                                        </p:animRot>
                                      </p:childTnLst>
                                    </p:cTn>
                                  </p:par>
                                  <p:par>
                                    <p:cTn id="314" presetID="10" presetClass="entr" presetSubtype="0" fill="hold" nodeType="withEffect">
                                      <p:stCondLst>
                                        <p:cond delay="4000"/>
                                      </p:stCondLst>
                                      <p:childTnLst>
                                        <p:set>
                                          <p:cBhvr>
                                            <p:cTn id="315" dur="1" fill="hold">
                                              <p:stCondLst>
                                                <p:cond delay="0"/>
                                              </p:stCondLst>
                                            </p:cTn>
                                            <p:tgtEl>
                                              <p:spTgt spid="97"/>
                                            </p:tgtEl>
                                            <p:attrNameLst>
                                              <p:attrName>style.visibility</p:attrName>
                                            </p:attrNameLst>
                                          </p:cBhvr>
                                          <p:to>
                                            <p:strVal val="visible"/>
                                          </p:to>
                                        </p:set>
                                        <p:animEffect transition="in" filter="fade">
                                          <p:cBhvr>
                                            <p:cTn id="316" dur="1000"/>
                                            <p:tgtEl>
                                              <p:spTgt spid="97"/>
                                            </p:tgtEl>
                                          </p:cBhvr>
                                        </p:animEffect>
                                      </p:childTnLst>
                                    </p:cTn>
                                  </p:par>
                                  <p:par>
                                    <p:cTn id="317" presetID="10" presetClass="entr" presetSubtype="0" fill="hold" grpId="0" nodeType="withEffect">
                                      <p:stCondLst>
                                        <p:cond delay="4000"/>
                                      </p:stCondLst>
                                      <p:childTnLst>
                                        <p:set>
                                          <p:cBhvr>
                                            <p:cTn id="318" dur="1" fill="hold">
                                              <p:stCondLst>
                                                <p:cond delay="0"/>
                                              </p:stCondLst>
                                            </p:cTn>
                                            <p:tgtEl>
                                              <p:spTgt spid="96"/>
                                            </p:tgtEl>
                                            <p:attrNameLst>
                                              <p:attrName>style.visibility</p:attrName>
                                            </p:attrNameLst>
                                          </p:cBhvr>
                                          <p:to>
                                            <p:strVal val="visible"/>
                                          </p:to>
                                        </p:set>
                                        <p:animEffect transition="in" filter="fade">
                                          <p:cBhvr>
                                            <p:cTn id="319" dur="1000"/>
                                            <p:tgtEl>
                                              <p:spTgt spid="96"/>
                                            </p:tgtEl>
                                          </p:cBhvr>
                                        </p:animEffect>
                                      </p:childTnLst>
                                    </p:cTn>
                                  </p:par>
                                  <p:par>
                                    <p:cTn id="320" presetID="10" presetClass="exit" presetSubtype="0" fill="hold" nodeType="withEffect">
                                      <p:stCondLst>
                                        <p:cond delay="10000"/>
                                      </p:stCondLst>
                                      <p:childTnLst>
                                        <p:animEffect transition="out" filter="fade">
                                          <p:cBhvr>
                                            <p:cTn id="321" dur="1000"/>
                                            <p:tgtEl>
                                              <p:spTgt spid="97"/>
                                            </p:tgtEl>
                                          </p:cBhvr>
                                        </p:animEffect>
                                        <p:set>
                                          <p:cBhvr>
                                            <p:cTn id="322" dur="1" fill="hold">
                                              <p:stCondLst>
                                                <p:cond delay="999"/>
                                              </p:stCondLst>
                                            </p:cTn>
                                            <p:tgtEl>
                                              <p:spTgt spid="97"/>
                                            </p:tgtEl>
                                            <p:attrNameLst>
                                              <p:attrName>style.visibility</p:attrName>
                                            </p:attrNameLst>
                                          </p:cBhvr>
                                          <p:to>
                                            <p:strVal val="hidden"/>
                                          </p:to>
                                        </p:set>
                                      </p:childTnLst>
                                    </p:cTn>
                                  </p:par>
                                  <p:par>
                                    <p:cTn id="323" presetID="10" presetClass="exit" presetSubtype="0" fill="hold" grpId="1" nodeType="withEffect">
                                      <p:stCondLst>
                                        <p:cond delay="10000"/>
                                      </p:stCondLst>
                                      <p:childTnLst>
                                        <p:animEffect transition="out" filter="fade">
                                          <p:cBhvr>
                                            <p:cTn id="324" dur="1000"/>
                                            <p:tgtEl>
                                              <p:spTgt spid="96"/>
                                            </p:tgtEl>
                                          </p:cBhvr>
                                        </p:animEffect>
                                        <p:set>
                                          <p:cBhvr>
                                            <p:cTn id="325" dur="1" fill="hold">
                                              <p:stCondLst>
                                                <p:cond delay="999"/>
                                              </p:stCondLst>
                                            </p:cTn>
                                            <p:tgtEl>
                                              <p:spTgt spid="96"/>
                                            </p:tgtEl>
                                            <p:attrNameLst>
                                              <p:attrName>style.visibility</p:attrName>
                                            </p:attrNameLst>
                                          </p:cBhvr>
                                          <p:to>
                                            <p:strVal val="hidden"/>
                                          </p:to>
                                        </p:set>
                                      </p:childTnLst>
                                    </p:cTn>
                                  </p:par>
                                  <p:par>
                                    <p:cTn id="326" presetID="10" presetClass="exit" presetSubtype="0" fill="hold" grpId="1" nodeType="withEffect">
                                      <p:stCondLst>
                                        <p:cond delay="10000"/>
                                      </p:stCondLst>
                                      <p:childTnLst>
                                        <p:animEffect transition="out" filter="fade">
                                          <p:cBhvr>
                                            <p:cTn id="327" dur="1000"/>
                                            <p:tgtEl>
                                              <p:spTgt spid="94"/>
                                            </p:tgtEl>
                                          </p:cBhvr>
                                        </p:animEffect>
                                        <p:set>
                                          <p:cBhvr>
                                            <p:cTn id="328" dur="1" fill="hold">
                                              <p:stCondLst>
                                                <p:cond delay="999"/>
                                              </p:stCondLst>
                                            </p:cTn>
                                            <p:tgtEl>
                                              <p:spTgt spid="94"/>
                                            </p:tgtEl>
                                            <p:attrNameLst>
                                              <p:attrName>style.visibility</p:attrName>
                                            </p:attrNameLst>
                                          </p:cBhvr>
                                          <p:to>
                                            <p:strVal val="hidden"/>
                                          </p:to>
                                        </p:set>
                                      </p:childTnLst>
                                    </p:cTn>
                                  </p:par>
                                  <p:par>
                                    <p:cTn id="329" presetID="10" presetClass="exit" presetSubtype="0" fill="hold" nodeType="withEffect">
                                      <p:stCondLst>
                                        <p:cond delay="10000"/>
                                      </p:stCondLst>
                                      <p:childTnLst>
                                        <p:animEffect transition="out" filter="fade">
                                          <p:cBhvr>
                                            <p:cTn id="330" dur="1000"/>
                                            <p:tgtEl>
                                              <p:spTgt spid="95"/>
                                            </p:tgtEl>
                                          </p:cBhvr>
                                        </p:animEffect>
                                        <p:set>
                                          <p:cBhvr>
                                            <p:cTn id="331" dur="1" fill="hold">
                                              <p:stCondLst>
                                                <p:cond delay="999"/>
                                              </p:stCondLst>
                                            </p:cTn>
                                            <p:tgtEl>
                                              <p:spTgt spid="95"/>
                                            </p:tgtEl>
                                            <p:attrNameLst>
                                              <p:attrName>style.visibility</p:attrName>
                                            </p:attrNameLst>
                                          </p:cBhvr>
                                          <p:to>
                                            <p:strVal val="hidden"/>
                                          </p:to>
                                        </p:set>
                                      </p:childTnLst>
                                    </p:cTn>
                                  </p:par>
                                  <p:par>
                                    <p:cTn id="332" presetID="10" presetClass="exit" presetSubtype="0" fill="hold" nodeType="withEffect">
                                      <p:stCondLst>
                                        <p:cond delay="10000"/>
                                      </p:stCondLst>
                                      <p:childTnLst>
                                        <p:animEffect transition="out" filter="fade">
                                          <p:cBhvr>
                                            <p:cTn id="333" dur="1000"/>
                                            <p:tgtEl>
                                              <p:spTgt spid="100"/>
                                            </p:tgtEl>
                                          </p:cBhvr>
                                        </p:animEffect>
                                        <p:set>
                                          <p:cBhvr>
                                            <p:cTn id="334" dur="1" fill="hold">
                                              <p:stCondLst>
                                                <p:cond delay="9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35" restart="whenNotActive" fill="hold" evtFilter="cancelBubble" nodeType="interactiveSeq">
                    <p:stCondLst>
                      <p:cond evt="onClick" delay="0">
                        <p:tgtEl>
                          <p:spTgt spid="24"/>
                        </p:tgtEl>
                      </p:cond>
                    </p:stCondLst>
                    <p:endSync evt="end" delay="0">
                      <p:rtn val="all"/>
                    </p:endSync>
                    <p:childTnLst>
                      <p:par>
                        <p:cTn id="336" fill="hold">
                          <p:stCondLst>
                            <p:cond delay="0"/>
                          </p:stCondLst>
                          <p:childTnLst>
                            <p:par>
                              <p:cTn id="337" fill="hold">
                                <p:stCondLst>
                                  <p:cond delay="0"/>
                                </p:stCondLst>
                                <p:childTnLst>
                                  <p:par>
                                    <p:cTn id="338" presetID="2" presetClass="exit" presetSubtype="8" fill="hold" grpId="1" nodeType="clickEffect">
                                      <p:stCondLst>
                                        <p:cond delay="0"/>
                                      </p:stCondLst>
                                      <p:childTnLst>
                                        <p:anim calcmode="lin" valueType="num">
                                          <p:cBhvr additive="base">
                                            <p:cTn id="339" dur="350"/>
                                            <p:tgtEl>
                                              <p:spTgt spid="24"/>
                                            </p:tgtEl>
                                            <p:attrNameLst>
                                              <p:attrName>ppt_x</p:attrName>
                                            </p:attrNameLst>
                                          </p:cBhvr>
                                          <p:tavLst>
                                            <p:tav tm="0">
                                              <p:val>
                                                <p:strVal val="ppt_x"/>
                                              </p:val>
                                            </p:tav>
                                            <p:tav tm="100000">
                                              <p:val>
                                                <p:strVal val="0-ppt_w/2"/>
                                              </p:val>
                                            </p:tav>
                                          </p:tavLst>
                                        </p:anim>
                                        <p:anim calcmode="lin" valueType="num">
                                          <p:cBhvr additive="base">
                                            <p:cTn id="340" dur="350"/>
                                            <p:tgtEl>
                                              <p:spTgt spid="24"/>
                                            </p:tgtEl>
                                            <p:attrNameLst>
                                              <p:attrName>ppt_y</p:attrName>
                                            </p:attrNameLst>
                                          </p:cBhvr>
                                          <p:tavLst>
                                            <p:tav tm="0">
                                              <p:val>
                                                <p:strVal val="ppt_y"/>
                                              </p:val>
                                            </p:tav>
                                            <p:tav tm="100000">
                                              <p:val>
                                                <p:strVal val="ppt_y"/>
                                              </p:val>
                                            </p:tav>
                                          </p:tavLst>
                                        </p:anim>
                                        <p:set>
                                          <p:cBhvr>
                                            <p:cTn id="341" dur="1" fill="hold">
                                              <p:stCondLst>
                                                <p:cond delay="349"/>
                                              </p:stCondLst>
                                            </p:cTn>
                                            <p:tgtEl>
                                              <p:spTgt spid="24"/>
                                            </p:tgtEl>
                                            <p:attrNameLst>
                                              <p:attrName>style.visibility</p:attrName>
                                            </p:attrNameLst>
                                          </p:cBhvr>
                                          <p:to>
                                            <p:strVal val="hidden"/>
                                          </p:to>
                                        </p:set>
                                      </p:childTnLst>
                                    </p:cTn>
                                  </p:par>
                                  <p:par>
                                    <p:cTn id="342" presetID="10" presetClass="exit" presetSubtype="0" fill="hold" grpId="1" nodeType="withEffect">
                                      <p:stCondLst>
                                        <p:cond delay="0"/>
                                      </p:stCondLst>
                                      <p:childTnLst>
                                        <p:animEffect transition="out" filter="fade">
                                          <p:cBhvr>
                                            <p:cTn id="343" dur="100"/>
                                            <p:tgtEl>
                                              <p:spTgt spid="49"/>
                                            </p:tgtEl>
                                          </p:cBhvr>
                                        </p:animEffect>
                                        <p:set>
                                          <p:cBhvr>
                                            <p:cTn id="344" dur="1" fill="hold">
                                              <p:stCondLst>
                                                <p:cond delay="99"/>
                                              </p:stCondLst>
                                            </p:cTn>
                                            <p:tgtEl>
                                              <p:spTgt spid="49"/>
                                            </p:tgtEl>
                                            <p:attrNameLst>
                                              <p:attrName>style.visibility</p:attrName>
                                            </p:attrNameLst>
                                          </p:cBhvr>
                                          <p:to>
                                            <p:strVal val="hidden"/>
                                          </p:to>
                                        </p:set>
                                      </p:childTnLst>
                                    </p:cTn>
                                  </p:par>
                                  <p:par>
                                    <p:cTn id="345" presetID="1" presetClass="mediacall" presetSubtype="0" fill="hold" nodeType="withEffect">
                                      <p:stCondLst>
                                        <p:cond delay="0"/>
                                      </p:stCondLst>
                                      <p:childTnLst>
                                        <p:cmd type="call" cmd="playFrom(0.0)">
                                          <p:cBhvr>
                                            <p:cTn id="346" dur="339" fill="hold"/>
                                            <p:tgtEl>
                                              <p:spTgt spid="9"/>
                                            </p:tgtEl>
                                          </p:cBhvr>
                                        </p:cmd>
                                      </p:childTnLst>
                                    </p:cTn>
                                  </p:par>
                                  <p:par>
                                    <p:cTn id="347" presetID="1" presetClass="entr" presetSubtype="0" fill="hold" nodeType="withEffect">
                                      <p:stCondLst>
                                        <p:cond delay="0"/>
                                      </p:stCondLst>
                                      <p:childTnLst>
                                        <p:set>
                                          <p:cBhvr>
                                            <p:cTn id="348" dur="1" fill="hold">
                                              <p:stCondLst>
                                                <p:cond delay="0"/>
                                              </p:stCondLst>
                                            </p:cTn>
                                            <p:tgtEl>
                                              <p:spTgt spid="67"/>
                                            </p:tgtEl>
                                            <p:attrNameLst>
                                              <p:attrName>style.visibility</p:attrName>
                                            </p:attrNameLst>
                                          </p:cBhvr>
                                          <p:to>
                                            <p:strVal val="visible"/>
                                          </p:to>
                                        </p:set>
                                      </p:childTnLst>
                                    </p:cTn>
                                  </p:par>
                                </p:childTnLst>
                              </p:cTn>
                            </p:par>
                            <p:par>
                              <p:cTn id="349" fill="hold">
                                <p:stCondLst>
                                  <p:cond delay="350"/>
                                </p:stCondLst>
                                <p:childTnLst>
                                  <p:par>
                                    <p:cTn id="350"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351" dur="1500" fill="hold"/>
                                            <p:tgtEl>
                                              <p:spTgt spid="67"/>
                                            </p:tgtEl>
                                            <p:attrNameLst>
                                              <p:attrName>ppt_x</p:attrName>
                                              <p:attrName>ppt_y</p:attrName>
                                            </p:attrNameLst>
                                          </p:cBhvr>
                                          <p:rCtr x="11230" y="-22512"/>
                                        </p:animMotion>
                                      </p:childTnLst>
                                    </p:cTn>
                                  </p:par>
                                  <p:par>
                                    <p:cTn id="352" presetID="1" presetClass="mediacall" presetSubtype="0" fill="hold" nodeType="withEffect">
                                      <p:stCondLst>
                                        <p:cond delay="250"/>
                                      </p:stCondLst>
                                      <p:childTnLst>
                                        <p:cmd type="call" cmd="playFrom(0.0)">
                                          <p:cBhvr>
                                            <p:cTn id="353" dur="1824" fill="hold"/>
                                            <p:tgtEl>
                                              <p:spTgt spid="62"/>
                                            </p:tgtEl>
                                          </p:cBhvr>
                                        </p:cmd>
                                      </p:childTnLst>
                                    </p:cTn>
                                  </p:par>
                                  <p:par>
                                    <p:cTn id="354" presetID="10" presetClass="entr" presetSubtype="0" fill="hold" grpId="0" nodeType="withEffect">
                                      <p:stCondLst>
                                        <p:cond delay="500"/>
                                      </p:stCondLst>
                                      <p:childTnLst>
                                        <p:set>
                                          <p:cBhvr>
                                            <p:cTn id="355" dur="1" fill="hold">
                                              <p:stCondLst>
                                                <p:cond delay="0"/>
                                              </p:stCondLst>
                                            </p:cTn>
                                            <p:tgtEl>
                                              <p:spTgt spid="63"/>
                                            </p:tgtEl>
                                            <p:attrNameLst>
                                              <p:attrName>style.visibility</p:attrName>
                                            </p:attrNameLst>
                                          </p:cBhvr>
                                          <p:to>
                                            <p:strVal val="visible"/>
                                          </p:to>
                                        </p:set>
                                        <p:animEffect transition="in" filter="fade">
                                          <p:cBhvr>
                                            <p:cTn id="356" dur="500"/>
                                            <p:tgtEl>
                                              <p:spTgt spid="63"/>
                                            </p:tgtEl>
                                          </p:cBhvr>
                                        </p:animEffect>
                                      </p:childTnLst>
                                    </p:cTn>
                                  </p:par>
                                  <p:par>
                                    <p:cTn id="357" presetID="10" presetClass="entr" presetSubtype="0" fill="hold" nodeType="withEffect">
                                      <p:stCondLst>
                                        <p:cond delay="1000"/>
                                      </p:stCondLst>
                                      <p:childTnLst>
                                        <p:set>
                                          <p:cBhvr>
                                            <p:cTn id="358" dur="1" fill="hold">
                                              <p:stCondLst>
                                                <p:cond delay="0"/>
                                              </p:stCondLst>
                                            </p:cTn>
                                            <p:tgtEl>
                                              <p:spTgt spid="64"/>
                                            </p:tgtEl>
                                            <p:attrNameLst>
                                              <p:attrName>style.visibility</p:attrName>
                                            </p:attrNameLst>
                                          </p:cBhvr>
                                          <p:to>
                                            <p:strVal val="visible"/>
                                          </p:to>
                                        </p:set>
                                        <p:animEffect transition="in" filter="fade">
                                          <p:cBhvr>
                                            <p:cTn id="359" dur="500"/>
                                            <p:tgtEl>
                                              <p:spTgt spid="64"/>
                                            </p:tgtEl>
                                          </p:cBhvr>
                                        </p:animEffect>
                                      </p:childTnLst>
                                    </p:cTn>
                                  </p:par>
                                </p:childTnLst>
                              </p:cTn>
                            </p:par>
                            <p:par>
                              <p:cTn id="360" fill="hold">
                                <p:stCondLst>
                                  <p:cond delay="2424"/>
                                </p:stCondLst>
                                <p:childTnLst>
                                  <p:par>
                                    <p:cTn id="361" presetID="10" presetClass="exit" presetSubtype="0" fill="hold" nodeType="afterEffect">
                                      <p:stCondLst>
                                        <p:cond delay="5000"/>
                                      </p:stCondLst>
                                      <p:childTnLst>
                                        <p:animEffect transition="out" filter="fade">
                                          <p:cBhvr>
                                            <p:cTn id="362" dur="1000"/>
                                            <p:tgtEl>
                                              <p:spTgt spid="67"/>
                                            </p:tgtEl>
                                          </p:cBhvr>
                                        </p:animEffect>
                                        <p:set>
                                          <p:cBhvr>
                                            <p:cTn id="363" dur="1" fill="hold">
                                              <p:stCondLst>
                                                <p:cond delay="999"/>
                                              </p:stCondLst>
                                            </p:cTn>
                                            <p:tgtEl>
                                              <p:spTgt spid="67"/>
                                            </p:tgtEl>
                                            <p:attrNameLst>
                                              <p:attrName>style.visibility</p:attrName>
                                            </p:attrNameLst>
                                          </p:cBhvr>
                                          <p:to>
                                            <p:strVal val="hidden"/>
                                          </p:to>
                                        </p:set>
                                      </p:childTnLst>
                                    </p:cTn>
                                  </p:par>
                                  <p:par>
                                    <p:cTn id="364" presetID="10" presetClass="exit" presetSubtype="0" fill="hold" nodeType="withEffect">
                                      <p:stCondLst>
                                        <p:cond delay="5000"/>
                                      </p:stCondLst>
                                      <p:childTnLst>
                                        <p:animEffect transition="out" filter="fade">
                                          <p:cBhvr>
                                            <p:cTn id="365" dur="1000"/>
                                            <p:tgtEl>
                                              <p:spTgt spid="64"/>
                                            </p:tgtEl>
                                          </p:cBhvr>
                                        </p:animEffect>
                                        <p:set>
                                          <p:cBhvr>
                                            <p:cTn id="366" dur="1" fill="hold">
                                              <p:stCondLst>
                                                <p:cond delay="999"/>
                                              </p:stCondLst>
                                            </p:cTn>
                                            <p:tgtEl>
                                              <p:spTgt spid="64"/>
                                            </p:tgtEl>
                                            <p:attrNameLst>
                                              <p:attrName>style.visibility</p:attrName>
                                            </p:attrNameLst>
                                          </p:cBhvr>
                                          <p:to>
                                            <p:strVal val="hidden"/>
                                          </p:to>
                                        </p:set>
                                      </p:childTnLst>
                                    </p:cTn>
                                  </p:par>
                                  <p:par>
                                    <p:cTn id="367" presetID="10" presetClass="exit" presetSubtype="0" fill="hold" grpId="1" nodeType="withEffect">
                                      <p:stCondLst>
                                        <p:cond delay="5000"/>
                                      </p:stCondLst>
                                      <p:childTnLst>
                                        <p:animEffect transition="out" filter="fade">
                                          <p:cBhvr>
                                            <p:cTn id="368" dur="1000"/>
                                            <p:tgtEl>
                                              <p:spTgt spid="63"/>
                                            </p:tgtEl>
                                          </p:cBhvr>
                                        </p:animEffect>
                                        <p:set>
                                          <p:cBhvr>
                                            <p:cTn id="369" dur="1" fill="hold">
                                              <p:stCondLst>
                                                <p:cond delay="9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70" restart="whenNotActive" fill="hold" evtFilter="cancelBubble" nodeType="interactiveSeq">
                    <p:stCondLst>
                      <p:cond evt="onClick" delay="0">
                        <p:tgtEl>
                          <p:spTgt spid="25"/>
                        </p:tgtEl>
                      </p:cond>
                    </p:stCondLst>
                    <p:endSync evt="end" delay="0">
                      <p:rtn val="all"/>
                    </p:endSync>
                    <p:childTnLst>
                      <p:par>
                        <p:cTn id="371" fill="hold">
                          <p:stCondLst>
                            <p:cond delay="0"/>
                          </p:stCondLst>
                          <p:childTnLst>
                            <p:par>
                              <p:cTn id="372" fill="hold">
                                <p:stCondLst>
                                  <p:cond delay="0"/>
                                </p:stCondLst>
                                <p:childTnLst>
                                  <p:par>
                                    <p:cTn id="373" presetID="2" presetClass="exit" presetSubtype="2" fill="hold" grpId="1" nodeType="clickEffect">
                                      <p:stCondLst>
                                        <p:cond delay="0"/>
                                      </p:stCondLst>
                                      <p:childTnLst>
                                        <p:anim calcmode="lin" valueType="num">
                                          <p:cBhvr additive="base">
                                            <p:cTn id="374" dur="350"/>
                                            <p:tgtEl>
                                              <p:spTgt spid="25"/>
                                            </p:tgtEl>
                                            <p:attrNameLst>
                                              <p:attrName>ppt_x</p:attrName>
                                            </p:attrNameLst>
                                          </p:cBhvr>
                                          <p:tavLst>
                                            <p:tav tm="0">
                                              <p:val>
                                                <p:strVal val="ppt_x"/>
                                              </p:val>
                                            </p:tav>
                                            <p:tav tm="100000">
                                              <p:val>
                                                <p:strVal val="1+ppt_w/2"/>
                                              </p:val>
                                            </p:tav>
                                          </p:tavLst>
                                        </p:anim>
                                        <p:anim calcmode="lin" valueType="num">
                                          <p:cBhvr additive="base">
                                            <p:cTn id="375" dur="350"/>
                                            <p:tgtEl>
                                              <p:spTgt spid="25"/>
                                            </p:tgtEl>
                                            <p:attrNameLst>
                                              <p:attrName>ppt_y</p:attrName>
                                            </p:attrNameLst>
                                          </p:cBhvr>
                                          <p:tavLst>
                                            <p:tav tm="0">
                                              <p:val>
                                                <p:strVal val="ppt_y"/>
                                              </p:val>
                                            </p:tav>
                                            <p:tav tm="100000">
                                              <p:val>
                                                <p:strVal val="ppt_y"/>
                                              </p:val>
                                            </p:tav>
                                          </p:tavLst>
                                        </p:anim>
                                        <p:set>
                                          <p:cBhvr>
                                            <p:cTn id="376" dur="1" fill="hold">
                                              <p:stCondLst>
                                                <p:cond delay="349"/>
                                              </p:stCondLst>
                                            </p:cTn>
                                            <p:tgtEl>
                                              <p:spTgt spid="25"/>
                                            </p:tgtEl>
                                            <p:attrNameLst>
                                              <p:attrName>style.visibility</p:attrName>
                                            </p:attrNameLst>
                                          </p:cBhvr>
                                          <p:to>
                                            <p:strVal val="hidden"/>
                                          </p:to>
                                        </p:set>
                                      </p:childTnLst>
                                    </p:cTn>
                                  </p:par>
                                  <p:par>
                                    <p:cTn id="377" presetID="10" presetClass="exit" presetSubtype="0" fill="hold" grpId="1" nodeType="withEffect">
                                      <p:stCondLst>
                                        <p:cond delay="0"/>
                                      </p:stCondLst>
                                      <p:childTnLst>
                                        <p:animEffect transition="out" filter="fade">
                                          <p:cBhvr>
                                            <p:cTn id="378" dur="100"/>
                                            <p:tgtEl>
                                              <p:spTgt spid="48"/>
                                            </p:tgtEl>
                                          </p:cBhvr>
                                        </p:animEffect>
                                        <p:set>
                                          <p:cBhvr>
                                            <p:cTn id="379" dur="1" fill="hold">
                                              <p:stCondLst>
                                                <p:cond delay="99"/>
                                              </p:stCondLst>
                                            </p:cTn>
                                            <p:tgtEl>
                                              <p:spTgt spid="48"/>
                                            </p:tgtEl>
                                            <p:attrNameLst>
                                              <p:attrName>style.visibility</p:attrName>
                                            </p:attrNameLst>
                                          </p:cBhvr>
                                          <p:to>
                                            <p:strVal val="hidden"/>
                                          </p:to>
                                        </p:set>
                                      </p:childTnLst>
                                    </p:cTn>
                                  </p:par>
                                  <p:par>
                                    <p:cTn id="380" presetID="1" presetClass="mediacall" presetSubtype="0" fill="hold" nodeType="withEffect">
                                      <p:stCondLst>
                                        <p:cond delay="0"/>
                                      </p:stCondLst>
                                      <p:childTnLst>
                                        <p:cmd type="call" cmd="playFrom(0.0)">
                                          <p:cBhvr>
                                            <p:cTn id="381" dur="339" fill="hold"/>
                                            <p:tgtEl>
                                              <p:spTgt spid="9"/>
                                            </p:tgtEl>
                                          </p:cBhvr>
                                        </p:cmd>
                                      </p:childTnLst>
                                    </p:cTn>
                                  </p:par>
                                  <p:par>
                                    <p:cTn id="382" presetID="1" presetClass="entr" presetSubtype="0" fill="hold" nodeType="withEffect">
                                      <p:stCondLst>
                                        <p:cond delay="0"/>
                                      </p:stCondLst>
                                      <p:childTnLst>
                                        <p:set>
                                          <p:cBhvr>
                                            <p:cTn id="383" dur="1" fill="hold">
                                              <p:stCondLst>
                                                <p:cond delay="0"/>
                                              </p:stCondLst>
                                            </p:cTn>
                                            <p:tgtEl>
                                              <p:spTgt spid="85"/>
                                            </p:tgtEl>
                                            <p:attrNameLst>
                                              <p:attrName>style.visibility</p:attrName>
                                            </p:attrNameLst>
                                          </p:cBhvr>
                                          <p:to>
                                            <p:strVal val="visible"/>
                                          </p:to>
                                        </p:set>
                                      </p:childTnLst>
                                    </p:cTn>
                                  </p:par>
                                </p:childTnLst>
                              </p:cTn>
                            </p:par>
                            <p:par>
                              <p:cTn id="384" fill="hold">
                                <p:stCondLst>
                                  <p:cond delay="350"/>
                                </p:stCondLst>
                                <p:childTnLst>
                                  <p:par>
                                    <p:cTn id="385" presetID="60" presetClass="path" presetSubtype="0" accel="50000" decel="50000" fill="hold" nodeType="afterEffect">
                                      <p:stCondLst>
                                        <p:cond delay="0"/>
                                      </p:stCondLst>
                                      <p:childTnLst>
                                        <p:animMotion origin="layout" path="M 0.03787 -0.18634 C 0.03776 -0.17959 0.0306 -0.00617 0.03082 -0.00598 C 0.0306 -0.00617 0.03809 -0.19174 0.03798 -0.18634 C 0.03754 -0.17303 0.04937 -0.11034 0.03635 -0.10995 C 0.01552 -0.09027 -0.01986 -0.2037 -0.04351 -0.18171 C -0.06532 -0.16145 -0.0243 -0.07195 -0.04438 -0.05285 C -0.06651 -0.0326 -0.07628 -0.11574 -0.09939 -0.09471 C -0.12066 -0.07484 -0.09418 -0.03626 -0.11263 -0.0189 C -0.12988 -0.00289 -0.13259 -0.04861 -0.14898 -0.03279 C -0.15777 -0.02392 -0.15549 -0.01388 -0.15473 -0.0052 " pathEditMode="relative" rAng="-1705101" ptsTypes="AAAAAAAAAA">
                                          <p:cBhvr>
                                            <p:cTn id="386" dur="1750" fill="hold"/>
                                            <p:tgtEl>
                                              <p:spTgt spid="85"/>
                                            </p:tgtEl>
                                            <p:attrNameLst>
                                              <p:attrName>ppt_x</p:attrName>
                                              <p:attrName>ppt_y</p:attrName>
                                            </p:attrNameLst>
                                          </p:cBhvr>
                                          <p:rCtr x="-8344" y="12982"/>
                                        </p:animMotion>
                                      </p:childTnLst>
                                    </p:cTn>
                                  </p:par>
                                  <p:par>
                                    <p:cTn id="387" presetID="1" presetClass="mediacall" presetSubtype="0" fill="hold" nodeType="withEffect">
                                      <p:stCondLst>
                                        <p:cond delay="0"/>
                                      </p:stCondLst>
                                      <p:childTnLst>
                                        <p:cmd type="call" cmd="playFrom(0.0)">
                                          <p:cBhvr>
                                            <p:cTn id="388" dur="2040" fill="hold"/>
                                            <p:tgtEl>
                                              <p:spTgt spid="78"/>
                                            </p:tgtEl>
                                          </p:cBhvr>
                                        </p:cmd>
                                      </p:childTnLst>
                                    </p:cTn>
                                  </p:par>
                                  <p:par>
                                    <p:cTn id="389" presetID="10" presetClass="entr" presetSubtype="0" fill="hold" grpId="0" nodeType="withEffect">
                                      <p:stCondLst>
                                        <p:cond delay="500"/>
                                      </p:stCondLst>
                                      <p:childTnLst>
                                        <p:set>
                                          <p:cBhvr>
                                            <p:cTn id="390" dur="1" fill="hold">
                                              <p:stCondLst>
                                                <p:cond delay="0"/>
                                              </p:stCondLst>
                                            </p:cTn>
                                            <p:tgtEl>
                                              <p:spTgt spid="79"/>
                                            </p:tgtEl>
                                            <p:attrNameLst>
                                              <p:attrName>style.visibility</p:attrName>
                                            </p:attrNameLst>
                                          </p:cBhvr>
                                          <p:to>
                                            <p:strVal val="visible"/>
                                          </p:to>
                                        </p:set>
                                        <p:animEffect transition="in" filter="fade">
                                          <p:cBhvr>
                                            <p:cTn id="391" dur="500"/>
                                            <p:tgtEl>
                                              <p:spTgt spid="79"/>
                                            </p:tgtEl>
                                          </p:cBhvr>
                                        </p:animEffect>
                                      </p:childTnLst>
                                    </p:cTn>
                                  </p:par>
                                </p:childTnLst>
                              </p:cTn>
                            </p:par>
                            <p:par>
                              <p:cTn id="392" fill="hold">
                                <p:stCondLst>
                                  <p:cond delay="2390"/>
                                </p:stCondLst>
                                <p:childTnLst>
                                  <p:par>
                                    <p:cTn id="393" presetID="10" presetClass="entr" presetSubtype="0" fill="hold" grpId="0" nodeType="afterEffect">
                                      <p:stCondLst>
                                        <p:cond delay="0"/>
                                      </p:stCondLst>
                                      <p:childTnLst>
                                        <p:set>
                                          <p:cBhvr>
                                            <p:cTn id="394" dur="1" fill="hold">
                                              <p:stCondLst>
                                                <p:cond delay="0"/>
                                              </p:stCondLst>
                                            </p:cTn>
                                            <p:tgtEl>
                                              <p:spTgt spid="81"/>
                                            </p:tgtEl>
                                            <p:attrNameLst>
                                              <p:attrName>style.visibility</p:attrName>
                                            </p:attrNameLst>
                                          </p:cBhvr>
                                          <p:to>
                                            <p:strVal val="visible"/>
                                          </p:to>
                                        </p:set>
                                        <p:animEffect transition="in" filter="fade">
                                          <p:cBhvr>
                                            <p:cTn id="395" dur="500"/>
                                            <p:tgtEl>
                                              <p:spTgt spid="81"/>
                                            </p:tgtEl>
                                          </p:cBhvr>
                                        </p:animEffect>
                                      </p:childTnLst>
                                    </p:cTn>
                                  </p:par>
                                  <p:par>
                                    <p:cTn id="396" presetID="10" presetClass="entr" presetSubtype="0" fill="hold" nodeType="withEffect">
                                      <p:stCondLst>
                                        <p:cond delay="250"/>
                                      </p:stCondLst>
                                      <p:childTnLst>
                                        <p:set>
                                          <p:cBhvr>
                                            <p:cTn id="397" dur="1" fill="hold">
                                              <p:stCondLst>
                                                <p:cond delay="0"/>
                                              </p:stCondLst>
                                            </p:cTn>
                                            <p:tgtEl>
                                              <p:spTgt spid="82"/>
                                            </p:tgtEl>
                                            <p:attrNameLst>
                                              <p:attrName>style.visibility</p:attrName>
                                            </p:attrNameLst>
                                          </p:cBhvr>
                                          <p:to>
                                            <p:strVal val="visible"/>
                                          </p:to>
                                        </p:set>
                                        <p:animEffect transition="in" filter="fade">
                                          <p:cBhvr>
                                            <p:cTn id="398" dur="500"/>
                                            <p:tgtEl>
                                              <p:spTgt spid="82"/>
                                            </p:tgtEl>
                                          </p:cBhvr>
                                        </p:animEffect>
                                      </p:childTnLst>
                                    </p:cTn>
                                  </p:par>
                                  <p:par>
                                    <p:cTn id="399" presetID="10" presetClass="entr" presetSubtype="0" fill="hold" grpId="0" nodeType="withEffect">
                                      <p:stCondLst>
                                        <p:cond delay="500"/>
                                      </p:stCondLst>
                                      <p:childTnLst>
                                        <p:set>
                                          <p:cBhvr>
                                            <p:cTn id="400" dur="1" fill="hold">
                                              <p:stCondLst>
                                                <p:cond delay="0"/>
                                              </p:stCondLst>
                                            </p:cTn>
                                            <p:tgtEl>
                                              <p:spTgt spid="80"/>
                                            </p:tgtEl>
                                            <p:attrNameLst>
                                              <p:attrName>style.visibility</p:attrName>
                                            </p:attrNameLst>
                                          </p:cBhvr>
                                          <p:to>
                                            <p:strVal val="visible"/>
                                          </p:to>
                                        </p:set>
                                        <p:animEffect transition="in" filter="fade">
                                          <p:cBhvr>
                                            <p:cTn id="401" dur="500"/>
                                            <p:tgtEl>
                                              <p:spTgt spid="80"/>
                                            </p:tgtEl>
                                          </p:cBhvr>
                                        </p:animEffect>
                                      </p:childTnLst>
                                    </p:cTn>
                                  </p:par>
                                  <p:par>
                                    <p:cTn id="402" presetID="10" presetClass="exit" presetSubtype="0" fill="hold" nodeType="withEffect">
                                      <p:stCondLst>
                                        <p:cond delay="10000"/>
                                      </p:stCondLst>
                                      <p:childTnLst>
                                        <p:animEffect transition="out" filter="fade">
                                          <p:cBhvr>
                                            <p:cTn id="403" dur="1000"/>
                                            <p:tgtEl>
                                              <p:spTgt spid="85"/>
                                            </p:tgtEl>
                                          </p:cBhvr>
                                        </p:animEffect>
                                        <p:set>
                                          <p:cBhvr>
                                            <p:cTn id="404" dur="1" fill="hold">
                                              <p:stCondLst>
                                                <p:cond delay="999"/>
                                              </p:stCondLst>
                                            </p:cTn>
                                            <p:tgtEl>
                                              <p:spTgt spid="85"/>
                                            </p:tgtEl>
                                            <p:attrNameLst>
                                              <p:attrName>style.visibility</p:attrName>
                                            </p:attrNameLst>
                                          </p:cBhvr>
                                          <p:to>
                                            <p:strVal val="hidden"/>
                                          </p:to>
                                        </p:set>
                                      </p:childTnLst>
                                    </p:cTn>
                                  </p:par>
                                  <p:par>
                                    <p:cTn id="405" presetID="10" presetClass="exit" presetSubtype="0" fill="hold" grpId="1" nodeType="withEffect">
                                      <p:stCondLst>
                                        <p:cond delay="10000"/>
                                      </p:stCondLst>
                                      <p:childTnLst>
                                        <p:animEffect transition="out" filter="fade">
                                          <p:cBhvr>
                                            <p:cTn id="406" dur="1000"/>
                                            <p:tgtEl>
                                              <p:spTgt spid="79"/>
                                            </p:tgtEl>
                                          </p:cBhvr>
                                        </p:animEffect>
                                        <p:set>
                                          <p:cBhvr>
                                            <p:cTn id="407" dur="1" fill="hold">
                                              <p:stCondLst>
                                                <p:cond delay="999"/>
                                              </p:stCondLst>
                                            </p:cTn>
                                            <p:tgtEl>
                                              <p:spTgt spid="79"/>
                                            </p:tgtEl>
                                            <p:attrNameLst>
                                              <p:attrName>style.visibility</p:attrName>
                                            </p:attrNameLst>
                                          </p:cBhvr>
                                          <p:to>
                                            <p:strVal val="hidden"/>
                                          </p:to>
                                        </p:set>
                                      </p:childTnLst>
                                    </p:cTn>
                                  </p:par>
                                  <p:par>
                                    <p:cTn id="408" presetID="10" presetClass="exit" presetSubtype="0" fill="hold" grpId="1" nodeType="withEffect">
                                      <p:stCondLst>
                                        <p:cond delay="10000"/>
                                      </p:stCondLst>
                                      <p:childTnLst>
                                        <p:animEffect transition="out" filter="fade">
                                          <p:cBhvr>
                                            <p:cTn id="409" dur="1000"/>
                                            <p:tgtEl>
                                              <p:spTgt spid="81"/>
                                            </p:tgtEl>
                                          </p:cBhvr>
                                        </p:animEffect>
                                        <p:set>
                                          <p:cBhvr>
                                            <p:cTn id="410" dur="1" fill="hold">
                                              <p:stCondLst>
                                                <p:cond delay="999"/>
                                              </p:stCondLst>
                                            </p:cTn>
                                            <p:tgtEl>
                                              <p:spTgt spid="81"/>
                                            </p:tgtEl>
                                            <p:attrNameLst>
                                              <p:attrName>style.visibility</p:attrName>
                                            </p:attrNameLst>
                                          </p:cBhvr>
                                          <p:to>
                                            <p:strVal val="hidden"/>
                                          </p:to>
                                        </p:set>
                                      </p:childTnLst>
                                    </p:cTn>
                                  </p:par>
                                  <p:par>
                                    <p:cTn id="411" presetID="10" presetClass="exit" presetSubtype="0" fill="hold" nodeType="withEffect">
                                      <p:stCondLst>
                                        <p:cond delay="10000"/>
                                      </p:stCondLst>
                                      <p:childTnLst>
                                        <p:animEffect transition="out" filter="fade">
                                          <p:cBhvr>
                                            <p:cTn id="412" dur="1000"/>
                                            <p:tgtEl>
                                              <p:spTgt spid="82"/>
                                            </p:tgtEl>
                                          </p:cBhvr>
                                        </p:animEffect>
                                        <p:set>
                                          <p:cBhvr>
                                            <p:cTn id="413" dur="1" fill="hold">
                                              <p:stCondLst>
                                                <p:cond delay="999"/>
                                              </p:stCondLst>
                                            </p:cTn>
                                            <p:tgtEl>
                                              <p:spTgt spid="82"/>
                                            </p:tgtEl>
                                            <p:attrNameLst>
                                              <p:attrName>style.visibility</p:attrName>
                                            </p:attrNameLst>
                                          </p:cBhvr>
                                          <p:to>
                                            <p:strVal val="hidden"/>
                                          </p:to>
                                        </p:set>
                                      </p:childTnLst>
                                    </p:cTn>
                                  </p:par>
                                  <p:par>
                                    <p:cTn id="414" presetID="10" presetClass="exit" presetSubtype="0" fill="hold" grpId="1" nodeType="withEffect">
                                      <p:stCondLst>
                                        <p:cond delay="10000"/>
                                      </p:stCondLst>
                                      <p:childTnLst>
                                        <p:animEffect transition="out" filter="fade">
                                          <p:cBhvr>
                                            <p:cTn id="415" dur="1000"/>
                                            <p:tgtEl>
                                              <p:spTgt spid="80"/>
                                            </p:tgtEl>
                                          </p:cBhvr>
                                        </p:animEffect>
                                        <p:set>
                                          <p:cBhvr>
                                            <p:cTn id="416" dur="1" fill="hold">
                                              <p:stCondLst>
                                                <p:cond delay="9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417" restart="whenNotActive" fill="hold" evtFilter="cancelBubble" nodeType="interactiveSeq">
                    <p:stCondLst>
                      <p:cond evt="onClick" delay="0">
                        <p:tgtEl>
                          <p:spTgt spid="26"/>
                        </p:tgtEl>
                      </p:cond>
                    </p:stCondLst>
                    <p:endSync evt="end" delay="0">
                      <p:rtn val="all"/>
                    </p:endSync>
                    <p:childTnLst>
                      <p:par>
                        <p:cTn id="418" fill="hold">
                          <p:stCondLst>
                            <p:cond delay="0"/>
                          </p:stCondLst>
                          <p:childTnLst>
                            <p:par>
                              <p:cTn id="419" fill="hold">
                                <p:stCondLst>
                                  <p:cond delay="0"/>
                                </p:stCondLst>
                                <p:childTnLst>
                                  <p:par>
                                    <p:cTn id="420" presetID="2" presetClass="exit" presetSubtype="12" fill="hold" grpId="1" nodeType="clickEffect">
                                      <p:stCondLst>
                                        <p:cond delay="0"/>
                                      </p:stCondLst>
                                      <p:childTnLst>
                                        <p:anim calcmode="lin" valueType="num">
                                          <p:cBhvr additive="base">
                                            <p:cTn id="421" dur="350"/>
                                            <p:tgtEl>
                                              <p:spTgt spid="26"/>
                                            </p:tgtEl>
                                            <p:attrNameLst>
                                              <p:attrName>ppt_x</p:attrName>
                                            </p:attrNameLst>
                                          </p:cBhvr>
                                          <p:tavLst>
                                            <p:tav tm="0">
                                              <p:val>
                                                <p:strVal val="ppt_x"/>
                                              </p:val>
                                            </p:tav>
                                            <p:tav tm="100000">
                                              <p:val>
                                                <p:strVal val="0-ppt_w/2"/>
                                              </p:val>
                                            </p:tav>
                                          </p:tavLst>
                                        </p:anim>
                                        <p:anim calcmode="lin" valueType="num">
                                          <p:cBhvr additive="base">
                                            <p:cTn id="422" dur="350"/>
                                            <p:tgtEl>
                                              <p:spTgt spid="26"/>
                                            </p:tgtEl>
                                            <p:attrNameLst>
                                              <p:attrName>ppt_y</p:attrName>
                                            </p:attrNameLst>
                                          </p:cBhvr>
                                          <p:tavLst>
                                            <p:tav tm="0">
                                              <p:val>
                                                <p:strVal val="ppt_y"/>
                                              </p:val>
                                            </p:tav>
                                            <p:tav tm="100000">
                                              <p:val>
                                                <p:strVal val="1+ppt_h/2"/>
                                              </p:val>
                                            </p:tav>
                                          </p:tavLst>
                                        </p:anim>
                                        <p:set>
                                          <p:cBhvr>
                                            <p:cTn id="423" dur="1" fill="hold">
                                              <p:stCondLst>
                                                <p:cond delay="349"/>
                                              </p:stCondLst>
                                            </p:cTn>
                                            <p:tgtEl>
                                              <p:spTgt spid="26"/>
                                            </p:tgtEl>
                                            <p:attrNameLst>
                                              <p:attrName>style.visibility</p:attrName>
                                            </p:attrNameLst>
                                          </p:cBhvr>
                                          <p:to>
                                            <p:strVal val="hidden"/>
                                          </p:to>
                                        </p:set>
                                      </p:childTnLst>
                                    </p:cTn>
                                  </p:par>
                                  <p:par>
                                    <p:cTn id="424" presetID="10" presetClass="exit" presetSubtype="0" fill="hold" grpId="1" nodeType="withEffect">
                                      <p:stCondLst>
                                        <p:cond delay="0"/>
                                      </p:stCondLst>
                                      <p:childTnLst>
                                        <p:animEffect transition="out" filter="fade">
                                          <p:cBhvr>
                                            <p:cTn id="425" dur="100"/>
                                            <p:tgtEl>
                                              <p:spTgt spid="47"/>
                                            </p:tgtEl>
                                          </p:cBhvr>
                                        </p:animEffect>
                                        <p:set>
                                          <p:cBhvr>
                                            <p:cTn id="426" dur="1" fill="hold">
                                              <p:stCondLst>
                                                <p:cond delay="99"/>
                                              </p:stCondLst>
                                            </p:cTn>
                                            <p:tgtEl>
                                              <p:spTgt spid="47"/>
                                            </p:tgtEl>
                                            <p:attrNameLst>
                                              <p:attrName>style.visibility</p:attrName>
                                            </p:attrNameLst>
                                          </p:cBhvr>
                                          <p:to>
                                            <p:strVal val="hidden"/>
                                          </p:to>
                                        </p:set>
                                      </p:childTnLst>
                                    </p:cTn>
                                  </p:par>
                                  <p:par>
                                    <p:cTn id="427" presetID="1" presetClass="mediacall" presetSubtype="0" fill="hold" nodeType="withEffect">
                                      <p:stCondLst>
                                        <p:cond delay="0"/>
                                      </p:stCondLst>
                                      <p:childTnLst>
                                        <p:cmd type="call" cmd="playFrom(0.0)">
                                          <p:cBhvr>
                                            <p:cTn id="428" dur="339" fill="hold"/>
                                            <p:tgtEl>
                                              <p:spTgt spid="9"/>
                                            </p:tgtEl>
                                          </p:cBhvr>
                                        </p:cmd>
                                      </p:childTnLst>
                                    </p:cTn>
                                  </p:par>
                                </p:childTnLst>
                              </p:cTn>
                            </p:par>
                            <p:par>
                              <p:cTn id="429" fill="hold">
                                <p:stCondLst>
                                  <p:cond delay="350"/>
                                </p:stCondLst>
                                <p:childTnLst>
                                  <p:par>
                                    <p:cTn id="430" presetID="1" presetClass="exit" presetSubtype="0" fill="hold" nodeType="afterEffect">
                                      <p:stCondLst>
                                        <p:cond delay="0"/>
                                      </p:stCondLst>
                                      <p:childTnLst>
                                        <p:set>
                                          <p:cBhvr>
                                            <p:cTn id="431" dur="1" fill="hold">
                                              <p:stCondLst>
                                                <p:cond delay="0"/>
                                              </p:stCondLst>
                                            </p:cTn>
                                            <p:tgtEl>
                                              <p:spTgt spid="33"/>
                                            </p:tgtEl>
                                            <p:attrNameLst>
                                              <p:attrName>style.visibility</p:attrName>
                                            </p:attrNameLst>
                                          </p:cBhvr>
                                          <p:to>
                                            <p:strVal val="hidden"/>
                                          </p:to>
                                        </p:set>
                                      </p:childTnLst>
                                    </p:cTn>
                                  </p:par>
                                </p:childTnLst>
                              </p:cTn>
                            </p:par>
                            <p:par>
                              <p:cTn id="432" fill="hold">
                                <p:stCondLst>
                                  <p:cond delay="350"/>
                                </p:stCondLst>
                                <p:childTnLst>
                                  <p:par>
                                    <p:cTn id="433" presetID="42" presetClass="path" presetSubtype="0" accel="50000" decel="50000" fill="hold" nodeType="afterEffect">
                                      <p:stCondLst>
                                        <p:cond delay="0"/>
                                      </p:stCondLst>
                                      <p:childTnLst>
                                        <p:animMotion origin="layout" path="M -1.80556E-6 -3.64198E-6 L 0.21658 0.00135 " pathEditMode="relative" rAng="0" ptsTypes="AA">
                                          <p:cBhvr>
                                            <p:cTn id="434" dur="10" fill="hold"/>
                                            <p:tgtEl>
                                              <p:spTgt spid="33"/>
                                            </p:tgtEl>
                                            <p:attrNameLst>
                                              <p:attrName>ppt_x</p:attrName>
                                              <p:attrName>ppt_y</p:attrName>
                                            </p:attrNameLst>
                                          </p:cBhvr>
                                          <p:rCtr x="10829" y="58"/>
                                        </p:animMotion>
                                      </p:childTnLst>
                                    </p:cTn>
                                  </p:par>
                                </p:childTnLst>
                              </p:cTn>
                            </p:par>
                            <p:par>
                              <p:cTn id="435" fill="hold">
                                <p:stCondLst>
                                  <p:cond delay="360"/>
                                </p:stCondLst>
                                <p:childTnLst>
                                  <p:par>
                                    <p:cTn id="436" presetID="14" presetClass="entr" presetSubtype="10" fill="hold" nodeType="afterEffect">
                                      <p:stCondLst>
                                        <p:cond delay="0"/>
                                      </p:stCondLst>
                                      <p:childTnLst>
                                        <p:set>
                                          <p:cBhvr>
                                            <p:cTn id="437" dur="1" fill="hold">
                                              <p:stCondLst>
                                                <p:cond delay="0"/>
                                              </p:stCondLst>
                                            </p:cTn>
                                            <p:tgtEl>
                                              <p:spTgt spid="33"/>
                                            </p:tgtEl>
                                            <p:attrNameLst>
                                              <p:attrName>style.visibility</p:attrName>
                                            </p:attrNameLst>
                                          </p:cBhvr>
                                          <p:to>
                                            <p:strVal val="visible"/>
                                          </p:to>
                                        </p:set>
                                        <p:animEffect transition="in" filter="randombar(horizontal)">
                                          <p:cBhvr>
                                            <p:cTn id="438" dur="1000"/>
                                            <p:tgtEl>
                                              <p:spTgt spid="33"/>
                                            </p:tgtEl>
                                          </p:cBhvr>
                                        </p:animEffect>
                                      </p:childTnLst>
                                    </p:cTn>
                                  </p:par>
                                  <p:par>
                                    <p:cTn id="439" presetID="1" presetClass="mediacall" presetSubtype="0" fill="hold" nodeType="withEffect">
                                      <p:stCondLst>
                                        <p:cond delay="0"/>
                                      </p:stCondLst>
                                      <p:childTnLst>
                                        <p:cmd type="call" cmd="playFrom(0.0)">
                                          <p:cBhvr>
                                            <p:cTn id="440" dur="2351" fill="hold"/>
                                            <p:tgtEl>
                                              <p:spTgt spid="28"/>
                                            </p:tgtEl>
                                          </p:cBhvr>
                                        </p:cmd>
                                      </p:childTnLst>
                                    </p:cTn>
                                  </p:par>
                                  <p:par>
                                    <p:cTn id="441" presetID="10" presetClass="entr" presetSubtype="0" fill="hold" grpId="0" nodeType="withEffect">
                                      <p:stCondLst>
                                        <p:cond delay="0"/>
                                      </p:stCondLst>
                                      <p:childTnLst>
                                        <p:set>
                                          <p:cBhvr>
                                            <p:cTn id="442" dur="1" fill="hold">
                                              <p:stCondLst>
                                                <p:cond delay="0"/>
                                              </p:stCondLst>
                                            </p:cTn>
                                            <p:tgtEl>
                                              <p:spTgt spid="29"/>
                                            </p:tgtEl>
                                            <p:attrNameLst>
                                              <p:attrName>style.visibility</p:attrName>
                                            </p:attrNameLst>
                                          </p:cBhvr>
                                          <p:to>
                                            <p:strVal val="visible"/>
                                          </p:to>
                                        </p:set>
                                        <p:animEffect transition="in" filter="fade">
                                          <p:cBhvr>
                                            <p:cTn id="443" dur="500"/>
                                            <p:tgtEl>
                                              <p:spTgt spid="29"/>
                                            </p:tgtEl>
                                          </p:cBhvr>
                                        </p:animEffect>
                                      </p:childTnLst>
                                    </p:cTn>
                                  </p:par>
                                  <p:par>
                                    <p:cTn id="444" presetID="10" presetClass="entr" presetSubtype="0" fill="hold" nodeType="withEffect">
                                      <p:stCondLst>
                                        <p:cond delay="500"/>
                                      </p:stCondLst>
                                      <p:childTnLst>
                                        <p:set>
                                          <p:cBhvr>
                                            <p:cTn id="445" dur="1" fill="hold">
                                              <p:stCondLst>
                                                <p:cond delay="0"/>
                                              </p:stCondLst>
                                            </p:cTn>
                                            <p:tgtEl>
                                              <p:spTgt spid="30"/>
                                            </p:tgtEl>
                                            <p:attrNameLst>
                                              <p:attrName>style.visibility</p:attrName>
                                            </p:attrNameLst>
                                          </p:cBhvr>
                                          <p:to>
                                            <p:strVal val="visible"/>
                                          </p:to>
                                        </p:set>
                                        <p:animEffect transition="in" filter="fade">
                                          <p:cBhvr>
                                            <p:cTn id="446" dur="500"/>
                                            <p:tgtEl>
                                              <p:spTgt spid="30"/>
                                            </p:tgtEl>
                                          </p:cBhvr>
                                        </p:animEffect>
                                      </p:childTnLst>
                                    </p:cTn>
                                  </p:par>
                                </p:childTnLst>
                              </p:cTn>
                            </p:par>
                            <p:par>
                              <p:cTn id="447" fill="hold">
                                <p:stCondLst>
                                  <p:cond delay="2711"/>
                                </p:stCondLst>
                                <p:childTnLst>
                                  <p:par>
                                    <p:cTn id="448" presetID="10" presetClass="exit" presetSubtype="0" fill="hold" nodeType="afterEffect">
                                      <p:stCondLst>
                                        <p:cond delay="5000"/>
                                      </p:stCondLst>
                                      <p:childTnLst>
                                        <p:animEffect transition="out" filter="fade">
                                          <p:cBhvr>
                                            <p:cTn id="449" dur="1000"/>
                                            <p:tgtEl>
                                              <p:spTgt spid="33"/>
                                            </p:tgtEl>
                                          </p:cBhvr>
                                        </p:animEffect>
                                        <p:set>
                                          <p:cBhvr>
                                            <p:cTn id="450" dur="1" fill="hold">
                                              <p:stCondLst>
                                                <p:cond delay="999"/>
                                              </p:stCondLst>
                                            </p:cTn>
                                            <p:tgtEl>
                                              <p:spTgt spid="33"/>
                                            </p:tgtEl>
                                            <p:attrNameLst>
                                              <p:attrName>style.visibility</p:attrName>
                                            </p:attrNameLst>
                                          </p:cBhvr>
                                          <p:to>
                                            <p:strVal val="hidden"/>
                                          </p:to>
                                        </p:set>
                                      </p:childTnLst>
                                    </p:cTn>
                                  </p:par>
                                  <p:par>
                                    <p:cTn id="451" presetID="10" presetClass="exit" presetSubtype="0" fill="hold" nodeType="withEffect">
                                      <p:stCondLst>
                                        <p:cond delay="5000"/>
                                      </p:stCondLst>
                                      <p:childTnLst>
                                        <p:animEffect transition="out" filter="fade">
                                          <p:cBhvr>
                                            <p:cTn id="452" dur="1000"/>
                                            <p:tgtEl>
                                              <p:spTgt spid="30"/>
                                            </p:tgtEl>
                                          </p:cBhvr>
                                        </p:animEffect>
                                        <p:set>
                                          <p:cBhvr>
                                            <p:cTn id="453" dur="1" fill="hold">
                                              <p:stCondLst>
                                                <p:cond delay="999"/>
                                              </p:stCondLst>
                                            </p:cTn>
                                            <p:tgtEl>
                                              <p:spTgt spid="30"/>
                                            </p:tgtEl>
                                            <p:attrNameLst>
                                              <p:attrName>style.visibility</p:attrName>
                                            </p:attrNameLst>
                                          </p:cBhvr>
                                          <p:to>
                                            <p:strVal val="hidden"/>
                                          </p:to>
                                        </p:set>
                                      </p:childTnLst>
                                    </p:cTn>
                                  </p:par>
                                  <p:par>
                                    <p:cTn id="454" presetID="10" presetClass="exit" presetSubtype="0" fill="hold" grpId="1" nodeType="withEffect">
                                      <p:stCondLst>
                                        <p:cond delay="5000"/>
                                      </p:stCondLst>
                                      <p:childTnLst>
                                        <p:animEffect transition="out" filter="fade">
                                          <p:cBhvr>
                                            <p:cTn id="455" dur="1000"/>
                                            <p:tgtEl>
                                              <p:spTgt spid="29"/>
                                            </p:tgtEl>
                                          </p:cBhvr>
                                        </p:animEffect>
                                        <p:set>
                                          <p:cBhvr>
                                            <p:cTn id="456"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57" restart="whenNotActive" fill="hold" evtFilter="cancelBubble" nodeType="interactiveSeq">
                    <p:stCondLst>
                      <p:cond evt="onClick" delay="0">
                        <p:tgtEl>
                          <p:spTgt spid="27"/>
                        </p:tgtEl>
                      </p:cond>
                    </p:stCondLst>
                    <p:endSync evt="end" delay="0">
                      <p:rtn val="all"/>
                    </p:endSync>
                    <p:childTnLst>
                      <p:par>
                        <p:cTn id="458" fill="hold">
                          <p:stCondLst>
                            <p:cond delay="0"/>
                          </p:stCondLst>
                          <p:childTnLst>
                            <p:par>
                              <p:cTn id="459" fill="hold">
                                <p:stCondLst>
                                  <p:cond delay="0"/>
                                </p:stCondLst>
                                <p:childTnLst>
                                  <p:par>
                                    <p:cTn id="460" presetID="2" presetClass="exit" presetSubtype="6" fill="hold" grpId="1" nodeType="clickEffect">
                                      <p:stCondLst>
                                        <p:cond delay="0"/>
                                      </p:stCondLst>
                                      <p:childTnLst>
                                        <p:anim calcmode="lin" valueType="num">
                                          <p:cBhvr additive="base">
                                            <p:cTn id="461" dur="350"/>
                                            <p:tgtEl>
                                              <p:spTgt spid="27"/>
                                            </p:tgtEl>
                                            <p:attrNameLst>
                                              <p:attrName>ppt_x</p:attrName>
                                            </p:attrNameLst>
                                          </p:cBhvr>
                                          <p:tavLst>
                                            <p:tav tm="0">
                                              <p:val>
                                                <p:strVal val="ppt_x"/>
                                              </p:val>
                                            </p:tav>
                                            <p:tav tm="100000">
                                              <p:val>
                                                <p:strVal val="1+ppt_w/2"/>
                                              </p:val>
                                            </p:tav>
                                          </p:tavLst>
                                        </p:anim>
                                        <p:anim calcmode="lin" valueType="num">
                                          <p:cBhvr additive="base">
                                            <p:cTn id="462" dur="350"/>
                                            <p:tgtEl>
                                              <p:spTgt spid="27"/>
                                            </p:tgtEl>
                                            <p:attrNameLst>
                                              <p:attrName>ppt_y</p:attrName>
                                            </p:attrNameLst>
                                          </p:cBhvr>
                                          <p:tavLst>
                                            <p:tav tm="0">
                                              <p:val>
                                                <p:strVal val="ppt_y"/>
                                              </p:val>
                                            </p:tav>
                                            <p:tav tm="100000">
                                              <p:val>
                                                <p:strVal val="1+ppt_h/2"/>
                                              </p:val>
                                            </p:tav>
                                          </p:tavLst>
                                        </p:anim>
                                        <p:set>
                                          <p:cBhvr>
                                            <p:cTn id="463" dur="1" fill="hold">
                                              <p:stCondLst>
                                                <p:cond delay="349"/>
                                              </p:stCondLst>
                                            </p:cTn>
                                            <p:tgtEl>
                                              <p:spTgt spid="27"/>
                                            </p:tgtEl>
                                            <p:attrNameLst>
                                              <p:attrName>style.visibility</p:attrName>
                                            </p:attrNameLst>
                                          </p:cBhvr>
                                          <p:to>
                                            <p:strVal val="hidden"/>
                                          </p:to>
                                        </p:set>
                                      </p:childTnLst>
                                    </p:cTn>
                                  </p:par>
                                  <p:par>
                                    <p:cTn id="464" presetID="10" presetClass="exit" presetSubtype="0" fill="hold" grpId="1" nodeType="withEffect">
                                      <p:stCondLst>
                                        <p:cond delay="0"/>
                                      </p:stCondLst>
                                      <p:childTnLst>
                                        <p:animEffect transition="out" filter="fade">
                                          <p:cBhvr>
                                            <p:cTn id="465" dur="100"/>
                                            <p:tgtEl>
                                              <p:spTgt spid="3"/>
                                            </p:tgtEl>
                                          </p:cBhvr>
                                        </p:animEffect>
                                        <p:set>
                                          <p:cBhvr>
                                            <p:cTn id="466" dur="1" fill="hold">
                                              <p:stCondLst>
                                                <p:cond delay="99"/>
                                              </p:stCondLst>
                                            </p:cTn>
                                            <p:tgtEl>
                                              <p:spTgt spid="3"/>
                                            </p:tgtEl>
                                            <p:attrNameLst>
                                              <p:attrName>style.visibility</p:attrName>
                                            </p:attrNameLst>
                                          </p:cBhvr>
                                          <p:to>
                                            <p:strVal val="hidden"/>
                                          </p:to>
                                        </p:set>
                                      </p:childTnLst>
                                    </p:cTn>
                                  </p:par>
                                  <p:par>
                                    <p:cTn id="467" presetID="1" presetClass="mediacall" presetSubtype="0" fill="hold" nodeType="withEffect">
                                      <p:stCondLst>
                                        <p:cond delay="0"/>
                                      </p:stCondLst>
                                      <p:childTnLst>
                                        <p:cmd type="call" cmd="playFrom(0.0)">
                                          <p:cBhvr>
                                            <p:cTn id="468" dur="339" fill="hold"/>
                                            <p:tgtEl>
                                              <p:spTgt spid="9"/>
                                            </p:tgtEl>
                                          </p:cBhvr>
                                        </p:cmd>
                                      </p:childTnLst>
                                    </p:cTn>
                                  </p:par>
                                  <p:par>
                                    <p:cTn id="469" presetID="1" presetClass="entr" presetSubtype="0" fill="hold" nodeType="withEffect">
                                      <p:stCondLst>
                                        <p:cond delay="0"/>
                                      </p:stCondLst>
                                      <p:childTnLst>
                                        <p:set>
                                          <p:cBhvr>
                                            <p:cTn id="470" dur="1" fill="hold">
                                              <p:stCondLst>
                                                <p:cond delay="0"/>
                                              </p:stCondLst>
                                            </p:cTn>
                                            <p:tgtEl>
                                              <p:spTgt spid="91"/>
                                            </p:tgtEl>
                                            <p:attrNameLst>
                                              <p:attrName>style.visibility</p:attrName>
                                            </p:attrNameLst>
                                          </p:cBhvr>
                                          <p:to>
                                            <p:strVal val="visible"/>
                                          </p:to>
                                        </p:set>
                                      </p:childTnLst>
                                    </p:cTn>
                                  </p:par>
                                </p:childTnLst>
                              </p:cTn>
                            </p:par>
                            <p:par>
                              <p:cTn id="471" fill="hold">
                                <p:stCondLst>
                                  <p:cond delay="350"/>
                                </p:stCondLst>
                                <p:childTnLst>
                                  <p:par>
                                    <p:cTn id="472"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473" dur="1500" fill="hold"/>
                                            <p:tgtEl>
                                              <p:spTgt spid="91"/>
                                            </p:tgtEl>
                                            <p:attrNameLst>
                                              <p:attrName>ppt_x</p:attrName>
                                              <p:attrName>ppt_y</p:attrName>
                                            </p:attrNameLst>
                                          </p:cBhvr>
                                          <p:rCtr x="-11827" y="-5150"/>
                                        </p:animMotion>
                                      </p:childTnLst>
                                    </p:cTn>
                                  </p:par>
                                  <p:par>
                                    <p:cTn id="474" presetID="1" presetClass="mediacall" presetSubtype="0" fill="hold" nodeType="withEffect">
                                      <p:stCondLst>
                                        <p:cond delay="500"/>
                                      </p:stCondLst>
                                      <p:childTnLst>
                                        <p:cmd type="call" cmd="playFrom(0.0)">
                                          <p:cBhvr>
                                            <p:cTn id="475" dur="261" fill="hold"/>
                                            <p:tgtEl>
                                              <p:spTgt spid="86"/>
                                            </p:tgtEl>
                                          </p:cBhvr>
                                        </p:cmd>
                                      </p:childTnLst>
                                    </p:cTn>
                                  </p:par>
                                  <p:par>
                                    <p:cTn id="476"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477" dur="750" spd="-100000" fill="hold"/>
                                            <p:tgtEl>
                                              <p:spTgt spid="91"/>
                                            </p:tgtEl>
                                            <p:attrNameLst>
                                              <p:attrName>ppt_x</p:attrName>
                                              <p:attrName>ppt_y</p:attrName>
                                            </p:attrNameLst>
                                          </p:cBhvr>
                                          <p:rCtr x="-22" y="2932"/>
                                        </p:animMotion>
                                      </p:childTnLst>
                                    </p:cTn>
                                  </p:par>
                                  <p:par>
                                    <p:cTn id="478" presetID="10" presetClass="entr" presetSubtype="0" fill="hold" grpId="0" nodeType="withEffect">
                                      <p:stCondLst>
                                        <p:cond delay="500"/>
                                      </p:stCondLst>
                                      <p:childTnLst>
                                        <p:set>
                                          <p:cBhvr>
                                            <p:cTn id="479" dur="1" fill="hold">
                                              <p:stCondLst>
                                                <p:cond delay="0"/>
                                              </p:stCondLst>
                                            </p:cTn>
                                            <p:tgtEl>
                                              <p:spTgt spid="87"/>
                                            </p:tgtEl>
                                            <p:attrNameLst>
                                              <p:attrName>style.visibility</p:attrName>
                                            </p:attrNameLst>
                                          </p:cBhvr>
                                          <p:to>
                                            <p:strVal val="visible"/>
                                          </p:to>
                                        </p:set>
                                        <p:animEffect transition="in" filter="fade">
                                          <p:cBhvr>
                                            <p:cTn id="480" dur="500"/>
                                            <p:tgtEl>
                                              <p:spTgt spid="87"/>
                                            </p:tgtEl>
                                          </p:cBhvr>
                                        </p:animEffect>
                                      </p:childTnLst>
                                    </p:cTn>
                                  </p:par>
                                  <p:par>
                                    <p:cTn id="481" presetID="10" presetClass="entr" presetSubtype="0" fill="hold" nodeType="withEffect">
                                      <p:stCondLst>
                                        <p:cond delay="1000"/>
                                      </p:stCondLst>
                                      <p:childTnLst>
                                        <p:set>
                                          <p:cBhvr>
                                            <p:cTn id="482" dur="1" fill="hold">
                                              <p:stCondLst>
                                                <p:cond delay="0"/>
                                              </p:stCondLst>
                                            </p:cTn>
                                            <p:tgtEl>
                                              <p:spTgt spid="88"/>
                                            </p:tgtEl>
                                            <p:attrNameLst>
                                              <p:attrName>style.visibility</p:attrName>
                                            </p:attrNameLst>
                                          </p:cBhvr>
                                          <p:to>
                                            <p:strVal val="visible"/>
                                          </p:to>
                                        </p:set>
                                        <p:animEffect transition="in" filter="fade">
                                          <p:cBhvr>
                                            <p:cTn id="483" dur="500"/>
                                            <p:tgtEl>
                                              <p:spTgt spid="88"/>
                                            </p:tgtEl>
                                          </p:cBhvr>
                                        </p:animEffect>
                                      </p:childTnLst>
                                    </p:cTn>
                                  </p:par>
                                  <p:par>
                                    <p:cTn id="484" presetID="10" presetClass="exit" presetSubtype="0" fill="hold" nodeType="withEffect">
                                      <p:stCondLst>
                                        <p:cond delay="6000"/>
                                      </p:stCondLst>
                                      <p:childTnLst>
                                        <p:animEffect transition="out" filter="fade">
                                          <p:cBhvr>
                                            <p:cTn id="485" dur="1000"/>
                                            <p:tgtEl>
                                              <p:spTgt spid="91"/>
                                            </p:tgtEl>
                                          </p:cBhvr>
                                        </p:animEffect>
                                        <p:set>
                                          <p:cBhvr>
                                            <p:cTn id="486" dur="1" fill="hold">
                                              <p:stCondLst>
                                                <p:cond delay="999"/>
                                              </p:stCondLst>
                                            </p:cTn>
                                            <p:tgtEl>
                                              <p:spTgt spid="91"/>
                                            </p:tgtEl>
                                            <p:attrNameLst>
                                              <p:attrName>style.visibility</p:attrName>
                                            </p:attrNameLst>
                                          </p:cBhvr>
                                          <p:to>
                                            <p:strVal val="hidden"/>
                                          </p:to>
                                        </p:set>
                                      </p:childTnLst>
                                    </p:cTn>
                                  </p:par>
                                  <p:par>
                                    <p:cTn id="487" presetID="10" presetClass="exit" presetSubtype="0" fill="hold" nodeType="withEffect">
                                      <p:stCondLst>
                                        <p:cond delay="6000"/>
                                      </p:stCondLst>
                                      <p:childTnLst>
                                        <p:animEffect transition="out" filter="fade">
                                          <p:cBhvr>
                                            <p:cTn id="488" dur="1000"/>
                                            <p:tgtEl>
                                              <p:spTgt spid="88"/>
                                            </p:tgtEl>
                                          </p:cBhvr>
                                        </p:animEffect>
                                        <p:set>
                                          <p:cBhvr>
                                            <p:cTn id="489" dur="1" fill="hold">
                                              <p:stCondLst>
                                                <p:cond delay="999"/>
                                              </p:stCondLst>
                                            </p:cTn>
                                            <p:tgtEl>
                                              <p:spTgt spid="88"/>
                                            </p:tgtEl>
                                            <p:attrNameLst>
                                              <p:attrName>style.visibility</p:attrName>
                                            </p:attrNameLst>
                                          </p:cBhvr>
                                          <p:to>
                                            <p:strVal val="hidden"/>
                                          </p:to>
                                        </p:set>
                                      </p:childTnLst>
                                    </p:cTn>
                                  </p:par>
                                  <p:par>
                                    <p:cTn id="490" presetID="10" presetClass="exit" presetSubtype="0" fill="hold" grpId="1" nodeType="withEffect">
                                      <p:stCondLst>
                                        <p:cond delay="6000"/>
                                      </p:stCondLst>
                                      <p:childTnLst>
                                        <p:animEffect transition="out" filter="fade">
                                          <p:cBhvr>
                                            <p:cTn id="491" dur="1000"/>
                                            <p:tgtEl>
                                              <p:spTgt spid="87"/>
                                            </p:tgtEl>
                                          </p:cBhvr>
                                        </p:animEffect>
                                        <p:set>
                                          <p:cBhvr>
                                            <p:cTn id="492" dur="1" fill="hold">
                                              <p:stCondLst>
                                                <p:cond delay="9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93" fill="hold" display="0">
                      <p:stCondLst>
                        <p:cond delay="indefinite"/>
                      </p:stCondLst>
                      <p:endCondLst>
                        <p:cond evt="onStopAudio" delay="0">
                          <p:tgtEl>
                            <p:sldTgt/>
                          </p:tgtEl>
                        </p:cond>
                      </p:endCondLst>
                    </p:cTn>
                    <p:tgtEl>
                      <p:spTgt spid="5"/>
                    </p:tgtEl>
                  </p:cMediaNode>
                </p:audio>
                <p:audio>
                  <p:cMediaNode vol="80000">
                    <p:cTn id="494" fill="hold" display="0">
                      <p:stCondLst>
                        <p:cond delay="indefinite"/>
                      </p:stCondLst>
                      <p:endCondLst>
                        <p:cond evt="onStopAudio" delay="0">
                          <p:tgtEl>
                            <p:sldTgt/>
                          </p:tgtEl>
                        </p:cond>
                      </p:endCondLst>
                    </p:cTn>
                    <p:tgtEl>
                      <p:spTgt spid="9"/>
                    </p:tgtEl>
                  </p:cMediaNode>
                </p:audio>
                <p:audio>
                  <p:cMediaNode vol="80000">
                    <p:cTn id="495" fill="hold" display="0">
                      <p:stCondLst>
                        <p:cond delay="indefinite"/>
                      </p:stCondLst>
                      <p:endCondLst>
                        <p:cond evt="onStopAudio" delay="0">
                          <p:tgtEl>
                            <p:sldTgt/>
                          </p:tgtEl>
                        </p:cond>
                      </p:endCondLst>
                    </p:cTn>
                    <p:tgtEl>
                      <p:spTgt spid="23"/>
                    </p:tgtEl>
                  </p:cMediaNode>
                </p:audio>
                <p:audio>
                  <p:cMediaNode vol="80000">
                    <p:cTn id="496" fill="hold" display="0">
                      <p:stCondLst>
                        <p:cond delay="indefinite"/>
                      </p:stCondLst>
                      <p:endCondLst>
                        <p:cond evt="onStopAudio" delay="0">
                          <p:tgtEl>
                            <p:sldTgt/>
                          </p:tgtEl>
                        </p:cond>
                      </p:endCondLst>
                    </p:cTn>
                    <p:tgtEl>
                      <p:spTgt spid="28"/>
                    </p:tgtEl>
                  </p:cMediaNode>
                </p:audio>
                <p:audio>
                  <p:cMediaNode vol="80000">
                    <p:cTn id="497" fill="hold" display="0">
                      <p:stCondLst>
                        <p:cond delay="indefinite"/>
                      </p:stCondLst>
                      <p:endCondLst>
                        <p:cond evt="onStopAudio" delay="0">
                          <p:tgtEl>
                            <p:sldTgt/>
                          </p:tgtEl>
                        </p:cond>
                      </p:endCondLst>
                    </p:cTn>
                    <p:tgtEl>
                      <p:spTgt spid="40"/>
                    </p:tgtEl>
                  </p:cMediaNode>
                </p:audio>
                <p:audio>
                  <p:cMediaNode vol="80000">
                    <p:cTn id="498" fill="hold" display="0">
                      <p:stCondLst>
                        <p:cond delay="indefinite"/>
                      </p:stCondLst>
                      <p:endCondLst>
                        <p:cond evt="onStopAudio" delay="0">
                          <p:tgtEl>
                            <p:sldTgt/>
                          </p:tgtEl>
                        </p:cond>
                      </p:endCondLst>
                    </p:cTn>
                    <p:tgtEl>
                      <p:spTgt spid="56"/>
                    </p:tgtEl>
                  </p:cMediaNode>
                </p:audio>
                <p:audio>
                  <p:cMediaNode vol="80000">
                    <p:cTn id="499" fill="hold" display="0">
                      <p:stCondLst>
                        <p:cond delay="indefinite"/>
                      </p:stCondLst>
                      <p:endCondLst>
                        <p:cond evt="onStopAudio" delay="0">
                          <p:tgtEl>
                            <p:sldTgt/>
                          </p:tgtEl>
                        </p:cond>
                      </p:endCondLst>
                    </p:cTn>
                    <p:tgtEl>
                      <p:spTgt spid="62"/>
                    </p:tgtEl>
                  </p:cMediaNode>
                </p:audio>
                <p:audio>
                  <p:cMediaNode vol="80000">
                    <p:cTn id="500" fill="hold" display="0">
                      <p:stCondLst>
                        <p:cond delay="indefinite"/>
                      </p:stCondLst>
                      <p:endCondLst>
                        <p:cond evt="onStopAudio" delay="0">
                          <p:tgtEl>
                            <p:sldTgt/>
                          </p:tgtEl>
                        </p:cond>
                      </p:endCondLst>
                    </p:cTn>
                    <p:tgtEl>
                      <p:spTgt spid="68"/>
                    </p:tgtEl>
                  </p:cMediaNode>
                </p:audio>
                <p:audio>
                  <p:cMediaNode vol="80000">
                    <p:cTn id="501" fill="hold" display="0">
                      <p:stCondLst>
                        <p:cond delay="indefinite"/>
                      </p:stCondLst>
                      <p:endCondLst>
                        <p:cond evt="onStopAudio" delay="0">
                          <p:tgtEl>
                            <p:sldTgt/>
                          </p:tgtEl>
                        </p:cond>
                      </p:endCondLst>
                    </p:cTn>
                    <p:tgtEl>
                      <p:spTgt spid="78"/>
                    </p:tgtEl>
                  </p:cMediaNode>
                </p:audio>
                <p:audio>
                  <p:cMediaNode vol="80000">
                    <p:cTn id="502" fill="hold" display="0">
                      <p:stCondLst>
                        <p:cond delay="indefinite"/>
                      </p:stCondLst>
                      <p:endCondLst>
                        <p:cond evt="onStopAudio" delay="0">
                          <p:tgtEl>
                            <p:sldTgt/>
                          </p:tgtEl>
                        </p:cond>
                      </p:endCondLst>
                    </p:cTn>
                    <p:tgtEl>
                      <p:spTgt spid="86"/>
                    </p:tgtEl>
                  </p:cMediaNode>
                </p:audio>
                <p:audio>
                  <p:cMediaNode vol="80000">
                    <p:cTn id="503" fill="hold" display="0">
                      <p:stCondLst>
                        <p:cond delay="indefinite"/>
                      </p:stCondLst>
                      <p:endCondLst>
                        <p:cond evt="onStopAudio" delay="0">
                          <p:tgtEl>
                            <p:sldTgt/>
                          </p:tgtEl>
                        </p:cond>
                      </p:endCondLst>
                    </p:cTn>
                    <p:tgtEl>
                      <p:spTgt spid="92"/>
                    </p:tgtEl>
                  </p:cMediaNode>
                </p:audio>
                <p:audio>
                  <p:cMediaNode vol="80000">
                    <p:cTn id="504" fill="hold" display="0">
                      <p:stCondLst>
                        <p:cond delay="indefinite"/>
                      </p:stCondLst>
                      <p:endCondLst>
                        <p:cond evt="onStopAudio" delay="0">
                          <p:tgtEl>
                            <p:sldTgt/>
                          </p:tgtEl>
                        </p:cond>
                      </p:endCondLst>
                    </p:cTn>
                    <p:tgtEl>
                      <p:spTgt spid="93"/>
                    </p:tgtEl>
                  </p:cMediaNode>
                </p:audio>
              </p:childTnLst>
            </p:cTn>
          </p:par>
        </p:tnLst>
        <p:bldLst>
          <p:bldP spid="29" grpId="0" animBg="1"/>
          <p:bldP spid="29" grpId="1" animBg="1"/>
          <p:bldP spid="41" grpId="0" animBg="1"/>
          <p:bldP spid="41" grpId="1" animBg="1"/>
          <p:bldP spid="45" grpId="0"/>
          <p:bldP spid="45" grpId="1"/>
          <p:bldP spid="46" grpId="0"/>
          <p:bldP spid="46" grpId="1"/>
          <p:bldP spid="54" grpId="0"/>
          <p:bldP spid="54" grpId="1"/>
          <p:bldP spid="57" grpId="0" animBg="1"/>
          <p:bldP spid="57" grpId="1" animBg="1"/>
          <p:bldP spid="63" grpId="0" animBg="1"/>
          <p:bldP spid="63" grpId="1" animBg="1"/>
          <p:bldP spid="69" grpId="0" animBg="1"/>
          <p:bldP spid="69" grpId="1" animBg="1"/>
          <p:bldP spid="73" grpId="0"/>
          <p:bldP spid="73" grpId="1"/>
          <p:bldP spid="74" grpId="0"/>
          <p:bldP spid="74" grpId="1"/>
          <p:bldP spid="75" grpId="0"/>
          <p:bldP spid="75" grpId="1"/>
          <p:bldP spid="79" grpId="0" animBg="1"/>
          <p:bldP spid="79" grpId="1" animBg="1"/>
          <p:bldP spid="80" grpId="0"/>
          <p:bldP spid="80" grpId="1"/>
          <p:bldP spid="81" grpId="0"/>
          <p:bldP spid="81" grpId="1"/>
          <p:bldP spid="87" grpId="0" animBg="1"/>
          <p:bldP spid="87" grpId="1" animBg="1"/>
          <p:bldP spid="94" grpId="0" animBg="1"/>
          <p:bldP spid="94" grpId="1" animBg="1"/>
          <p:bldP spid="96" grpId="0"/>
          <p:bldP spid="96"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par>
                              <p:cTn id="63" fill="hold">
                                <p:stCondLst>
                                  <p:cond delay="2489"/>
                                </p:stCondLst>
                                <p:childTnLst>
                                  <p:par>
                                    <p:cTn id="64" presetID="1" presetClass="mediacall" presetSubtype="0" fill="hold" nodeType="afterEffect">
                                      <p:stCondLst>
                                        <p:cond delay="0"/>
                                      </p:stCondLst>
                                      <p:childTnLst>
                                        <p:cmd type="call" cmd="playFrom(0.0)">
                                          <p:cBhvr>
                                            <p:cTn id="65" dur="741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exit" presetSubtype="9" fill="hold" grpId="1" nodeType="clickEffect">
                                      <p:stCondLst>
                                        <p:cond delay="0"/>
                                      </p:stCondLst>
                                      <p:childTnLst>
                                        <p:anim calcmode="lin" valueType="num">
                                          <p:cBhvr additive="base">
                                            <p:cTn id="70" dur="350"/>
                                            <p:tgtEl>
                                              <p:spTgt spid="4"/>
                                            </p:tgtEl>
                                            <p:attrNameLst>
                                              <p:attrName>ppt_x</p:attrName>
                                            </p:attrNameLst>
                                          </p:cBhvr>
                                          <p:tavLst>
                                            <p:tav tm="0">
                                              <p:val>
                                                <p:strVal val="ppt_x"/>
                                              </p:val>
                                            </p:tav>
                                            <p:tav tm="100000">
                                              <p:val>
                                                <p:strVal val="0-ppt_w/2"/>
                                              </p:val>
                                            </p:tav>
                                          </p:tavLst>
                                        </p:anim>
                                        <p:anim calcmode="lin" valueType="num">
                                          <p:cBhvr additive="base">
                                            <p:cTn id="71" dur="350"/>
                                            <p:tgtEl>
                                              <p:spTgt spid="4"/>
                                            </p:tgtEl>
                                            <p:attrNameLst>
                                              <p:attrName>ppt_y</p:attrName>
                                            </p:attrNameLst>
                                          </p:cBhvr>
                                          <p:tavLst>
                                            <p:tav tm="0">
                                              <p:val>
                                                <p:strVal val="ppt_y"/>
                                              </p:val>
                                            </p:tav>
                                            <p:tav tm="100000">
                                              <p:val>
                                                <p:strVal val="0-ppt_h/2"/>
                                              </p:val>
                                            </p:tav>
                                          </p:tavLst>
                                        </p:anim>
                                        <p:set>
                                          <p:cBhvr>
                                            <p:cTn id="72" dur="1" fill="hold">
                                              <p:stCondLst>
                                                <p:cond delay="349"/>
                                              </p:stCondLst>
                                            </p:cTn>
                                            <p:tgtEl>
                                              <p:spTgt spid="4"/>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100"/>
                                            <p:tgtEl>
                                              <p:spTgt spid="53"/>
                                            </p:tgtEl>
                                          </p:cBhvr>
                                        </p:animEffect>
                                        <p:set>
                                          <p:cBhvr>
                                            <p:cTn id="75" dur="1" fill="hold">
                                              <p:stCondLst>
                                                <p:cond delay="99"/>
                                              </p:stCondLst>
                                            </p:cTn>
                                            <p:tgtEl>
                                              <p:spTgt spid="53"/>
                                            </p:tgtEl>
                                            <p:attrNameLst>
                                              <p:attrName>style.visibility</p:attrName>
                                            </p:attrNameLst>
                                          </p:cBhvr>
                                          <p:to>
                                            <p:strVal val="hidden"/>
                                          </p:to>
                                        </p:set>
                                      </p:childTnLst>
                                    </p:cTn>
                                  </p:par>
                                  <p:par>
                                    <p:cTn id="76" presetID="1" presetClass="mediacall" presetSubtype="0" fill="hold" nodeType="withEffect">
                                      <p:stCondLst>
                                        <p:cond delay="0"/>
                                      </p:stCondLst>
                                      <p:childTnLst>
                                        <p:cmd type="call" cmd="playFrom(0.0)">
                                          <p:cBhvr>
                                            <p:cTn id="77" dur="339" fill="hold"/>
                                            <p:tgtEl>
                                              <p:spTgt spid="9"/>
                                            </p:tgtEl>
                                          </p:cBhvr>
                                        </p:cmd>
                                      </p:childTnLst>
                                    </p:cTn>
                                  </p:par>
                                  <p:par>
                                    <p:cTn id="78" presetID="1" presetClass="entr" presetSubtype="0" fill="hold" nodeType="withEffect">
                                      <p:stCondLst>
                                        <p:cond delay="0"/>
                                      </p:stCondLst>
                                      <p:childTnLst>
                                        <p:set>
                                          <p:cBhvr>
                                            <p:cTn id="79" dur="1" fill="hold">
                                              <p:stCondLst>
                                                <p:cond delay="0"/>
                                              </p:stCondLst>
                                            </p:cTn>
                                            <p:tgtEl>
                                              <p:spTgt spid="55"/>
                                            </p:tgtEl>
                                            <p:attrNameLst>
                                              <p:attrName>style.visibility</p:attrName>
                                            </p:attrNameLst>
                                          </p:cBhvr>
                                          <p:to>
                                            <p:strVal val="visible"/>
                                          </p:to>
                                        </p:set>
                                      </p:childTnLst>
                                    </p:cTn>
                                  </p:par>
                                </p:childTnLst>
                              </p:cTn>
                            </p:par>
                            <p:par>
                              <p:cTn id="80" fill="hold">
                                <p:stCondLst>
                                  <p:cond delay="350"/>
                                </p:stCondLst>
                                <p:childTnLst>
                                  <p:par>
                                    <p:cTn id="81" presetID="42" presetClass="path" presetSubtype="0" accel="50000" decel="50000" fill="hold" nodeType="afterEffect">
                                      <p:stCondLst>
                                        <p:cond delay="0"/>
                                      </p:stCondLst>
                                      <p:childTnLst>
                                        <p:animMotion origin="layout" path="M -4.20139E-6 4.38272E-6 L 0.12739 0.00057 " pathEditMode="relative" rAng="0" ptsTypes="AA">
                                          <p:cBhvr>
                                            <p:cTn id="82" dur="1000" fill="hold"/>
                                            <p:tgtEl>
                                              <p:spTgt spid="55"/>
                                            </p:tgtEl>
                                            <p:attrNameLst>
                                              <p:attrName>ppt_x</p:attrName>
                                              <p:attrName>ppt_y</p:attrName>
                                            </p:attrNameLst>
                                          </p:cBhvr>
                                          <p:rCtr x="6369" y="19"/>
                                        </p:animMotion>
                                      </p:childTnLst>
                                    </p:cTn>
                                  </p:par>
                                  <p:par>
                                    <p:cTn id="83" presetID="1" presetClass="mediacall" presetSubtype="0" fill="hold" nodeType="withEffect">
                                      <p:stCondLst>
                                        <p:cond delay="250"/>
                                      </p:stCondLst>
                                      <p:childTnLst>
                                        <p:cmd type="call" cmd="playFrom(0.0)">
                                          <p:cBhvr>
                                            <p:cTn id="84" dur="1536" fill="hold"/>
                                            <p:tgtEl>
                                              <p:spTgt spid="40"/>
                                            </p:tgtEl>
                                          </p:cBhvr>
                                        </p:cmd>
                                      </p:childTnLst>
                                    </p:cTn>
                                  </p:par>
                                  <p:par>
                                    <p:cTn id="85" presetID="10" presetClass="entr" presetSubtype="0" fill="hold" grpId="0" nodeType="withEffect">
                                      <p:stCondLst>
                                        <p:cond delay="25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10" presetClass="entr" presetSubtype="0" fill="hold" nodeType="withEffect">
                                      <p:stCondLst>
                                        <p:cond delay="75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46"/>
                                            </p:tgtEl>
                                            <p:attrNameLst>
                                              <p:attrName>style.visibility</p:attrName>
                                            </p:attrNameLst>
                                          </p:cBhvr>
                                          <p:to>
                                            <p:strVal val="visible"/>
                                          </p:to>
                                        </p:set>
                                        <p:animEffect transition="in" filter="fade">
                                          <p:cBhvr>
                                            <p:cTn id="96" dur="500"/>
                                            <p:tgtEl>
                                              <p:spTgt spid="46"/>
                                            </p:tgtEl>
                                          </p:cBhvr>
                                        </p:animEffect>
                                      </p:childTnLst>
                                    </p:cTn>
                                  </p:par>
                                </p:childTnLst>
                              </p:cTn>
                            </p:par>
                            <p:par>
                              <p:cTn id="97" fill="hold">
                                <p:stCondLst>
                                  <p:cond delay="2136"/>
                                </p:stCondLst>
                                <p:childTnLst>
                                  <p:par>
                                    <p:cTn id="98" presetID="10" presetClass="entr" presetSubtype="0" fill="hold" grpId="0" nodeType="afterEffect">
                                      <p:stCondLst>
                                        <p:cond delay="25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500"/>
                                            <p:tgtEl>
                                              <p:spTgt spid="45"/>
                                            </p:tgtEl>
                                          </p:cBhvr>
                                        </p:animEffect>
                                      </p:childTnLst>
                                    </p:cTn>
                                  </p:par>
                                  <p:par>
                                    <p:cTn id="101" presetID="10" presetClass="exit" presetSubtype="0" fill="hold" nodeType="withEffect">
                                      <p:stCondLst>
                                        <p:cond delay="10000"/>
                                      </p:stCondLst>
                                      <p:childTnLst>
                                        <p:animEffect transition="out" filter="fade">
                                          <p:cBhvr>
                                            <p:cTn id="102" dur="1000"/>
                                            <p:tgtEl>
                                              <p:spTgt spid="55"/>
                                            </p:tgtEl>
                                          </p:cBhvr>
                                        </p:animEffect>
                                        <p:set>
                                          <p:cBhvr>
                                            <p:cTn id="103" dur="1" fill="hold">
                                              <p:stCondLst>
                                                <p:cond delay="999"/>
                                              </p:stCondLst>
                                            </p:cTn>
                                            <p:tgtEl>
                                              <p:spTgt spid="55"/>
                                            </p:tgtEl>
                                            <p:attrNameLst>
                                              <p:attrName>style.visibility</p:attrName>
                                            </p:attrNameLst>
                                          </p:cBhvr>
                                          <p:to>
                                            <p:strVal val="hidden"/>
                                          </p:to>
                                        </p:set>
                                      </p:childTnLst>
                                    </p:cTn>
                                  </p:par>
                                  <p:par>
                                    <p:cTn id="104" presetID="10" presetClass="exit" presetSubtype="0" fill="hold" grpId="1" nodeType="withEffect">
                                      <p:stCondLst>
                                        <p:cond delay="10000"/>
                                      </p:stCondLst>
                                      <p:childTnLst>
                                        <p:animEffect transition="out" filter="fade">
                                          <p:cBhvr>
                                            <p:cTn id="105" dur="1000"/>
                                            <p:tgtEl>
                                              <p:spTgt spid="41"/>
                                            </p:tgtEl>
                                          </p:cBhvr>
                                        </p:animEffect>
                                        <p:set>
                                          <p:cBhvr>
                                            <p:cTn id="106" dur="1" fill="hold">
                                              <p:stCondLst>
                                                <p:cond delay="999"/>
                                              </p:stCondLst>
                                            </p:cTn>
                                            <p:tgtEl>
                                              <p:spTgt spid="41"/>
                                            </p:tgtEl>
                                            <p:attrNameLst>
                                              <p:attrName>style.visibility</p:attrName>
                                            </p:attrNameLst>
                                          </p:cBhvr>
                                          <p:to>
                                            <p:strVal val="hidden"/>
                                          </p:to>
                                        </p:set>
                                      </p:childTnLst>
                                    </p:cTn>
                                  </p:par>
                                  <p:par>
                                    <p:cTn id="107" presetID="10" presetClass="exit" presetSubtype="0" fill="hold" grpId="1" nodeType="withEffect">
                                      <p:stCondLst>
                                        <p:cond delay="10000"/>
                                      </p:stCondLst>
                                      <p:childTnLst>
                                        <p:animEffect transition="out" filter="fade">
                                          <p:cBhvr>
                                            <p:cTn id="108" dur="1000"/>
                                            <p:tgtEl>
                                              <p:spTgt spid="54"/>
                                            </p:tgtEl>
                                          </p:cBhvr>
                                        </p:animEffect>
                                        <p:set>
                                          <p:cBhvr>
                                            <p:cTn id="109" dur="1" fill="hold">
                                              <p:stCondLst>
                                                <p:cond delay="999"/>
                                              </p:stCondLst>
                                            </p:cTn>
                                            <p:tgtEl>
                                              <p:spTgt spid="54"/>
                                            </p:tgtEl>
                                            <p:attrNameLst>
                                              <p:attrName>style.visibility</p:attrName>
                                            </p:attrNameLst>
                                          </p:cBhvr>
                                          <p:to>
                                            <p:strVal val="hidden"/>
                                          </p:to>
                                        </p:set>
                                      </p:childTnLst>
                                    </p:cTn>
                                  </p:par>
                                  <p:par>
                                    <p:cTn id="110" presetID="10" presetClass="exit" presetSubtype="0" fill="hold" nodeType="withEffect">
                                      <p:stCondLst>
                                        <p:cond delay="10000"/>
                                      </p:stCondLst>
                                      <p:childTnLst>
                                        <p:animEffect transition="out" filter="fade">
                                          <p:cBhvr>
                                            <p:cTn id="111" dur="1000"/>
                                            <p:tgtEl>
                                              <p:spTgt spid="42"/>
                                            </p:tgtEl>
                                          </p:cBhvr>
                                        </p:animEffect>
                                        <p:set>
                                          <p:cBhvr>
                                            <p:cTn id="112" dur="1" fill="hold">
                                              <p:stCondLst>
                                                <p:cond delay="999"/>
                                              </p:stCondLst>
                                            </p:cTn>
                                            <p:tgtEl>
                                              <p:spTgt spid="42"/>
                                            </p:tgtEl>
                                            <p:attrNameLst>
                                              <p:attrName>style.visibility</p:attrName>
                                            </p:attrNameLst>
                                          </p:cBhvr>
                                          <p:to>
                                            <p:strVal val="hidden"/>
                                          </p:to>
                                        </p:set>
                                      </p:childTnLst>
                                    </p:cTn>
                                  </p:par>
                                  <p:par>
                                    <p:cTn id="113" presetID="10" presetClass="exit" presetSubtype="0" fill="hold" grpId="1" nodeType="withEffect">
                                      <p:stCondLst>
                                        <p:cond delay="10000"/>
                                      </p:stCondLst>
                                      <p:childTnLst>
                                        <p:animEffect transition="out" filter="fade">
                                          <p:cBhvr>
                                            <p:cTn id="114" dur="1000"/>
                                            <p:tgtEl>
                                              <p:spTgt spid="46"/>
                                            </p:tgtEl>
                                          </p:cBhvr>
                                        </p:animEffect>
                                        <p:set>
                                          <p:cBhvr>
                                            <p:cTn id="115" dur="1" fill="hold">
                                              <p:stCondLst>
                                                <p:cond delay="999"/>
                                              </p:stCondLst>
                                            </p:cTn>
                                            <p:tgtEl>
                                              <p:spTgt spid="46"/>
                                            </p:tgtEl>
                                            <p:attrNameLst>
                                              <p:attrName>style.visibility</p:attrName>
                                            </p:attrNameLst>
                                          </p:cBhvr>
                                          <p:to>
                                            <p:strVal val="hidden"/>
                                          </p:to>
                                        </p:set>
                                      </p:childTnLst>
                                    </p:cTn>
                                  </p:par>
                                  <p:par>
                                    <p:cTn id="116" presetID="10" presetClass="exit" presetSubtype="0" fill="hold" grpId="1" nodeType="withEffect">
                                      <p:stCondLst>
                                        <p:cond delay="10000"/>
                                      </p:stCondLst>
                                      <p:childTnLst>
                                        <p:animEffect transition="out" filter="fade">
                                          <p:cBhvr>
                                            <p:cTn id="117" dur="1000"/>
                                            <p:tgtEl>
                                              <p:spTgt spid="45"/>
                                            </p:tgtEl>
                                          </p:cBhvr>
                                        </p:animEffect>
                                        <p:set>
                                          <p:cBhvr>
                                            <p:cTn id="118" dur="1" fill="hold">
                                              <p:stCondLst>
                                                <p:cond delay="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19" restart="whenNotActive" fill="hold" evtFilter="cancelBubble" nodeType="interactiveSeq">
                    <p:stCondLst>
                      <p:cond evt="onClick" delay="0">
                        <p:tgtEl>
                          <p:spTgt spid="20"/>
                        </p:tgtEl>
                      </p:cond>
                    </p:stCondLst>
                    <p:endSync evt="end" delay="0">
                      <p:rtn val="all"/>
                    </p:endSync>
                    <p:childTnLst>
                      <p:par>
                        <p:cTn id="120" fill="hold">
                          <p:stCondLst>
                            <p:cond delay="0"/>
                          </p:stCondLst>
                          <p:childTnLst>
                            <p:par>
                              <p:cTn id="121" fill="hold">
                                <p:stCondLst>
                                  <p:cond delay="0"/>
                                </p:stCondLst>
                                <p:childTnLst>
                                  <p:par>
                                    <p:cTn id="122" presetID="2" presetClass="exit" presetSubtype="3" fill="hold" grpId="1" nodeType="clickEffect">
                                      <p:stCondLst>
                                        <p:cond delay="0"/>
                                      </p:stCondLst>
                                      <p:childTnLst>
                                        <p:anim calcmode="lin" valueType="num">
                                          <p:cBhvr additive="base">
                                            <p:cTn id="123" dur="350"/>
                                            <p:tgtEl>
                                              <p:spTgt spid="20"/>
                                            </p:tgtEl>
                                            <p:attrNameLst>
                                              <p:attrName>ppt_x</p:attrName>
                                            </p:attrNameLst>
                                          </p:cBhvr>
                                          <p:tavLst>
                                            <p:tav tm="0">
                                              <p:val>
                                                <p:strVal val="ppt_x"/>
                                              </p:val>
                                            </p:tav>
                                            <p:tav tm="100000">
                                              <p:val>
                                                <p:strVal val="1+ppt_w/2"/>
                                              </p:val>
                                            </p:tav>
                                          </p:tavLst>
                                        </p:anim>
                                        <p:anim calcmode="lin" valueType="num">
                                          <p:cBhvr additive="base">
                                            <p:cTn id="124" dur="350"/>
                                            <p:tgtEl>
                                              <p:spTgt spid="20"/>
                                            </p:tgtEl>
                                            <p:attrNameLst>
                                              <p:attrName>ppt_y</p:attrName>
                                            </p:attrNameLst>
                                          </p:cBhvr>
                                          <p:tavLst>
                                            <p:tav tm="0">
                                              <p:val>
                                                <p:strVal val="ppt_y"/>
                                              </p:val>
                                            </p:tav>
                                            <p:tav tm="100000">
                                              <p:val>
                                                <p:strVal val="0-ppt_h/2"/>
                                              </p:val>
                                            </p:tav>
                                          </p:tavLst>
                                        </p:anim>
                                        <p:set>
                                          <p:cBhvr>
                                            <p:cTn id="125" dur="1" fill="hold">
                                              <p:stCondLst>
                                                <p:cond delay="349"/>
                                              </p:stCondLst>
                                            </p:cTn>
                                            <p:tgtEl>
                                              <p:spTgt spid="20"/>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100"/>
                                            <p:tgtEl>
                                              <p:spTgt spid="52"/>
                                            </p:tgtEl>
                                          </p:cBhvr>
                                        </p:animEffect>
                                        <p:set>
                                          <p:cBhvr>
                                            <p:cTn id="128" dur="1" fill="hold">
                                              <p:stCondLst>
                                                <p:cond delay="99"/>
                                              </p:stCondLst>
                                            </p:cTn>
                                            <p:tgtEl>
                                              <p:spTgt spid="52"/>
                                            </p:tgtEl>
                                            <p:attrNameLst>
                                              <p:attrName>style.visibility</p:attrName>
                                            </p:attrNameLst>
                                          </p:cBhvr>
                                          <p:to>
                                            <p:strVal val="hidden"/>
                                          </p:to>
                                        </p:set>
                                      </p:childTnLst>
                                    </p:cTn>
                                  </p:par>
                                  <p:par>
                                    <p:cTn id="129" presetID="1" presetClass="mediacall" presetSubtype="0" fill="hold" nodeType="withEffect">
                                      <p:stCondLst>
                                        <p:cond delay="0"/>
                                      </p:stCondLst>
                                      <p:childTnLst>
                                        <p:cmd type="call" cmd="playFrom(0.0)">
                                          <p:cBhvr>
                                            <p:cTn id="130" dur="339" fill="hold"/>
                                            <p:tgtEl>
                                              <p:spTgt spid="9"/>
                                            </p:tgtEl>
                                          </p:cBhvr>
                                        </p:cmd>
                                      </p:childTnLst>
                                    </p:cTn>
                                  </p:par>
                                  <p:par>
                                    <p:cTn id="131" presetID="1" presetClass="exit" presetSubtype="0" fill="hold" nodeType="withEffect">
                                      <p:stCondLst>
                                        <p:cond delay="0"/>
                                      </p:stCondLst>
                                      <p:childTnLst>
                                        <p:set>
                                          <p:cBhvr>
                                            <p:cTn id="132" dur="1" fill="hold">
                                              <p:stCondLst>
                                                <p:cond delay="0"/>
                                              </p:stCondLst>
                                            </p:cTn>
                                            <p:tgtEl>
                                              <p:spTgt spid="76"/>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77"/>
                                            </p:tgtEl>
                                            <p:attrNameLst>
                                              <p:attrName>style.visibility</p:attrName>
                                            </p:attrNameLst>
                                          </p:cBhvr>
                                          <p:to>
                                            <p:strVal val="hidden"/>
                                          </p:to>
                                        </p:set>
                                      </p:childTnLst>
                                    </p:cTn>
                                  </p:par>
                                </p:childTnLst>
                              </p:cTn>
                            </p:par>
                            <p:par>
                              <p:cTn id="135" fill="hold">
                                <p:stCondLst>
                                  <p:cond delay="350"/>
                                </p:stCondLst>
                                <p:childTnLst>
                                  <p:par>
                                    <p:cTn id="136" presetID="42" presetClass="path" presetSubtype="0" accel="50000" decel="50000" fill="hold" nodeType="afterEffect">
                                      <p:stCondLst>
                                        <p:cond delay="0"/>
                                      </p:stCondLst>
                                      <p:childTnLst>
                                        <p:animMotion origin="layout" path="M -4.65278E-6 1.60494E-6 L -0.19672 0.00173 " pathEditMode="relative" rAng="0" ptsTypes="AA">
                                          <p:cBhvr>
                                            <p:cTn id="137" dur="10" fill="hold"/>
                                            <p:tgtEl>
                                              <p:spTgt spid="76"/>
                                            </p:tgtEl>
                                            <p:attrNameLst>
                                              <p:attrName>ppt_x</p:attrName>
                                              <p:attrName>ppt_y</p:attrName>
                                            </p:attrNameLst>
                                          </p:cBhvr>
                                          <p:rCtr x="-9842" y="77"/>
                                        </p:animMotion>
                                      </p:childTnLst>
                                    </p:cTn>
                                  </p:par>
                                  <p:par>
                                    <p:cTn id="138" presetID="42" presetClass="path" presetSubtype="0" accel="50000" decel="50000" fill="hold" nodeType="withEffect">
                                      <p:stCondLst>
                                        <p:cond delay="0"/>
                                      </p:stCondLst>
                                      <p:childTnLst>
                                        <p:animMotion origin="layout" path="M -4.02778E-6 2.03704E-6 L -0.19932 0.00386 " pathEditMode="relative" rAng="0" ptsTypes="AA">
                                          <p:cBhvr>
                                            <p:cTn id="139" dur="10" fill="hold"/>
                                            <p:tgtEl>
                                              <p:spTgt spid="77"/>
                                            </p:tgtEl>
                                            <p:attrNameLst>
                                              <p:attrName>ppt_x</p:attrName>
                                              <p:attrName>ppt_y</p:attrName>
                                            </p:attrNameLst>
                                          </p:cBhvr>
                                          <p:rCtr x="-9972" y="193"/>
                                        </p:animMotion>
                                      </p:childTnLst>
                                    </p:cTn>
                                  </p:par>
                                </p:childTnLst>
                              </p:cTn>
                            </p:par>
                            <p:par>
                              <p:cTn id="140" fill="hold">
                                <p:stCondLst>
                                  <p:cond delay="360"/>
                                </p:stCondLst>
                                <p:childTnLst>
                                  <p:par>
                                    <p:cTn id="141" presetID="14" presetClass="entr" presetSubtype="10" fill="hold" nodeType="after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randombar(horizontal)">
                                          <p:cBhvr>
                                            <p:cTn id="143" dur="750"/>
                                            <p:tgtEl>
                                              <p:spTgt spid="76"/>
                                            </p:tgtEl>
                                          </p:cBhvr>
                                        </p:animEffect>
                                      </p:childTnLst>
                                    </p:cTn>
                                  </p:par>
                                  <p:par>
                                    <p:cTn id="144" presetID="1" presetClass="mediacall" presetSubtype="0" fill="hold" nodeType="withEffect">
                                      <p:stCondLst>
                                        <p:cond delay="0"/>
                                      </p:stCondLst>
                                      <p:childTnLst>
                                        <p:cmd type="call" cmd="playFrom(0.0)">
                                          <p:cBhvr>
                                            <p:cTn id="145" dur="6191" fill="hold"/>
                                            <p:tgtEl>
                                              <p:spTgt spid="68"/>
                                            </p:tgtEl>
                                          </p:cBhvr>
                                        </p:cmd>
                                      </p:childTnLst>
                                    </p:cTn>
                                  </p:par>
                                  <p:par>
                                    <p:cTn id="146" presetID="10" presetClass="entr" presetSubtype="0" fill="hold" nodeType="withEffect">
                                      <p:stCondLst>
                                        <p:cond delay="750"/>
                                      </p:stCondLst>
                                      <p:childTnLst>
                                        <p:set>
                                          <p:cBhvr>
                                            <p:cTn id="147" dur="1" fill="hold">
                                              <p:stCondLst>
                                                <p:cond delay="0"/>
                                              </p:stCondLst>
                                            </p:cTn>
                                            <p:tgtEl>
                                              <p:spTgt spid="77"/>
                                            </p:tgtEl>
                                            <p:attrNameLst>
                                              <p:attrName>style.visibility</p:attrName>
                                            </p:attrNameLst>
                                          </p:cBhvr>
                                          <p:to>
                                            <p:strVal val="visible"/>
                                          </p:to>
                                        </p:set>
                                        <p:animEffect transition="in" filter="fade">
                                          <p:cBhvr>
                                            <p:cTn id="148" dur="500"/>
                                            <p:tgtEl>
                                              <p:spTgt spid="77"/>
                                            </p:tgtEl>
                                          </p:cBhvr>
                                        </p:animEffect>
                                      </p:childTnLst>
                                    </p:cTn>
                                  </p:par>
                                  <p:par>
                                    <p:cTn id="149" presetID="8" presetClass="emph" presetSubtype="0" repeatCount="5000" fill="hold" nodeType="withEffect">
                                      <p:stCondLst>
                                        <p:cond delay="750"/>
                                      </p:stCondLst>
                                      <p:childTnLst>
                                        <p:animRot by="21600000">
                                          <p:cBhvr>
                                            <p:cTn id="150" dur="2000" fill="hold"/>
                                            <p:tgtEl>
                                              <p:spTgt spid="77"/>
                                            </p:tgtEl>
                                            <p:attrNameLst>
                                              <p:attrName>r</p:attrName>
                                            </p:attrNameLst>
                                          </p:cBhvr>
                                        </p:animRot>
                                      </p:childTnLst>
                                    </p:cTn>
                                  </p:par>
                                  <p:par>
                                    <p:cTn id="151" presetID="10" presetClass="entr" presetSubtype="0" fill="hold" grpId="0" nodeType="withEffect">
                                      <p:stCondLst>
                                        <p:cond delay="25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500"/>
                                            <p:tgtEl>
                                              <p:spTgt spid="69"/>
                                            </p:tgtEl>
                                          </p:cBhvr>
                                        </p:animEffect>
                                      </p:childTnLst>
                                    </p:cTn>
                                  </p:par>
                                  <p:par>
                                    <p:cTn id="154" presetID="10" presetClass="entr" presetSubtype="0" fill="hold" nodeType="withEffect">
                                      <p:stCondLst>
                                        <p:cond delay="1500"/>
                                      </p:stCondLst>
                                      <p:childTnLst>
                                        <p:set>
                                          <p:cBhvr>
                                            <p:cTn id="155" dur="1" fill="hold">
                                              <p:stCondLst>
                                                <p:cond delay="0"/>
                                              </p:stCondLst>
                                            </p:cTn>
                                            <p:tgtEl>
                                              <p:spTgt spid="70"/>
                                            </p:tgtEl>
                                            <p:attrNameLst>
                                              <p:attrName>style.visibility</p:attrName>
                                            </p:attrNameLst>
                                          </p:cBhvr>
                                          <p:to>
                                            <p:strVal val="visible"/>
                                          </p:to>
                                        </p:set>
                                        <p:animEffect transition="in" filter="fade">
                                          <p:cBhvr>
                                            <p:cTn id="156" dur="500"/>
                                            <p:tgtEl>
                                              <p:spTgt spid="70"/>
                                            </p:tgtEl>
                                          </p:cBhvr>
                                        </p:animEffect>
                                      </p:childTnLst>
                                    </p:cTn>
                                  </p:par>
                                  <p:par>
                                    <p:cTn id="157" presetID="10" presetClass="entr" presetSubtype="0" fill="hold" grpId="0" nodeType="withEffect">
                                      <p:stCondLst>
                                        <p:cond delay="1750"/>
                                      </p:stCondLst>
                                      <p:childTnLst>
                                        <p:set>
                                          <p:cBhvr>
                                            <p:cTn id="158" dur="1" fill="hold">
                                              <p:stCondLst>
                                                <p:cond delay="0"/>
                                              </p:stCondLst>
                                            </p:cTn>
                                            <p:tgtEl>
                                              <p:spTgt spid="75"/>
                                            </p:tgtEl>
                                            <p:attrNameLst>
                                              <p:attrName>style.visibility</p:attrName>
                                            </p:attrNameLst>
                                          </p:cBhvr>
                                          <p:to>
                                            <p:strVal val="visible"/>
                                          </p:to>
                                        </p:set>
                                        <p:animEffect transition="in" filter="fade">
                                          <p:cBhvr>
                                            <p:cTn id="159" dur="500"/>
                                            <p:tgtEl>
                                              <p:spTgt spid="75"/>
                                            </p:tgtEl>
                                          </p:cBhvr>
                                        </p:animEffect>
                                      </p:childTnLst>
                                    </p:cTn>
                                  </p:par>
                                  <p:par>
                                    <p:cTn id="160" presetID="10" presetClass="entr" presetSubtype="0" fill="hold" grpId="0" nodeType="withEffect">
                                      <p:stCondLst>
                                        <p:cond delay="2750"/>
                                      </p:stCondLst>
                                      <p:childTnLst>
                                        <p:set>
                                          <p:cBhvr>
                                            <p:cTn id="161" dur="1" fill="hold">
                                              <p:stCondLst>
                                                <p:cond delay="0"/>
                                              </p:stCondLst>
                                            </p:cTn>
                                            <p:tgtEl>
                                              <p:spTgt spid="74"/>
                                            </p:tgtEl>
                                            <p:attrNameLst>
                                              <p:attrName>style.visibility</p:attrName>
                                            </p:attrNameLst>
                                          </p:cBhvr>
                                          <p:to>
                                            <p:strVal val="visible"/>
                                          </p:to>
                                        </p:set>
                                        <p:animEffect transition="in" filter="fade">
                                          <p:cBhvr>
                                            <p:cTn id="162" dur="500"/>
                                            <p:tgtEl>
                                              <p:spTgt spid="74"/>
                                            </p:tgtEl>
                                          </p:cBhvr>
                                        </p:animEffect>
                                      </p:childTnLst>
                                    </p:cTn>
                                  </p:par>
                                  <p:par>
                                    <p:cTn id="163" presetID="10" presetClass="entr" presetSubtype="0" fill="hold" grpId="0" nodeType="withEffect">
                                      <p:stCondLst>
                                        <p:cond delay="3500"/>
                                      </p:stCondLst>
                                      <p:childTnLst>
                                        <p:set>
                                          <p:cBhvr>
                                            <p:cTn id="164" dur="1" fill="hold">
                                              <p:stCondLst>
                                                <p:cond delay="0"/>
                                              </p:stCondLst>
                                            </p:cTn>
                                            <p:tgtEl>
                                              <p:spTgt spid="73"/>
                                            </p:tgtEl>
                                            <p:attrNameLst>
                                              <p:attrName>style.visibility</p:attrName>
                                            </p:attrNameLst>
                                          </p:cBhvr>
                                          <p:to>
                                            <p:strVal val="visible"/>
                                          </p:to>
                                        </p:set>
                                        <p:animEffect transition="in" filter="fade">
                                          <p:cBhvr>
                                            <p:cTn id="165" dur="500"/>
                                            <p:tgtEl>
                                              <p:spTgt spid="73"/>
                                            </p:tgtEl>
                                          </p:cBhvr>
                                        </p:animEffect>
                                      </p:childTnLst>
                                    </p:cTn>
                                  </p:par>
                                  <p:par>
                                    <p:cTn id="166" presetID="10" presetClass="exit" presetSubtype="0" fill="hold" nodeType="withEffect">
                                      <p:stCondLst>
                                        <p:cond delay="4250"/>
                                      </p:stCondLst>
                                      <p:childTnLst>
                                        <p:animEffect transition="out" filter="fade">
                                          <p:cBhvr>
                                            <p:cTn id="167" dur="500"/>
                                            <p:tgtEl>
                                              <p:spTgt spid="77"/>
                                            </p:tgtEl>
                                          </p:cBhvr>
                                        </p:animEffect>
                                        <p:set>
                                          <p:cBhvr>
                                            <p:cTn id="168" dur="1" fill="hold">
                                              <p:stCondLst>
                                                <p:cond delay="499"/>
                                              </p:stCondLst>
                                            </p:cTn>
                                            <p:tgtEl>
                                              <p:spTgt spid="77"/>
                                            </p:tgtEl>
                                            <p:attrNameLst>
                                              <p:attrName>style.visibility</p:attrName>
                                            </p:attrNameLst>
                                          </p:cBhvr>
                                          <p:to>
                                            <p:strVal val="hidden"/>
                                          </p:to>
                                        </p:set>
                                      </p:childTnLst>
                                    </p:cTn>
                                  </p:par>
                                </p:childTnLst>
                              </p:cTn>
                            </p:par>
                            <p:par>
                              <p:cTn id="169" fill="hold">
                                <p:stCondLst>
                                  <p:cond delay="11110"/>
                                </p:stCondLst>
                                <p:childTnLst>
                                  <p:par>
                                    <p:cTn id="170" presetID="10" presetClass="exit" presetSubtype="0" fill="hold" nodeType="afterEffect">
                                      <p:stCondLst>
                                        <p:cond delay="10000"/>
                                      </p:stCondLst>
                                      <p:childTnLst>
                                        <p:animEffect transition="out" filter="fade">
                                          <p:cBhvr>
                                            <p:cTn id="171" dur="1000"/>
                                            <p:tgtEl>
                                              <p:spTgt spid="76"/>
                                            </p:tgtEl>
                                          </p:cBhvr>
                                        </p:animEffect>
                                        <p:set>
                                          <p:cBhvr>
                                            <p:cTn id="172" dur="1" fill="hold">
                                              <p:stCondLst>
                                                <p:cond delay="999"/>
                                              </p:stCondLst>
                                            </p:cTn>
                                            <p:tgtEl>
                                              <p:spTgt spid="76"/>
                                            </p:tgtEl>
                                            <p:attrNameLst>
                                              <p:attrName>style.visibility</p:attrName>
                                            </p:attrNameLst>
                                          </p:cBhvr>
                                          <p:to>
                                            <p:strVal val="hidden"/>
                                          </p:to>
                                        </p:set>
                                      </p:childTnLst>
                                    </p:cTn>
                                  </p:par>
                                  <p:par>
                                    <p:cTn id="173" presetID="10" presetClass="exit" presetSubtype="0" fill="hold" grpId="1" nodeType="withEffect">
                                      <p:stCondLst>
                                        <p:cond delay="10000"/>
                                      </p:stCondLst>
                                      <p:childTnLst>
                                        <p:animEffect transition="out" filter="fade">
                                          <p:cBhvr>
                                            <p:cTn id="174" dur="1000"/>
                                            <p:tgtEl>
                                              <p:spTgt spid="69"/>
                                            </p:tgtEl>
                                          </p:cBhvr>
                                        </p:animEffect>
                                        <p:set>
                                          <p:cBhvr>
                                            <p:cTn id="175" dur="1" fill="hold">
                                              <p:stCondLst>
                                                <p:cond delay="999"/>
                                              </p:stCondLst>
                                            </p:cTn>
                                            <p:tgtEl>
                                              <p:spTgt spid="69"/>
                                            </p:tgtEl>
                                            <p:attrNameLst>
                                              <p:attrName>style.visibility</p:attrName>
                                            </p:attrNameLst>
                                          </p:cBhvr>
                                          <p:to>
                                            <p:strVal val="hidden"/>
                                          </p:to>
                                        </p:set>
                                      </p:childTnLst>
                                    </p:cTn>
                                  </p:par>
                                  <p:par>
                                    <p:cTn id="176" presetID="10" presetClass="exit" presetSubtype="0" fill="hold" nodeType="withEffect">
                                      <p:stCondLst>
                                        <p:cond delay="10000"/>
                                      </p:stCondLst>
                                      <p:childTnLst>
                                        <p:animEffect transition="out" filter="fade">
                                          <p:cBhvr>
                                            <p:cTn id="177" dur="1000"/>
                                            <p:tgtEl>
                                              <p:spTgt spid="70"/>
                                            </p:tgtEl>
                                          </p:cBhvr>
                                        </p:animEffect>
                                        <p:set>
                                          <p:cBhvr>
                                            <p:cTn id="178" dur="1" fill="hold">
                                              <p:stCondLst>
                                                <p:cond delay="999"/>
                                              </p:stCondLst>
                                            </p:cTn>
                                            <p:tgtEl>
                                              <p:spTgt spid="70"/>
                                            </p:tgtEl>
                                            <p:attrNameLst>
                                              <p:attrName>style.visibility</p:attrName>
                                            </p:attrNameLst>
                                          </p:cBhvr>
                                          <p:to>
                                            <p:strVal val="hidden"/>
                                          </p:to>
                                        </p:set>
                                      </p:childTnLst>
                                    </p:cTn>
                                  </p:par>
                                  <p:par>
                                    <p:cTn id="179" presetID="10" presetClass="exit" presetSubtype="0" fill="hold" grpId="1" nodeType="withEffect">
                                      <p:stCondLst>
                                        <p:cond delay="10000"/>
                                      </p:stCondLst>
                                      <p:childTnLst>
                                        <p:animEffect transition="out" filter="fade">
                                          <p:cBhvr>
                                            <p:cTn id="180" dur="1000"/>
                                            <p:tgtEl>
                                              <p:spTgt spid="75"/>
                                            </p:tgtEl>
                                          </p:cBhvr>
                                        </p:animEffect>
                                        <p:set>
                                          <p:cBhvr>
                                            <p:cTn id="181" dur="1" fill="hold">
                                              <p:stCondLst>
                                                <p:cond delay="999"/>
                                              </p:stCondLst>
                                            </p:cTn>
                                            <p:tgtEl>
                                              <p:spTgt spid="75"/>
                                            </p:tgtEl>
                                            <p:attrNameLst>
                                              <p:attrName>style.visibility</p:attrName>
                                            </p:attrNameLst>
                                          </p:cBhvr>
                                          <p:to>
                                            <p:strVal val="hidden"/>
                                          </p:to>
                                        </p:set>
                                      </p:childTnLst>
                                    </p:cTn>
                                  </p:par>
                                  <p:par>
                                    <p:cTn id="182" presetID="10" presetClass="exit" presetSubtype="0" fill="hold" grpId="1" nodeType="withEffect">
                                      <p:stCondLst>
                                        <p:cond delay="10000"/>
                                      </p:stCondLst>
                                      <p:childTnLst>
                                        <p:animEffect transition="out" filter="fade">
                                          <p:cBhvr>
                                            <p:cTn id="183" dur="1000"/>
                                            <p:tgtEl>
                                              <p:spTgt spid="74"/>
                                            </p:tgtEl>
                                          </p:cBhvr>
                                        </p:animEffect>
                                        <p:set>
                                          <p:cBhvr>
                                            <p:cTn id="184" dur="1" fill="hold">
                                              <p:stCondLst>
                                                <p:cond delay="999"/>
                                              </p:stCondLst>
                                            </p:cTn>
                                            <p:tgtEl>
                                              <p:spTgt spid="74"/>
                                            </p:tgtEl>
                                            <p:attrNameLst>
                                              <p:attrName>style.visibility</p:attrName>
                                            </p:attrNameLst>
                                          </p:cBhvr>
                                          <p:to>
                                            <p:strVal val="hidden"/>
                                          </p:to>
                                        </p:set>
                                      </p:childTnLst>
                                    </p:cTn>
                                  </p:par>
                                  <p:par>
                                    <p:cTn id="185" presetID="10" presetClass="exit" presetSubtype="0" fill="hold" grpId="1" nodeType="withEffect">
                                      <p:stCondLst>
                                        <p:cond delay="10000"/>
                                      </p:stCondLst>
                                      <p:childTnLst>
                                        <p:animEffect transition="out" filter="fade">
                                          <p:cBhvr>
                                            <p:cTn id="186" dur="1000"/>
                                            <p:tgtEl>
                                              <p:spTgt spid="73"/>
                                            </p:tgtEl>
                                          </p:cBhvr>
                                        </p:animEffect>
                                        <p:set>
                                          <p:cBhvr>
                                            <p:cTn id="187"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88" restart="whenNotActive" fill="hold" evtFilter="cancelBubble" nodeType="interactiveSeq">
                    <p:stCondLst>
                      <p:cond evt="onClick" delay="0">
                        <p:tgtEl>
                          <p:spTgt spid="21"/>
                        </p:tgtEl>
                      </p:cond>
                    </p:stCondLst>
                    <p:endSync evt="end" delay="0">
                      <p:rtn val="all"/>
                    </p:endSync>
                    <p:childTnLst>
                      <p:par>
                        <p:cTn id="189" fill="hold">
                          <p:stCondLst>
                            <p:cond delay="0"/>
                          </p:stCondLst>
                          <p:childTnLst>
                            <p:par>
                              <p:cTn id="190" fill="hold">
                                <p:stCondLst>
                                  <p:cond delay="0"/>
                                </p:stCondLst>
                                <p:childTnLst>
                                  <p:par>
                                    <p:cTn id="191" presetID="2" presetClass="exit" presetSubtype="8" fill="hold" grpId="1" nodeType="clickEffect">
                                      <p:stCondLst>
                                        <p:cond delay="0"/>
                                      </p:stCondLst>
                                      <p:childTnLst>
                                        <p:anim calcmode="lin" valueType="num">
                                          <p:cBhvr additive="base">
                                            <p:cTn id="192" dur="350"/>
                                            <p:tgtEl>
                                              <p:spTgt spid="21"/>
                                            </p:tgtEl>
                                            <p:attrNameLst>
                                              <p:attrName>ppt_x</p:attrName>
                                            </p:attrNameLst>
                                          </p:cBhvr>
                                          <p:tavLst>
                                            <p:tav tm="0">
                                              <p:val>
                                                <p:strVal val="ppt_x"/>
                                              </p:val>
                                            </p:tav>
                                            <p:tav tm="100000">
                                              <p:val>
                                                <p:strVal val="0-ppt_w/2"/>
                                              </p:val>
                                            </p:tav>
                                          </p:tavLst>
                                        </p:anim>
                                        <p:anim calcmode="lin" valueType="num">
                                          <p:cBhvr additive="base">
                                            <p:cTn id="193" dur="350"/>
                                            <p:tgtEl>
                                              <p:spTgt spid="21"/>
                                            </p:tgtEl>
                                            <p:attrNameLst>
                                              <p:attrName>ppt_y</p:attrName>
                                            </p:attrNameLst>
                                          </p:cBhvr>
                                          <p:tavLst>
                                            <p:tav tm="0">
                                              <p:val>
                                                <p:strVal val="ppt_y"/>
                                              </p:val>
                                            </p:tav>
                                            <p:tav tm="100000">
                                              <p:val>
                                                <p:strVal val="ppt_y"/>
                                              </p:val>
                                            </p:tav>
                                          </p:tavLst>
                                        </p:anim>
                                        <p:set>
                                          <p:cBhvr>
                                            <p:cTn id="194" dur="1" fill="hold">
                                              <p:stCondLst>
                                                <p:cond delay="349"/>
                                              </p:stCondLst>
                                            </p:cTn>
                                            <p:tgtEl>
                                              <p:spTgt spid="21"/>
                                            </p:tgtEl>
                                            <p:attrNameLst>
                                              <p:attrName>style.visibility</p:attrName>
                                            </p:attrNameLst>
                                          </p:cBhvr>
                                          <p:to>
                                            <p:strVal val="hidden"/>
                                          </p:to>
                                        </p:set>
                                      </p:childTnLst>
                                    </p:cTn>
                                  </p:par>
                                  <p:par>
                                    <p:cTn id="195" presetID="10" presetClass="exit" presetSubtype="0" fill="hold" grpId="1" nodeType="withEffect">
                                      <p:stCondLst>
                                        <p:cond delay="0"/>
                                      </p:stCondLst>
                                      <p:childTnLst>
                                        <p:animEffect transition="out" filter="fade">
                                          <p:cBhvr>
                                            <p:cTn id="196" dur="100"/>
                                            <p:tgtEl>
                                              <p:spTgt spid="51"/>
                                            </p:tgtEl>
                                          </p:cBhvr>
                                        </p:animEffect>
                                        <p:set>
                                          <p:cBhvr>
                                            <p:cTn id="197" dur="1" fill="hold">
                                              <p:stCondLst>
                                                <p:cond delay="99"/>
                                              </p:stCondLst>
                                            </p:cTn>
                                            <p:tgtEl>
                                              <p:spTgt spid="51"/>
                                            </p:tgtEl>
                                            <p:attrNameLst>
                                              <p:attrName>style.visibility</p:attrName>
                                            </p:attrNameLst>
                                          </p:cBhvr>
                                          <p:to>
                                            <p:strVal val="hidden"/>
                                          </p:to>
                                        </p:set>
                                      </p:childTnLst>
                                    </p:cTn>
                                  </p:par>
                                  <p:par>
                                    <p:cTn id="198" presetID="1" presetClass="mediacall" presetSubtype="0" fill="hold" nodeType="withEffect">
                                      <p:stCondLst>
                                        <p:cond delay="0"/>
                                      </p:stCondLst>
                                      <p:childTnLst>
                                        <p:cmd type="call" cmd="playFrom(0.0)">
                                          <p:cBhvr>
                                            <p:cTn id="199" dur="339" fill="hold"/>
                                            <p:tgtEl>
                                              <p:spTgt spid="9"/>
                                            </p:tgtEl>
                                          </p:cBhvr>
                                        </p:cmd>
                                      </p:childTnLst>
                                    </p:cTn>
                                  </p:par>
                                  <p:par>
                                    <p:cTn id="200" presetID="1" presetClass="entr" presetSubtype="0" fill="hold" nodeType="withEffect">
                                      <p:stCondLst>
                                        <p:cond delay="0"/>
                                      </p:stCondLst>
                                      <p:childTnLst>
                                        <p:set>
                                          <p:cBhvr>
                                            <p:cTn id="201" dur="1" fill="hold">
                                              <p:stCondLst>
                                                <p:cond delay="0"/>
                                              </p:stCondLst>
                                            </p:cTn>
                                            <p:tgtEl>
                                              <p:spTgt spid="61"/>
                                            </p:tgtEl>
                                            <p:attrNameLst>
                                              <p:attrName>style.visibility</p:attrName>
                                            </p:attrNameLst>
                                          </p:cBhvr>
                                          <p:to>
                                            <p:strVal val="visible"/>
                                          </p:to>
                                        </p:set>
                                      </p:childTnLst>
                                    </p:cTn>
                                  </p:par>
                                </p:childTnLst>
                              </p:cTn>
                            </p:par>
                            <p:par>
                              <p:cTn id="202" fill="hold">
                                <p:stCondLst>
                                  <p:cond delay="350"/>
                                </p:stCondLst>
                                <p:childTnLst>
                                  <p:par>
                                    <p:cTn id="203" presetID="42" presetClass="path" presetSubtype="0" accel="50000" decel="50000" fill="hold" nodeType="afterEffect">
                                      <p:stCondLst>
                                        <p:cond delay="0"/>
                                      </p:stCondLst>
                                      <p:childTnLst>
                                        <p:animMotion origin="layout" path="M 3.88889E-6 -3.08642E-6 L 0.34819 -0.00058 " pathEditMode="relative" rAng="0" ptsTypes="AA">
                                          <p:cBhvr>
                                            <p:cTn id="204" dur="1000" fill="hold"/>
                                            <p:tgtEl>
                                              <p:spTgt spid="61"/>
                                            </p:tgtEl>
                                            <p:attrNameLst>
                                              <p:attrName>ppt_x</p:attrName>
                                              <p:attrName>ppt_y</p:attrName>
                                            </p:attrNameLst>
                                          </p:cBhvr>
                                          <p:rCtr x="17415" y="-39"/>
                                        </p:animMotion>
                                      </p:childTnLst>
                                    </p:cTn>
                                  </p:par>
                                  <p:par>
                                    <p:cTn id="205" presetID="1" presetClass="mediacall" presetSubtype="0" fill="hold" nodeType="withEffect">
                                      <p:stCondLst>
                                        <p:cond delay="500"/>
                                      </p:stCondLst>
                                      <p:childTnLst>
                                        <p:cmd type="call" cmd="playFrom(0.0)">
                                          <p:cBhvr>
                                            <p:cTn id="206" dur="1512" fill="hold"/>
                                            <p:tgtEl>
                                              <p:spTgt spid="56"/>
                                            </p:tgtEl>
                                          </p:cBhvr>
                                        </p:cmd>
                                      </p:childTnLst>
                                    </p:cTn>
                                  </p:par>
                                  <p:par>
                                    <p:cTn id="207" presetID="10" presetClass="entr" presetSubtype="0" fill="hold" grpId="0" nodeType="withEffect">
                                      <p:stCondLst>
                                        <p:cond delay="250"/>
                                      </p:stCondLst>
                                      <p:childTnLst>
                                        <p:set>
                                          <p:cBhvr>
                                            <p:cTn id="208" dur="1" fill="hold">
                                              <p:stCondLst>
                                                <p:cond delay="0"/>
                                              </p:stCondLst>
                                            </p:cTn>
                                            <p:tgtEl>
                                              <p:spTgt spid="57"/>
                                            </p:tgtEl>
                                            <p:attrNameLst>
                                              <p:attrName>style.visibility</p:attrName>
                                            </p:attrNameLst>
                                          </p:cBhvr>
                                          <p:to>
                                            <p:strVal val="visible"/>
                                          </p:to>
                                        </p:set>
                                        <p:animEffect transition="in" filter="fade">
                                          <p:cBhvr>
                                            <p:cTn id="209" dur="500"/>
                                            <p:tgtEl>
                                              <p:spTgt spid="57"/>
                                            </p:tgtEl>
                                          </p:cBhvr>
                                        </p:animEffect>
                                      </p:childTnLst>
                                    </p:cTn>
                                  </p:par>
                                  <p:par>
                                    <p:cTn id="210" presetID="10" presetClass="entr" presetSubtype="0" fill="hold" nodeType="withEffect">
                                      <p:stCondLst>
                                        <p:cond delay="750"/>
                                      </p:stCondLst>
                                      <p:childTnLst>
                                        <p:set>
                                          <p:cBhvr>
                                            <p:cTn id="211" dur="1" fill="hold">
                                              <p:stCondLst>
                                                <p:cond delay="0"/>
                                              </p:stCondLst>
                                            </p:cTn>
                                            <p:tgtEl>
                                              <p:spTgt spid="58"/>
                                            </p:tgtEl>
                                            <p:attrNameLst>
                                              <p:attrName>style.visibility</p:attrName>
                                            </p:attrNameLst>
                                          </p:cBhvr>
                                          <p:to>
                                            <p:strVal val="visible"/>
                                          </p:to>
                                        </p:set>
                                        <p:animEffect transition="in" filter="fade">
                                          <p:cBhvr>
                                            <p:cTn id="212" dur="500"/>
                                            <p:tgtEl>
                                              <p:spTgt spid="58"/>
                                            </p:tgtEl>
                                          </p:cBhvr>
                                        </p:animEffect>
                                      </p:childTnLst>
                                    </p:cTn>
                                  </p:par>
                                </p:childTnLst>
                              </p:cTn>
                            </p:par>
                            <p:par>
                              <p:cTn id="213" fill="hold">
                                <p:stCondLst>
                                  <p:cond delay="2362"/>
                                </p:stCondLst>
                                <p:childTnLst>
                                  <p:par>
                                    <p:cTn id="214" presetID="10" presetClass="exit" presetSubtype="0" fill="hold" nodeType="afterEffect">
                                      <p:stCondLst>
                                        <p:cond delay="5000"/>
                                      </p:stCondLst>
                                      <p:childTnLst>
                                        <p:animEffect transition="out" filter="fade">
                                          <p:cBhvr>
                                            <p:cTn id="215" dur="1000"/>
                                            <p:tgtEl>
                                              <p:spTgt spid="61"/>
                                            </p:tgtEl>
                                          </p:cBhvr>
                                        </p:animEffect>
                                        <p:set>
                                          <p:cBhvr>
                                            <p:cTn id="216" dur="1" fill="hold">
                                              <p:stCondLst>
                                                <p:cond delay="999"/>
                                              </p:stCondLst>
                                            </p:cTn>
                                            <p:tgtEl>
                                              <p:spTgt spid="61"/>
                                            </p:tgtEl>
                                            <p:attrNameLst>
                                              <p:attrName>style.visibility</p:attrName>
                                            </p:attrNameLst>
                                          </p:cBhvr>
                                          <p:to>
                                            <p:strVal val="hidden"/>
                                          </p:to>
                                        </p:set>
                                      </p:childTnLst>
                                    </p:cTn>
                                  </p:par>
                                  <p:par>
                                    <p:cTn id="217" presetID="10" presetClass="exit" presetSubtype="0" fill="hold" nodeType="withEffect">
                                      <p:stCondLst>
                                        <p:cond delay="5000"/>
                                      </p:stCondLst>
                                      <p:childTnLst>
                                        <p:animEffect transition="out" filter="fade">
                                          <p:cBhvr>
                                            <p:cTn id="218" dur="1000"/>
                                            <p:tgtEl>
                                              <p:spTgt spid="58"/>
                                            </p:tgtEl>
                                          </p:cBhvr>
                                        </p:animEffect>
                                        <p:set>
                                          <p:cBhvr>
                                            <p:cTn id="219" dur="1" fill="hold">
                                              <p:stCondLst>
                                                <p:cond delay="999"/>
                                              </p:stCondLst>
                                            </p:cTn>
                                            <p:tgtEl>
                                              <p:spTgt spid="58"/>
                                            </p:tgtEl>
                                            <p:attrNameLst>
                                              <p:attrName>style.visibility</p:attrName>
                                            </p:attrNameLst>
                                          </p:cBhvr>
                                          <p:to>
                                            <p:strVal val="hidden"/>
                                          </p:to>
                                        </p:set>
                                      </p:childTnLst>
                                    </p:cTn>
                                  </p:par>
                                  <p:par>
                                    <p:cTn id="220" presetID="10" presetClass="exit" presetSubtype="0" fill="hold" grpId="1" nodeType="withEffect">
                                      <p:stCondLst>
                                        <p:cond delay="5000"/>
                                      </p:stCondLst>
                                      <p:childTnLst>
                                        <p:animEffect transition="out" filter="fade">
                                          <p:cBhvr>
                                            <p:cTn id="221" dur="1000"/>
                                            <p:tgtEl>
                                              <p:spTgt spid="57"/>
                                            </p:tgtEl>
                                          </p:cBhvr>
                                        </p:animEffect>
                                        <p:set>
                                          <p:cBhvr>
                                            <p:cTn id="222" dur="1" fill="hold">
                                              <p:stCondLst>
                                                <p:cond delay="9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23" restart="whenNotActive" fill="hold" evtFilter="cancelBubble" nodeType="interactiveSeq">
                    <p:stCondLst>
                      <p:cond evt="onClick" delay="0">
                        <p:tgtEl>
                          <p:spTgt spid="22"/>
                        </p:tgtEl>
                      </p:cond>
                    </p:stCondLst>
                    <p:endSync evt="end" delay="0">
                      <p:rtn val="all"/>
                    </p:endSync>
                    <p:childTnLst>
                      <p:par>
                        <p:cTn id="224" fill="hold">
                          <p:stCondLst>
                            <p:cond delay="0"/>
                          </p:stCondLst>
                          <p:childTnLst>
                            <p:par>
                              <p:cTn id="225" fill="hold">
                                <p:stCondLst>
                                  <p:cond delay="0"/>
                                </p:stCondLst>
                                <p:childTnLst>
                                  <p:par>
                                    <p:cTn id="226" presetID="2" presetClass="exit" presetSubtype="2" fill="hold" grpId="1" nodeType="clickEffect">
                                      <p:stCondLst>
                                        <p:cond delay="0"/>
                                      </p:stCondLst>
                                      <p:childTnLst>
                                        <p:anim calcmode="lin" valueType="num">
                                          <p:cBhvr additive="base">
                                            <p:cTn id="227" dur="350"/>
                                            <p:tgtEl>
                                              <p:spTgt spid="22"/>
                                            </p:tgtEl>
                                            <p:attrNameLst>
                                              <p:attrName>ppt_x</p:attrName>
                                            </p:attrNameLst>
                                          </p:cBhvr>
                                          <p:tavLst>
                                            <p:tav tm="0">
                                              <p:val>
                                                <p:strVal val="ppt_x"/>
                                              </p:val>
                                            </p:tav>
                                            <p:tav tm="100000">
                                              <p:val>
                                                <p:strVal val="1+ppt_w/2"/>
                                              </p:val>
                                            </p:tav>
                                          </p:tavLst>
                                        </p:anim>
                                        <p:anim calcmode="lin" valueType="num">
                                          <p:cBhvr additive="base">
                                            <p:cTn id="228" dur="350"/>
                                            <p:tgtEl>
                                              <p:spTgt spid="22"/>
                                            </p:tgtEl>
                                            <p:attrNameLst>
                                              <p:attrName>ppt_y</p:attrName>
                                            </p:attrNameLst>
                                          </p:cBhvr>
                                          <p:tavLst>
                                            <p:tav tm="0">
                                              <p:val>
                                                <p:strVal val="ppt_y"/>
                                              </p:val>
                                            </p:tav>
                                            <p:tav tm="100000">
                                              <p:val>
                                                <p:strVal val="ppt_y"/>
                                              </p:val>
                                            </p:tav>
                                          </p:tavLst>
                                        </p:anim>
                                        <p:set>
                                          <p:cBhvr>
                                            <p:cTn id="229" dur="1" fill="hold">
                                              <p:stCondLst>
                                                <p:cond delay="349"/>
                                              </p:stCondLst>
                                            </p:cTn>
                                            <p:tgtEl>
                                              <p:spTgt spid="22"/>
                                            </p:tgtEl>
                                            <p:attrNameLst>
                                              <p:attrName>style.visibility</p:attrName>
                                            </p:attrNameLst>
                                          </p:cBhvr>
                                          <p:to>
                                            <p:strVal val="hidden"/>
                                          </p:to>
                                        </p:set>
                                      </p:childTnLst>
                                    </p:cTn>
                                  </p:par>
                                  <p:par>
                                    <p:cTn id="230" presetID="10" presetClass="exit" presetSubtype="0" fill="hold" grpId="1" nodeType="withEffect">
                                      <p:stCondLst>
                                        <p:cond delay="0"/>
                                      </p:stCondLst>
                                      <p:childTnLst>
                                        <p:animEffect transition="out" filter="fade">
                                          <p:cBhvr>
                                            <p:cTn id="231" dur="100"/>
                                            <p:tgtEl>
                                              <p:spTgt spid="50"/>
                                            </p:tgtEl>
                                          </p:cBhvr>
                                        </p:animEffect>
                                        <p:set>
                                          <p:cBhvr>
                                            <p:cTn id="232" dur="1" fill="hold">
                                              <p:stCondLst>
                                                <p:cond delay="99"/>
                                              </p:stCondLst>
                                            </p:cTn>
                                            <p:tgtEl>
                                              <p:spTgt spid="50"/>
                                            </p:tgtEl>
                                            <p:attrNameLst>
                                              <p:attrName>style.visibility</p:attrName>
                                            </p:attrNameLst>
                                          </p:cBhvr>
                                          <p:to>
                                            <p:strVal val="hidden"/>
                                          </p:to>
                                        </p:set>
                                      </p:childTnLst>
                                    </p:cTn>
                                  </p:par>
                                  <p:par>
                                    <p:cTn id="233" presetID="1" presetClass="mediacall" presetSubtype="0" fill="hold" nodeType="withEffect">
                                      <p:stCondLst>
                                        <p:cond delay="0"/>
                                      </p:stCondLst>
                                      <p:childTnLst>
                                        <p:cmd type="call" cmd="playFrom(0.0)">
                                          <p:cBhvr>
                                            <p:cTn id="234" dur="339" fill="hold"/>
                                            <p:tgtEl>
                                              <p:spTgt spid="9"/>
                                            </p:tgtEl>
                                          </p:cBhvr>
                                        </p:cmd>
                                      </p:childTnLst>
                                    </p:cTn>
                                  </p:par>
                                </p:childTnLst>
                              </p:cTn>
                            </p:par>
                            <p:par>
                              <p:cTn id="235" fill="hold">
                                <p:stCondLst>
                                  <p:cond delay="350"/>
                                </p:stCondLst>
                                <p:childTnLst>
                                  <p:par>
                                    <p:cTn id="236" presetID="1" presetClass="mediacall" presetSubtype="0" fill="hold" nodeType="afterEffect">
                                      <p:stCondLst>
                                        <p:cond delay="0"/>
                                      </p:stCondLst>
                                      <p:childTnLst>
                                        <p:cmd type="call" cmd="playFrom(0.0)">
                                          <p:cBhvr>
                                            <p:cTn id="237" dur="2194" fill="hold"/>
                                            <p:tgtEl>
                                              <p:spTgt spid="92"/>
                                            </p:tgtEl>
                                          </p:cBhvr>
                                        </p:cmd>
                                      </p:childTnLst>
                                    </p:cTn>
                                  </p:par>
                                  <p:par>
                                    <p:cTn id="238" presetID="10" presetClass="entr" presetSubtype="0" fill="hold" grpId="0" nodeType="withEffect">
                                      <p:stCondLst>
                                        <p:cond delay="0"/>
                                      </p:stCondLst>
                                      <p:childTnLst>
                                        <p:set>
                                          <p:cBhvr>
                                            <p:cTn id="239" dur="1" fill="hold">
                                              <p:stCondLst>
                                                <p:cond delay="0"/>
                                              </p:stCondLst>
                                            </p:cTn>
                                            <p:tgtEl>
                                              <p:spTgt spid="94"/>
                                            </p:tgtEl>
                                            <p:attrNameLst>
                                              <p:attrName>style.visibility</p:attrName>
                                            </p:attrNameLst>
                                          </p:cBhvr>
                                          <p:to>
                                            <p:strVal val="visible"/>
                                          </p:to>
                                        </p:set>
                                        <p:animEffect transition="in" filter="fade">
                                          <p:cBhvr>
                                            <p:cTn id="240" dur="500"/>
                                            <p:tgtEl>
                                              <p:spTgt spid="94"/>
                                            </p:tgtEl>
                                          </p:cBhvr>
                                        </p:animEffect>
                                      </p:childTnLst>
                                    </p:cTn>
                                  </p:par>
                                </p:childTnLst>
                              </p:cTn>
                            </p:par>
                            <p:par>
                              <p:cTn id="241" fill="hold">
                                <p:stCondLst>
                                  <p:cond delay="2544"/>
                                </p:stCondLst>
                                <p:childTnLst>
                                  <p:par>
                                    <p:cTn id="242" presetID="35" presetClass="path" presetSubtype="0" fill="hold" nodeType="afterEffect">
                                      <p:stCondLst>
                                        <p:cond delay="0"/>
                                      </p:stCondLst>
                                      <p:childTnLst>
                                        <p:animMotion origin="layout" path="M -2.53472E-6 1.04938E-6 L -0.33908 -0.00058 " pathEditMode="relative" rAng="0" ptsTypes="AA">
                                          <p:cBhvr>
                                            <p:cTn id="243" dur="750" fill="hold"/>
                                            <p:tgtEl>
                                              <p:spTgt spid="102"/>
                                            </p:tgtEl>
                                            <p:attrNameLst>
                                              <p:attrName>ppt_x</p:attrName>
                                              <p:attrName>ppt_y</p:attrName>
                                            </p:attrNameLst>
                                          </p:cBhvr>
                                          <p:rCtr x="-16960" y="-39"/>
                                        </p:animMotion>
                                      </p:childTnLst>
                                    </p:cTn>
                                  </p:par>
                                  <p:par>
                                    <p:cTn id="244" presetID="1" presetClass="mediacall" presetSubtype="0" fill="hold" nodeType="withEffect">
                                      <p:stCondLst>
                                        <p:cond delay="0"/>
                                      </p:stCondLst>
                                      <p:childTnLst>
                                        <p:cmd type="call" cmd="playFrom(0.0)">
                                          <p:cBhvr>
                                            <p:cTn id="245" dur="7776" fill="hold"/>
                                            <p:tgtEl>
                                              <p:spTgt spid="93"/>
                                            </p:tgtEl>
                                          </p:cBhvr>
                                        </p:cmd>
                                      </p:childTnLst>
                                    </p:cTn>
                                  </p:par>
                                  <p:par>
                                    <p:cTn id="246" presetID="1" presetClass="exit" presetSubtype="0" fill="hold" nodeType="withEffect">
                                      <p:stCondLst>
                                        <p:cond delay="0"/>
                                      </p:stCondLst>
                                      <p:childTnLst>
                                        <p:set>
                                          <p:cBhvr>
                                            <p:cTn id="247" dur="1" fill="hold">
                                              <p:stCondLst>
                                                <p:cond delay="0"/>
                                              </p:stCondLst>
                                            </p:cTn>
                                            <p:tgtEl>
                                              <p:spTgt spid="103"/>
                                            </p:tgtEl>
                                            <p:attrNameLst>
                                              <p:attrName>style.visibility</p:attrName>
                                            </p:attrNameLst>
                                          </p:cBhvr>
                                          <p:to>
                                            <p:strVal val="hidden"/>
                                          </p:to>
                                        </p:set>
                                      </p:childTnLst>
                                    </p:cTn>
                                  </p:par>
                                  <p:par>
                                    <p:cTn id="248" presetID="35" presetClass="path" presetSubtype="0" fill="hold" nodeType="withEffect">
                                      <p:stCondLst>
                                        <p:cond delay="0"/>
                                      </p:stCondLst>
                                      <p:childTnLst>
                                        <p:animMotion origin="layout" path="M -2.53472E-6 1.04938E-6 L -0.33908 -0.00058 " pathEditMode="relative" rAng="0" ptsTypes="AA">
                                          <p:cBhvr>
                                            <p:cTn id="249" dur="750" fill="hold"/>
                                            <p:tgtEl>
                                              <p:spTgt spid="103"/>
                                            </p:tgtEl>
                                            <p:attrNameLst>
                                              <p:attrName>ppt_x</p:attrName>
                                              <p:attrName>ppt_y</p:attrName>
                                            </p:attrNameLst>
                                          </p:cBhvr>
                                          <p:rCtr x="-16960" y="-39"/>
                                        </p:animMotion>
                                      </p:childTnLst>
                                    </p:cTn>
                                  </p:par>
                                  <p:par>
                                    <p:cTn id="250" presetID="1" presetClass="exit" presetSubtype="0" fill="hold" nodeType="withEffect">
                                      <p:stCondLst>
                                        <p:cond delay="0"/>
                                      </p:stCondLst>
                                      <p:childTnLst>
                                        <p:set>
                                          <p:cBhvr>
                                            <p:cTn id="251" dur="1" fill="hold">
                                              <p:stCondLst>
                                                <p:cond delay="0"/>
                                              </p:stCondLst>
                                            </p:cTn>
                                            <p:tgtEl>
                                              <p:spTgt spid="104"/>
                                            </p:tgtEl>
                                            <p:attrNameLst>
                                              <p:attrName>style.visibility</p:attrName>
                                            </p:attrNameLst>
                                          </p:cBhvr>
                                          <p:to>
                                            <p:strVal val="hidden"/>
                                          </p:to>
                                        </p:set>
                                      </p:childTnLst>
                                    </p:cTn>
                                  </p:par>
                                  <p:par>
                                    <p:cTn id="252" presetID="35" presetClass="path" presetSubtype="0" fill="hold" nodeType="withEffect">
                                      <p:stCondLst>
                                        <p:cond delay="0"/>
                                      </p:stCondLst>
                                      <p:childTnLst>
                                        <p:animMotion origin="layout" path="M -2.53472E-6 1.04938E-6 L -0.33908 -0.00058 " pathEditMode="relative" rAng="0" ptsTypes="AA">
                                          <p:cBhvr>
                                            <p:cTn id="253" dur="750" fill="hold"/>
                                            <p:tgtEl>
                                              <p:spTgt spid="104"/>
                                            </p:tgtEl>
                                            <p:attrNameLst>
                                              <p:attrName>ppt_x</p:attrName>
                                              <p:attrName>ppt_y</p:attrName>
                                            </p:attrNameLst>
                                          </p:cBhvr>
                                          <p:rCtr x="-16960" y="-39"/>
                                        </p:animMotion>
                                      </p:childTnLst>
                                    </p:cTn>
                                  </p:par>
                                  <p:par>
                                    <p:cTn id="254" presetID="1" presetClass="exit" presetSubtype="0" fill="hold" nodeType="withEffect">
                                      <p:stCondLst>
                                        <p:cond delay="0"/>
                                      </p:stCondLst>
                                      <p:childTnLst>
                                        <p:set>
                                          <p:cBhvr>
                                            <p:cTn id="255" dur="1" fill="hold">
                                              <p:stCondLst>
                                                <p:cond delay="0"/>
                                              </p:stCondLst>
                                            </p:cTn>
                                            <p:tgtEl>
                                              <p:spTgt spid="101"/>
                                            </p:tgtEl>
                                            <p:attrNameLst>
                                              <p:attrName>style.visibility</p:attrName>
                                            </p:attrNameLst>
                                          </p:cBhvr>
                                          <p:to>
                                            <p:strVal val="hidden"/>
                                          </p:to>
                                        </p:set>
                                      </p:childTnLst>
                                    </p:cTn>
                                  </p:par>
                                  <p:par>
                                    <p:cTn id="256" presetID="42" presetClass="path" presetSubtype="0" fill="hold" nodeType="withEffect">
                                      <p:stCondLst>
                                        <p:cond delay="0"/>
                                      </p:stCondLst>
                                      <p:childTnLst>
                                        <p:animMotion origin="layout" path="M 4.23611E-6 -1.2963E-6 L -0.73069 0.00386 " pathEditMode="relative" rAng="0" ptsTypes="AA">
                                          <p:cBhvr>
                                            <p:cTn id="257" dur="1000" fill="hold"/>
                                            <p:tgtEl>
                                              <p:spTgt spid="101"/>
                                            </p:tgtEl>
                                            <p:attrNameLst>
                                              <p:attrName>ppt_x</p:attrName>
                                              <p:attrName>ppt_y</p:attrName>
                                            </p:attrNameLst>
                                          </p:cBhvr>
                                          <p:rCtr x="-36534" y="193"/>
                                        </p:animMotion>
                                      </p:childTnLst>
                                    </p:cTn>
                                  </p:par>
                                  <p:par>
                                    <p:cTn id="258" presetID="8" presetClass="emph" presetSubtype="0" fill="hold" nodeType="withEffect">
                                      <p:stCondLst>
                                        <p:cond delay="500"/>
                                      </p:stCondLst>
                                      <p:childTnLst>
                                        <p:animRot by="600000">
                                          <p:cBhvr>
                                            <p:cTn id="259" dur="500" fill="hold"/>
                                            <p:tgtEl>
                                              <p:spTgt spid="102"/>
                                            </p:tgtEl>
                                            <p:attrNameLst>
                                              <p:attrName>r</p:attrName>
                                            </p:attrNameLst>
                                          </p:cBhvr>
                                        </p:animRot>
                                      </p:childTnLst>
                                    </p:cTn>
                                  </p:par>
                                  <p:par>
                                    <p:cTn id="260" presetID="8" presetClass="emph" presetSubtype="0" fill="hold" nodeType="withEffect">
                                      <p:stCondLst>
                                        <p:cond delay="500"/>
                                      </p:stCondLst>
                                      <p:childTnLst>
                                        <p:animRot by="600000">
                                          <p:cBhvr>
                                            <p:cTn id="261" dur="500" fill="hold"/>
                                            <p:tgtEl>
                                              <p:spTgt spid="103"/>
                                            </p:tgtEl>
                                            <p:attrNameLst>
                                              <p:attrName>r</p:attrName>
                                            </p:attrNameLst>
                                          </p:cBhvr>
                                        </p:animRot>
                                      </p:childTnLst>
                                    </p:cTn>
                                  </p:par>
                                  <p:par>
                                    <p:cTn id="262" presetID="8" presetClass="emph" presetSubtype="0" fill="hold" nodeType="withEffect">
                                      <p:stCondLst>
                                        <p:cond delay="500"/>
                                      </p:stCondLst>
                                      <p:childTnLst>
                                        <p:animRot by="600000">
                                          <p:cBhvr>
                                            <p:cTn id="263" dur="500" fill="hold"/>
                                            <p:tgtEl>
                                              <p:spTgt spid="104"/>
                                            </p:tgtEl>
                                            <p:attrNameLst>
                                              <p:attrName>r</p:attrName>
                                            </p:attrNameLst>
                                          </p:cBhvr>
                                        </p:animRot>
                                      </p:childTnLst>
                                    </p:cTn>
                                  </p:par>
                                  <p:par>
                                    <p:cTn id="264" presetID="10" presetClass="entr" presetSubtype="0" fill="hold" nodeType="withEffect">
                                      <p:stCondLst>
                                        <p:cond delay="830"/>
                                      </p:stCondLst>
                                      <p:childTnLst>
                                        <p:set>
                                          <p:cBhvr>
                                            <p:cTn id="265" dur="1" fill="hold">
                                              <p:stCondLst>
                                                <p:cond delay="0"/>
                                              </p:stCondLst>
                                            </p:cTn>
                                            <p:tgtEl>
                                              <p:spTgt spid="103"/>
                                            </p:tgtEl>
                                            <p:attrNameLst>
                                              <p:attrName>style.visibility</p:attrName>
                                            </p:attrNameLst>
                                          </p:cBhvr>
                                          <p:to>
                                            <p:strVal val="visible"/>
                                          </p:to>
                                        </p:set>
                                        <p:animEffect transition="in" filter="fade">
                                          <p:cBhvr>
                                            <p:cTn id="266" dur="80"/>
                                            <p:tgtEl>
                                              <p:spTgt spid="103"/>
                                            </p:tgtEl>
                                          </p:cBhvr>
                                        </p:animEffect>
                                      </p:childTnLst>
                                    </p:cTn>
                                  </p:par>
                                  <p:par>
                                    <p:cTn id="267" presetID="10" presetClass="exit" presetSubtype="0" fill="hold" nodeType="withEffect">
                                      <p:stCondLst>
                                        <p:cond delay="870"/>
                                      </p:stCondLst>
                                      <p:childTnLst>
                                        <p:animEffect transition="out" filter="fade">
                                          <p:cBhvr>
                                            <p:cTn id="268" dur="40"/>
                                            <p:tgtEl>
                                              <p:spTgt spid="102"/>
                                            </p:tgtEl>
                                          </p:cBhvr>
                                        </p:animEffect>
                                        <p:set>
                                          <p:cBhvr>
                                            <p:cTn id="269" dur="1" fill="hold">
                                              <p:stCondLst>
                                                <p:cond delay="39"/>
                                              </p:stCondLst>
                                            </p:cTn>
                                            <p:tgtEl>
                                              <p:spTgt spid="102"/>
                                            </p:tgtEl>
                                            <p:attrNameLst>
                                              <p:attrName>style.visibility</p:attrName>
                                            </p:attrNameLst>
                                          </p:cBhvr>
                                          <p:to>
                                            <p:strVal val="hidden"/>
                                          </p:to>
                                        </p:set>
                                      </p:childTnLst>
                                    </p:cTn>
                                  </p:par>
                                  <p:par>
                                    <p:cTn id="270" presetID="10" presetClass="entr" presetSubtype="0" fill="hold" nodeType="withEffect">
                                      <p:stCondLst>
                                        <p:cond delay="910"/>
                                      </p:stCondLst>
                                      <p:childTnLst>
                                        <p:set>
                                          <p:cBhvr>
                                            <p:cTn id="271" dur="1" fill="hold">
                                              <p:stCondLst>
                                                <p:cond delay="0"/>
                                              </p:stCondLst>
                                            </p:cTn>
                                            <p:tgtEl>
                                              <p:spTgt spid="104"/>
                                            </p:tgtEl>
                                            <p:attrNameLst>
                                              <p:attrName>style.visibility</p:attrName>
                                            </p:attrNameLst>
                                          </p:cBhvr>
                                          <p:to>
                                            <p:strVal val="visible"/>
                                          </p:to>
                                        </p:set>
                                        <p:animEffect transition="in" filter="fade">
                                          <p:cBhvr>
                                            <p:cTn id="272" dur="80"/>
                                            <p:tgtEl>
                                              <p:spTgt spid="104"/>
                                            </p:tgtEl>
                                          </p:cBhvr>
                                        </p:animEffect>
                                      </p:childTnLst>
                                    </p:cTn>
                                  </p:par>
                                  <p:par>
                                    <p:cTn id="273" presetID="10" presetClass="exit" presetSubtype="0" fill="hold" nodeType="withEffect">
                                      <p:stCondLst>
                                        <p:cond delay="950"/>
                                      </p:stCondLst>
                                      <p:childTnLst>
                                        <p:animEffect transition="out" filter="fade">
                                          <p:cBhvr>
                                            <p:cTn id="274" dur="40"/>
                                            <p:tgtEl>
                                              <p:spTgt spid="103"/>
                                            </p:tgtEl>
                                          </p:cBhvr>
                                        </p:animEffect>
                                        <p:set>
                                          <p:cBhvr>
                                            <p:cTn id="275" dur="1" fill="hold">
                                              <p:stCondLst>
                                                <p:cond delay="39"/>
                                              </p:stCondLst>
                                            </p:cTn>
                                            <p:tgtEl>
                                              <p:spTgt spid="103"/>
                                            </p:tgtEl>
                                            <p:attrNameLst>
                                              <p:attrName>style.visibility</p:attrName>
                                            </p:attrNameLst>
                                          </p:cBhvr>
                                          <p:to>
                                            <p:strVal val="hidden"/>
                                          </p:to>
                                        </p:set>
                                      </p:childTnLst>
                                    </p:cTn>
                                  </p:par>
                                  <p:par>
                                    <p:cTn id="276" presetID="22" presetClass="entr" presetSubtype="2" fill="hold" nodeType="withEffect">
                                      <p:stCondLst>
                                        <p:cond delay="1000"/>
                                      </p:stCondLst>
                                      <p:childTnLst>
                                        <p:set>
                                          <p:cBhvr>
                                            <p:cTn id="277" dur="1" fill="hold">
                                              <p:stCondLst>
                                                <p:cond delay="0"/>
                                              </p:stCondLst>
                                            </p:cTn>
                                            <p:tgtEl>
                                              <p:spTgt spid="101"/>
                                            </p:tgtEl>
                                            <p:attrNameLst>
                                              <p:attrName>style.visibility</p:attrName>
                                            </p:attrNameLst>
                                          </p:cBhvr>
                                          <p:to>
                                            <p:strVal val="visible"/>
                                          </p:to>
                                        </p:set>
                                        <p:animEffect transition="in" filter="wipe(right)">
                                          <p:cBhvr>
                                            <p:cTn id="278" dur="500"/>
                                            <p:tgtEl>
                                              <p:spTgt spid="101"/>
                                            </p:tgtEl>
                                          </p:cBhvr>
                                        </p:animEffect>
                                      </p:childTnLst>
                                    </p:cTn>
                                  </p:par>
                                  <p:par>
                                    <p:cTn id="279" presetID="32" presetClass="emph" presetSubtype="0" fill="hold" nodeType="withEffect">
                                      <p:stCondLst>
                                        <p:cond delay="1000"/>
                                      </p:stCondLst>
                                      <p:childTnLst>
                                        <p:animRot by="120000">
                                          <p:cBhvr>
                                            <p:cTn id="280" dur="100" fill="hold">
                                              <p:stCondLst>
                                                <p:cond delay="0"/>
                                              </p:stCondLst>
                                            </p:cTn>
                                            <p:tgtEl>
                                              <p:spTgt spid="101"/>
                                            </p:tgtEl>
                                            <p:attrNameLst>
                                              <p:attrName>r</p:attrName>
                                            </p:attrNameLst>
                                          </p:cBhvr>
                                        </p:animRot>
                                        <p:animRot by="-240000">
                                          <p:cBhvr>
                                            <p:cTn id="281" dur="200" fill="hold">
                                              <p:stCondLst>
                                                <p:cond delay="200"/>
                                              </p:stCondLst>
                                            </p:cTn>
                                            <p:tgtEl>
                                              <p:spTgt spid="101"/>
                                            </p:tgtEl>
                                            <p:attrNameLst>
                                              <p:attrName>r</p:attrName>
                                            </p:attrNameLst>
                                          </p:cBhvr>
                                        </p:animRot>
                                        <p:animRot by="240000">
                                          <p:cBhvr>
                                            <p:cTn id="282" dur="200" fill="hold">
                                              <p:stCondLst>
                                                <p:cond delay="400"/>
                                              </p:stCondLst>
                                            </p:cTn>
                                            <p:tgtEl>
                                              <p:spTgt spid="101"/>
                                            </p:tgtEl>
                                            <p:attrNameLst>
                                              <p:attrName>r</p:attrName>
                                            </p:attrNameLst>
                                          </p:cBhvr>
                                        </p:animRot>
                                        <p:animRot by="-240000">
                                          <p:cBhvr>
                                            <p:cTn id="283" dur="200" fill="hold">
                                              <p:stCondLst>
                                                <p:cond delay="600"/>
                                              </p:stCondLst>
                                            </p:cTn>
                                            <p:tgtEl>
                                              <p:spTgt spid="101"/>
                                            </p:tgtEl>
                                            <p:attrNameLst>
                                              <p:attrName>r</p:attrName>
                                            </p:attrNameLst>
                                          </p:cBhvr>
                                        </p:animRot>
                                        <p:animRot by="120000">
                                          <p:cBhvr>
                                            <p:cTn id="284" dur="200" fill="hold">
                                              <p:stCondLst>
                                                <p:cond delay="800"/>
                                              </p:stCondLst>
                                            </p:cTn>
                                            <p:tgtEl>
                                              <p:spTgt spid="101"/>
                                            </p:tgtEl>
                                            <p:attrNameLst>
                                              <p:attrName>r</p:attrName>
                                            </p:attrNameLst>
                                          </p:cBhvr>
                                        </p:animRot>
                                      </p:childTnLst>
                                    </p:cTn>
                                  </p:par>
                                  <p:par>
                                    <p:cTn id="285" presetID="0" presetClass="path" presetSubtype="0" repeatCount="4000" fill="hold" nodeType="withEffect">
                                      <p:stCondLst>
                                        <p:cond delay="1000"/>
                                      </p:stCondLst>
                                      <p:childTnLst>
                                        <p:animMotion origin="layout" path="M -0.73069 0.00386 L -0.73178 -0.03125 L -0.73178 0.04649 L -0.73069 0.00386 Z " pathEditMode="relative" rAng="0" ptsTypes="AAAA">
                                          <p:cBhvr>
                                            <p:cTn id="286" dur="250" fill="hold"/>
                                            <p:tgtEl>
                                              <p:spTgt spid="101"/>
                                            </p:tgtEl>
                                            <p:attrNameLst>
                                              <p:attrName>ppt_x</p:attrName>
                                              <p:attrName>ppt_y</p:attrName>
                                            </p:attrNameLst>
                                          </p:cBhvr>
                                          <p:rCtr x="-54" y="367"/>
                                        </p:animMotion>
                                      </p:childTnLst>
                                    </p:cTn>
                                  </p:par>
                                  <p:par>
                                    <p:cTn id="287" presetID="22" presetClass="exit" presetSubtype="8" fill="hold" nodeType="withEffect">
                                      <p:stCondLst>
                                        <p:cond delay="2000"/>
                                      </p:stCondLst>
                                      <p:childTnLst>
                                        <p:animEffect transition="out" filter="wipe(left)">
                                          <p:cBhvr>
                                            <p:cTn id="288" dur="500"/>
                                            <p:tgtEl>
                                              <p:spTgt spid="101"/>
                                            </p:tgtEl>
                                          </p:cBhvr>
                                        </p:animEffect>
                                        <p:set>
                                          <p:cBhvr>
                                            <p:cTn id="289" dur="1" fill="hold">
                                              <p:stCondLst>
                                                <p:cond delay="499"/>
                                              </p:stCondLst>
                                            </p:cTn>
                                            <p:tgtEl>
                                              <p:spTgt spid="101"/>
                                            </p:tgtEl>
                                            <p:attrNameLst>
                                              <p:attrName>style.visibility</p:attrName>
                                            </p:attrNameLst>
                                          </p:cBhvr>
                                          <p:to>
                                            <p:strVal val="hidden"/>
                                          </p:to>
                                        </p:set>
                                      </p:childTnLst>
                                    </p:cTn>
                                  </p:par>
                                  <p:par>
                                    <p:cTn id="290" presetID="10" presetClass="entr" presetSubtype="0" fill="hold" nodeType="withEffect">
                                      <p:stCondLst>
                                        <p:cond delay="2000"/>
                                      </p:stCondLst>
                                      <p:childTnLst>
                                        <p:set>
                                          <p:cBhvr>
                                            <p:cTn id="291" dur="1" fill="hold">
                                              <p:stCondLst>
                                                <p:cond delay="0"/>
                                              </p:stCondLst>
                                            </p:cTn>
                                            <p:tgtEl>
                                              <p:spTgt spid="95"/>
                                            </p:tgtEl>
                                            <p:attrNameLst>
                                              <p:attrName>style.visibility</p:attrName>
                                            </p:attrNameLst>
                                          </p:cBhvr>
                                          <p:to>
                                            <p:strVal val="visible"/>
                                          </p:to>
                                        </p:set>
                                        <p:animEffect transition="in" filter="fade">
                                          <p:cBhvr>
                                            <p:cTn id="292" dur="2000"/>
                                            <p:tgtEl>
                                              <p:spTgt spid="95"/>
                                            </p:tgtEl>
                                          </p:cBhvr>
                                        </p:animEffect>
                                      </p:childTnLst>
                                    </p:cTn>
                                  </p:par>
                                  <p:par>
                                    <p:cTn id="293" presetID="10" presetClass="entr" presetSubtype="0" fill="hold" nodeType="withEffect">
                                      <p:stCondLst>
                                        <p:cond delay="2000"/>
                                      </p:stCondLst>
                                      <p:childTnLst>
                                        <p:set>
                                          <p:cBhvr>
                                            <p:cTn id="294" dur="1" fill="hold">
                                              <p:stCondLst>
                                                <p:cond delay="0"/>
                                              </p:stCondLst>
                                            </p:cTn>
                                            <p:tgtEl>
                                              <p:spTgt spid="100"/>
                                            </p:tgtEl>
                                            <p:attrNameLst>
                                              <p:attrName>style.visibility</p:attrName>
                                            </p:attrNameLst>
                                          </p:cBhvr>
                                          <p:to>
                                            <p:strVal val="visible"/>
                                          </p:to>
                                        </p:set>
                                        <p:animEffect transition="in" filter="fade">
                                          <p:cBhvr>
                                            <p:cTn id="295" dur="2000"/>
                                            <p:tgtEl>
                                              <p:spTgt spid="100"/>
                                            </p:tgtEl>
                                          </p:cBhvr>
                                        </p:animEffect>
                                      </p:childTnLst>
                                    </p:cTn>
                                  </p:par>
                                  <p:par>
                                    <p:cTn id="296" presetID="10" presetClass="entr" presetSubtype="0" fill="hold" nodeType="withEffect">
                                      <p:stCondLst>
                                        <p:cond delay="2500"/>
                                      </p:stCondLst>
                                      <p:childTnLst>
                                        <p:set>
                                          <p:cBhvr>
                                            <p:cTn id="297" dur="1" fill="hold">
                                              <p:stCondLst>
                                                <p:cond delay="0"/>
                                              </p:stCondLst>
                                            </p:cTn>
                                            <p:tgtEl>
                                              <p:spTgt spid="103"/>
                                            </p:tgtEl>
                                            <p:attrNameLst>
                                              <p:attrName>style.visibility</p:attrName>
                                            </p:attrNameLst>
                                          </p:cBhvr>
                                          <p:to>
                                            <p:strVal val="visible"/>
                                          </p:to>
                                        </p:set>
                                        <p:animEffect transition="in" filter="fade">
                                          <p:cBhvr>
                                            <p:cTn id="298" dur="80"/>
                                            <p:tgtEl>
                                              <p:spTgt spid="103"/>
                                            </p:tgtEl>
                                          </p:cBhvr>
                                        </p:animEffect>
                                      </p:childTnLst>
                                    </p:cTn>
                                  </p:par>
                                  <p:par>
                                    <p:cTn id="299" presetID="10" presetClass="exit" presetSubtype="0" fill="hold" nodeType="withEffect">
                                      <p:stCondLst>
                                        <p:cond delay="2540"/>
                                      </p:stCondLst>
                                      <p:childTnLst>
                                        <p:animEffect transition="out" filter="fade">
                                          <p:cBhvr>
                                            <p:cTn id="300" dur="40"/>
                                            <p:tgtEl>
                                              <p:spTgt spid="104"/>
                                            </p:tgtEl>
                                          </p:cBhvr>
                                        </p:animEffect>
                                        <p:set>
                                          <p:cBhvr>
                                            <p:cTn id="301" dur="1" fill="hold">
                                              <p:stCondLst>
                                                <p:cond delay="39"/>
                                              </p:stCondLst>
                                            </p:cTn>
                                            <p:tgtEl>
                                              <p:spTgt spid="104"/>
                                            </p:tgtEl>
                                            <p:attrNameLst>
                                              <p:attrName>style.visibility</p:attrName>
                                            </p:attrNameLst>
                                          </p:cBhvr>
                                          <p:to>
                                            <p:strVal val="hidden"/>
                                          </p:to>
                                        </p:set>
                                      </p:childTnLst>
                                    </p:cTn>
                                  </p:par>
                                  <p:par>
                                    <p:cTn id="302" presetID="10" presetClass="entr" presetSubtype="0" fill="hold" nodeType="withEffect">
                                      <p:stCondLst>
                                        <p:cond delay="2580"/>
                                      </p:stCondLst>
                                      <p:childTnLst>
                                        <p:set>
                                          <p:cBhvr>
                                            <p:cTn id="303" dur="1" fill="hold">
                                              <p:stCondLst>
                                                <p:cond delay="0"/>
                                              </p:stCondLst>
                                            </p:cTn>
                                            <p:tgtEl>
                                              <p:spTgt spid="102"/>
                                            </p:tgtEl>
                                            <p:attrNameLst>
                                              <p:attrName>style.visibility</p:attrName>
                                            </p:attrNameLst>
                                          </p:cBhvr>
                                          <p:to>
                                            <p:strVal val="visible"/>
                                          </p:to>
                                        </p:set>
                                        <p:animEffect transition="in" filter="fade">
                                          <p:cBhvr>
                                            <p:cTn id="304" dur="80"/>
                                            <p:tgtEl>
                                              <p:spTgt spid="102"/>
                                            </p:tgtEl>
                                          </p:cBhvr>
                                        </p:animEffect>
                                      </p:childTnLst>
                                    </p:cTn>
                                  </p:par>
                                  <p:par>
                                    <p:cTn id="305" presetID="10" presetClass="exit" presetSubtype="0" fill="hold" nodeType="withEffect">
                                      <p:stCondLst>
                                        <p:cond delay="2620"/>
                                      </p:stCondLst>
                                      <p:childTnLst>
                                        <p:animEffect transition="out" filter="fade">
                                          <p:cBhvr>
                                            <p:cTn id="306" dur="40"/>
                                            <p:tgtEl>
                                              <p:spTgt spid="103"/>
                                            </p:tgtEl>
                                          </p:cBhvr>
                                        </p:animEffect>
                                        <p:set>
                                          <p:cBhvr>
                                            <p:cTn id="307" dur="1" fill="hold">
                                              <p:stCondLst>
                                                <p:cond delay="39"/>
                                              </p:stCondLst>
                                            </p:cTn>
                                            <p:tgtEl>
                                              <p:spTgt spid="103"/>
                                            </p:tgtEl>
                                            <p:attrNameLst>
                                              <p:attrName>style.visibility</p:attrName>
                                            </p:attrNameLst>
                                          </p:cBhvr>
                                          <p:to>
                                            <p:strVal val="hidden"/>
                                          </p:to>
                                        </p:set>
                                      </p:childTnLst>
                                    </p:cTn>
                                  </p:par>
                                  <p:par>
                                    <p:cTn id="308" presetID="2" presetClass="exit" presetSubtype="2" fill="hold" nodeType="withEffect">
                                      <p:stCondLst>
                                        <p:cond delay="2660"/>
                                      </p:stCondLst>
                                      <p:childTnLst>
                                        <p:anim calcmode="lin" valueType="num">
                                          <p:cBhvr additive="base">
                                            <p:cTn id="309" dur="750"/>
                                            <p:tgtEl>
                                              <p:spTgt spid="102"/>
                                            </p:tgtEl>
                                            <p:attrNameLst>
                                              <p:attrName>ppt_x</p:attrName>
                                            </p:attrNameLst>
                                          </p:cBhvr>
                                          <p:tavLst>
                                            <p:tav tm="0">
                                              <p:val>
                                                <p:strVal val="ppt_x"/>
                                              </p:val>
                                            </p:tav>
                                            <p:tav tm="100000">
                                              <p:val>
                                                <p:strVal val="1+ppt_w/2"/>
                                              </p:val>
                                            </p:tav>
                                          </p:tavLst>
                                        </p:anim>
                                        <p:anim calcmode="lin" valueType="num">
                                          <p:cBhvr additive="base">
                                            <p:cTn id="310" dur="750"/>
                                            <p:tgtEl>
                                              <p:spTgt spid="102"/>
                                            </p:tgtEl>
                                            <p:attrNameLst>
                                              <p:attrName>ppt_y</p:attrName>
                                            </p:attrNameLst>
                                          </p:cBhvr>
                                          <p:tavLst>
                                            <p:tav tm="0">
                                              <p:val>
                                                <p:strVal val="ppt_y"/>
                                              </p:val>
                                            </p:tav>
                                            <p:tav tm="100000">
                                              <p:val>
                                                <p:strVal val="ppt_y"/>
                                              </p:val>
                                            </p:tav>
                                          </p:tavLst>
                                        </p:anim>
                                        <p:set>
                                          <p:cBhvr>
                                            <p:cTn id="311" dur="1" fill="hold">
                                              <p:stCondLst>
                                                <p:cond delay="749"/>
                                              </p:stCondLst>
                                            </p:cTn>
                                            <p:tgtEl>
                                              <p:spTgt spid="102"/>
                                            </p:tgtEl>
                                            <p:attrNameLst>
                                              <p:attrName>style.visibility</p:attrName>
                                            </p:attrNameLst>
                                          </p:cBhvr>
                                          <p:to>
                                            <p:strVal val="hidden"/>
                                          </p:to>
                                        </p:set>
                                      </p:childTnLst>
                                    </p:cTn>
                                  </p:par>
                                  <p:par>
                                    <p:cTn id="312" presetID="8" presetClass="emph" presetSubtype="0" fill="hold" nodeType="withEffect">
                                      <p:stCondLst>
                                        <p:cond delay="2660"/>
                                      </p:stCondLst>
                                      <p:childTnLst>
                                        <p:animRot by="-600000">
                                          <p:cBhvr>
                                            <p:cTn id="313" dur="500" fill="hold"/>
                                            <p:tgtEl>
                                              <p:spTgt spid="102"/>
                                            </p:tgtEl>
                                            <p:attrNameLst>
                                              <p:attrName>r</p:attrName>
                                            </p:attrNameLst>
                                          </p:cBhvr>
                                        </p:animRot>
                                      </p:childTnLst>
                                    </p:cTn>
                                  </p:par>
                                  <p:par>
                                    <p:cTn id="314" presetID="10" presetClass="entr" presetSubtype="0" fill="hold" nodeType="withEffect">
                                      <p:stCondLst>
                                        <p:cond delay="4000"/>
                                      </p:stCondLst>
                                      <p:childTnLst>
                                        <p:set>
                                          <p:cBhvr>
                                            <p:cTn id="315" dur="1" fill="hold">
                                              <p:stCondLst>
                                                <p:cond delay="0"/>
                                              </p:stCondLst>
                                            </p:cTn>
                                            <p:tgtEl>
                                              <p:spTgt spid="97"/>
                                            </p:tgtEl>
                                            <p:attrNameLst>
                                              <p:attrName>style.visibility</p:attrName>
                                            </p:attrNameLst>
                                          </p:cBhvr>
                                          <p:to>
                                            <p:strVal val="visible"/>
                                          </p:to>
                                        </p:set>
                                        <p:animEffect transition="in" filter="fade">
                                          <p:cBhvr>
                                            <p:cTn id="316" dur="1000"/>
                                            <p:tgtEl>
                                              <p:spTgt spid="97"/>
                                            </p:tgtEl>
                                          </p:cBhvr>
                                        </p:animEffect>
                                      </p:childTnLst>
                                    </p:cTn>
                                  </p:par>
                                  <p:par>
                                    <p:cTn id="317" presetID="10" presetClass="entr" presetSubtype="0" fill="hold" grpId="0" nodeType="withEffect">
                                      <p:stCondLst>
                                        <p:cond delay="4000"/>
                                      </p:stCondLst>
                                      <p:childTnLst>
                                        <p:set>
                                          <p:cBhvr>
                                            <p:cTn id="318" dur="1" fill="hold">
                                              <p:stCondLst>
                                                <p:cond delay="0"/>
                                              </p:stCondLst>
                                            </p:cTn>
                                            <p:tgtEl>
                                              <p:spTgt spid="96"/>
                                            </p:tgtEl>
                                            <p:attrNameLst>
                                              <p:attrName>style.visibility</p:attrName>
                                            </p:attrNameLst>
                                          </p:cBhvr>
                                          <p:to>
                                            <p:strVal val="visible"/>
                                          </p:to>
                                        </p:set>
                                        <p:animEffect transition="in" filter="fade">
                                          <p:cBhvr>
                                            <p:cTn id="319" dur="1000"/>
                                            <p:tgtEl>
                                              <p:spTgt spid="96"/>
                                            </p:tgtEl>
                                          </p:cBhvr>
                                        </p:animEffect>
                                      </p:childTnLst>
                                    </p:cTn>
                                  </p:par>
                                  <p:par>
                                    <p:cTn id="320" presetID="10" presetClass="exit" presetSubtype="0" fill="hold" nodeType="withEffect">
                                      <p:stCondLst>
                                        <p:cond delay="10000"/>
                                      </p:stCondLst>
                                      <p:childTnLst>
                                        <p:animEffect transition="out" filter="fade">
                                          <p:cBhvr>
                                            <p:cTn id="321" dur="1000"/>
                                            <p:tgtEl>
                                              <p:spTgt spid="97"/>
                                            </p:tgtEl>
                                          </p:cBhvr>
                                        </p:animEffect>
                                        <p:set>
                                          <p:cBhvr>
                                            <p:cTn id="322" dur="1" fill="hold">
                                              <p:stCondLst>
                                                <p:cond delay="999"/>
                                              </p:stCondLst>
                                            </p:cTn>
                                            <p:tgtEl>
                                              <p:spTgt spid="97"/>
                                            </p:tgtEl>
                                            <p:attrNameLst>
                                              <p:attrName>style.visibility</p:attrName>
                                            </p:attrNameLst>
                                          </p:cBhvr>
                                          <p:to>
                                            <p:strVal val="hidden"/>
                                          </p:to>
                                        </p:set>
                                      </p:childTnLst>
                                    </p:cTn>
                                  </p:par>
                                  <p:par>
                                    <p:cTn id="323" presetID="10" presetClass="exit" presetSubtype="0" fill="hold" grpId="1" nodeType="withEffect">
                                      <p:stCondLst>
                                        <p:cond delay="10000"/>
                                      </p:stCondLst>
                                      <p:childTnLst>
                                        <p:animEffect transition="out" filter="fade">
                                          <p:cBhvr>
                                            <p:cTn id="324" dur="1000"/>
                                            <p:tgtEl>
                                              <p:spTgt spid="96"/>
                                            </p:tgtEl>
                                          </p:cBhvr>
                                        </p:animEffect>
                                        <p:set>
                                          <p:cBhvr>
                                            <p:cTn id="325" dur="1" fill="hold">
                                              <p:stCondLst>
                                                <p:cond delay="999"/>
                                              </p:stCondLst>
                                            </p:cTn>
                                            <p:tgtEl>
                                              <p:spTgt spid="96"/>
                                            </p:tgtEl>
                                            <p:attrNameLst>
                                              <p:attrName>style.visibility</p:attrName>
                                            </p:attrNameLst>
                                          </p:cBhvr>
                                          <p:to>
                                            <p:strVal val="hidden"/>
                                          </p:to>
                                        </p:set>
                                      </p:childTnLst>
                                    </p:cTn>
                                  </p:par>
                                  <p:par>
                                    <p:cTn id="326" presetID="10" presetClass="exit" presetSubtype="0" fill="hold" grpId="1" nodeType="withEffect">
                                      <p:stCondLst>
                                        <p:cond delay="10000"/>
                                      </p:stCondLst>
                                      <p:childTnLst>
                                        <p:animEffect transition="out" filter="fade">
                                          <p:cBhvr>
                                            <p:cTn id="327" dur="1000"/>
                                            <p:tgtEl>
                                              <p:spTgt spid="94"/>
                                            </p:tgtEl>
                                          </p:cBhvr>
                                        </p:animEffect>
                                        <p:set>
                                          <p:cBhvr>
                                            <p:cTn id="328" dur="1" fill="hold">
                                              <p:stCondLst>
                                                <p:cond delay="999"/>
                                              </p:stCondLst>
                                            </p:cTn>
                                            <p:tgtEl>
                                              <p:spTgt spid="94"/>
                                            </p:tgtEl>
                                            <p:attrNameLst>
                                              <p:attrName>style.visibility</p:attrName>
                                            </p:attrNameLst>
                                          </p:cBhvr>
                                          <p:to>
                                            <p:strVal val="hidden"/>
                                          </p:to>
                                        </p:set>
                                      </p:childTnLst>
                                    </p:cTn>
                                  </p:par>
                                  <p:par>
                                    <p:cTn id="329" presetID="10" presetClass="exit" presetSubtype="0" fill="hold" nodeType="withEffect">
                                      <p:stCondLst>
                                        <p:cond delay="10000"/>
                                      </p:stCondLst>
                                      <p:childTnLst>
                                        <p:animEffect transition="out" filter="fade">
                                          <p:cBhvr>
                                            <p:cTn id="330" dur="1000"/>
                                            <p:tgtEl>
                                              <p:spTgt spid="95"/>
                                            </p:tgtEl>
                                          </p:cBhvr>
                                        </p:animEffect>
                                        <p:set>
                                          <p:cBhvr>
                                            <p:cTn id="331" dur="1" fill="hold">
                                              <p:stCondLst>
                                                <p:cond delay="999"/>
                                              </p:stCondLst>
                                            </p:cTn>
                                            <p:tgtEl>
                                              <p:spTgt spid="95"/>
                                            </p:tgtEl>
                                            <p:attrNameLst>
                                              <p:attrName>style.visibility</p:attrName>
                                            </p:attrNameLst>
                                          </p:cBhvr>
                                          <p:to>
                                            <p:strVal val="hidden"/>
                                          </p:to>
                                        </p:set>
                                      </p:childTnLst>
                                    </p:cTn>
                                  </p:par>
                                  <p:par>
                                    <p:cTn id="332" presetID="10" presetClass="exit" presetSubtype="0" fill="hold" nodeType="withEffect">
                                      <p:stCondLst>
                                        <p:cond delay="10000"/>
                                      </p:stCondLst>
                                      <p:childTnLst>
                                        <p:animEffect transition="out" filter="fade">
                                          <p:cBhvr>
                                            <p:cTn id="333" dur="1000"/>
                                            <p:tgtEl>
                                              <p:spTgt spid="100"/>
                                            </p:tgtEl>
                                          </p:cBhvr>
                                        </p:animEffect>
                                        <p:set>
                                          <p:cBhvr>
                                            <p:cTn id="334" dur="1" fill="hold">
                                              <p:stCondLst>
                                                <p:cond delay="9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35" restart="whenNotActive" fill="hold" evtFilter="cancelBubble" nodeType="interactiveSeq">
                    <p:stCondLst>
                      <p:cond evt="onClick" delay="0">
                        <p:tgtEl>
                          <p:spTgt spid="24"/>
                        </p:tgtEl>
                      </p:cond>
                    </p:stCondLst>
                    <p:endSync evt="end" delay="0">
                      <p:rtn val="all"/>
                    </p:endSync>
                    <p:childTnLst>
                      <p:par>
                        <p:cTn id="336" fill="hold">
                          <p:stCondLst>
                            <p:cond delay="0"/>
                          </p:stCondLst>
                          <p:childTnLst>
                            <p:par>
                              <p:cTn id="337" fill="hold">
                                <p:stCondLst>
                                  <p:cond delay="0"/>
                                </p:stCondLst>
                                <p:childTnLst>
                                  <p:par>
                                    <p:cTn id="338" presetID="2" presetClass="exit" presetSubtype="8" fill="hold" grpId="1" nodeType="clickEffect">
                                      <p:stCondLst>
                                        <p:cond delay="0"/>
                                      </p:stCondLst>
                                      <p:childTnLst>
                                        <p:anim calcmode="lin" valueType="num">
                                          <p:cBhvr additive="base">
                                            <p:cTn id="339" dur="350"/>
                                            <p:tgtEl>
                                              <p:spTgt spid="24"/>
                                            </p:tgtEl>
                                            <p:attrNameLst>
                                              <p:attrName>ppt_x</p:attrName>
                                            </p:attrNameLst>
                                          </p:cBhvr>
                                          <p:tavLst>
                                            <p:tav tm="0">
                                              <p:val>
                                                <p:strVal val="ppt_x"/>
                                              </p:val>
                                            </p:tav>
                                            <p:tav tm="100000">
                                              <p:val>
                                                <p:strVal val="0-ppt_w/2"/>
                                              </p:val>
                                            </p:tav>
                                          </p:tavLst>
                                        </p:anim>
                                        <p:anim calcmode="lin" valueType="num">
                                          <p:cBhvr additive="base">
                                            <p:cTn id="340" dur="350"/>
                                            <p:tgtEl>
                                              <p:spTgt spid="24"/>
                                            </p:tgtEl>
                                            <p:attrNameLst>
                                              <p:attrName>ppt_y</p:attrName>
                                            </p:attrNameLst>
                                          </p:cBhvr>
                                          <p:tavLst>
                                            <p:tav tm="0">
                                              <p:val>
                                                <p:strVal val="ppt_y"/>
                                              </p:val>
                                            </p:tav>
                                            <p:tav tm="100000">
                                              <p:val>
                                                <p:strVal val="ppt_y"/>
                                              </p:val>
                                            </p:tav>
                                          </p:tavLst>
                                        </p:anim>
                                        <p:set>
                                          <p:cBhvr>
                                            <p:cTn id="341" dur="1" fill="hold">
                                              <p:stCondLst>
                                                <p:cond delay="349"/>
                                              </p:stCondLst>
                                            </p:cTn>
                                            <p:tgtEl>
                                              <p:spTgt spid="24"/>
                                            </p:tgtEl>
                                            <p:attrNameLst>
                                              <p:attrName>style.visibility</p:attrName>
                                            </p:attrNameLst>
                                          </p:cBhvr>
                                          <p:to>
                                            <p:strVal val="hidden"/>
                                          </p:to>
                                        </p:set>
                                      </p:childTnLst>
                                    </p:cTn>
                                  </p:par>
                                  <p:par>
                                    <p:cTn id="342" presetID="10" presetClass="exit" presetSubtype="0" fill="hold" grpId="1" nodeType="withEffect">
                                      <p:stCondLst>
                                        <p:cond delay="0"/>
                                      </p:stCondLst>
                                      <p:childTnLst>
                                        <p:animEffect transition="out" filter="fade">
                                          <p:cBhvr>
                                            <p:cTn id="343" dur="100"/>
                                            <p:tgtEl>
                                              <p:spTgt spid="49"/>
                                            </p:tgtEl>
                                          </p:cBhvr>
                                        </p:animEffect>
                                        <p:set>
                                          <p:cBhvr>
                                            <p:cTn id="344" dur="1" fill="hold">
                                              <p:stCondLst>
                                                <p:cond delay="99"/>
                                              </p:stCondLst>
                                            </p:cTn>
                                            <p:tgtEl>
                                              <p:spTgt spid="49"/>
                                            </p:tgtEl>
                                            <p:attrNameLst>
                                              <p:attrName>style.visibility</p:attrName>
                                            </p:attrNameLst>
                                          </p:cBhvr>
                                          <p:to>
                                            <p:strVal val="hidden"/>
                                          </p:to>
                                        </p:set>
                                      </p:childTnLst>
                                    </p:cTn>
                                  </p:par>
                                  <p:par>
                                    <p:cTn id="345" presetID="1" presetClass="mediacall" presetSubtype="0" fill="hold" nodeType="withEffect">
                                      <p:stCondLst>
                                        <p:cond delay="0"/>
                                      </p:stCondLst>
                                      <p:childTnLst>
                                        <p:cmd type="call" cmd="playFrom(0.0)">
                                          <p:cBhvr>
                                            <p:cTn id="346" dur="339" fill="hold"/>
                                            <p:tgtEl>
                                              <p:spTgt spid="9"/>
                                            </p:tgtEl>
                                          </p:cBhvr>
                                        </p:cmd>
                                      </p:childTnLst>
                                    </p:cTn>
                                  </p:par>
                                  <p:par>
                                    <p:cTn id="347" presetID="1" presetClass="entr" presetSubtype="0" fill="hold" nodeType="withEffect">
                                      <p:stCondLst>
                                        <p:cond delay="0"/>
                                      </p:stCondLst>
                                      <p:childTnLst>
                                        <p:set>
                                          <p:cBhvr>
                                            <p:cTn id="348" dur="1" fill="hold">
                                              <p:stCondLst>
                                                <p:cond delay="0"/>
                                              </p:stCondLst>
                                            </p:cTn>
                                            <p:tgtEl>
                                              <p:spTgt spid="67"/>
                                            </p:tgtEl>
                                            <p:attrNameLst>
                                              <p:attrName>style.visibility</p:attrName>
                                            </p:attrNameLst>
                                          </p:cBhvr>
                                          <p:to>
                                            <p:strVal val="visible"/>
                                          </p:to>
                                        </p:set>
                                      </p:childTnLst>
                                    </p:cTn>
                                  </p:par>
                                </p:childTnLst>
                              </p:cTn>
                            </p:par>
                            <p:par>
                              <p:cTn id="349" fill="hold">
                                <p:stCondLst>
                                  <p:cond delay="350"/>
                                </p:stCondLst>
                                <p:childTnLst>
                                  <p:par>
                                    <p:cTn id="350" presetID="0" presetClass="path" presetSubtype="0" accel="50000" decel="50000" fill="hold" nodeType="afterEffect">
                                      <p:stCondLst>
                                        <p:cond delay="0"/>
                                      </p:stCondLst>
                                      <p:childTnLst>
                                        <p:animMotion origin="layout" path="M -4.82639E-6 -0.00019 C 0.00228 -0.15432 0.00369 -0.30922 0.00543 -0.46296 C 0.08518 -0.31057 0.1479 -0.1439 0.22472 0.01235 " pathEditMode="relative" rAng="0" ptsTypes="AAA">
                                          <p:cBhvr>
                                            <p:cTn id="351" dur="1500" fill="hold"/>
                                            <p:tgtEl>
                                              <p:spTgt spid="67"/>
                                            </p:tgtEl>
                                            <p:attrNameLst>
                                              <p:attrName>ppt_x</p:attrName>
                                              <p:attrName>ppt_y</p:attrName>
                                            </p:attrNameLst>
                                          </p:cBhvr>
                                          <p:rCtr x="11230" y="-22512"/>
                                        </p:animMotion>
                                      </p:childTnLst>
                                    </p:cTn>
                                  </p:par>
                                  <p:par>
                                    <p:cTn id="352" presetID="1" presetClass="mediacall" presetSubtype="0" fill="hold" nodeType="withEffect">
                                      <p:stCondLst>
                                        <p:cond delay="250"/>
                                      </p:stCondLst>
                                      <p:childTnLst>
                                        <p:cmd type="call" cmd="playFrom(0.0)">
                                          <p:cBhvr>
                                            <p:cTn id="353" dur="1824" fill="hold"/>
                                            <p:tgtEl>
                                              <p:spTgt spid="62"/>
                                            </p:tgtEl>
                                          </p:cBhvr>
                                        </p:cmd>
                                      </p:childTnLst>
                                    </p:cTn>
                                  </p:par>
                                  <p:par>
                                    <p:cTn id="354" presetID="10" presetClass="entr" presetSubtype="0" fill="hold" grpId="0" nodeType="withEffect">
                                      <p:stCondLst>
                                        <p:cond delay="500"/>
                                      </p:stCondLst>
                                      <p:childTnLst>
                                        <p:set>
                                          <p:cBhvr>
                                            <p:cTn id="355" dur="1" fill="hold">
                                              <p:stCondLst>
                                                <p:cond delay="0"/>
                                              </p:stCondLst>
                                            </p:cTn>
                                            <p:tgtEl>
                                              <p:spTgt spid="63"/>
                                            </p:tgtEl>
                                            <p:attrNameLst>
                                              <p:attrName>style.visibility</p:attrName>
                                            </p:attrNameLst>
                                          </p:cBhvr>
                                          <p:to>
                                            <p:strVal val="visible"/>
                                          </p:to>
                                        </p:set>
                                        <p:animEffect transition="in" filter="fade">
                                          <p:cBhvr>
                                            <p:cTn id="356" dur="500"/>
                                            <p:tgtEl>
                                              <p:spTgt spid="63"/>
                                            </p:tgtEl>
                                          </p:cBhvr>
                                        </p:animEffect>
                                      </p:childTnLst>
                                    </p:cTn>
                                  </p:par>
                                  <p:par>
                                    <p:cTn id="357" presetID="10" presetClass="entr" presetSubtype="0" fill="hold" nodeType="withEffect">
                                      <p:stCondLst>
                                        <p:cond delay="1000"/>
                                      </p:stCondLst>
                                      <p:childTnLst>
                                        <p:set>
                                          <p:cBhvr>
                                            <p:cTn id="358" dur="1" fill="hold">
                                              <p:stCondLst>
                                                <p:cond delay="0"/>
                                              </p:stCondLst>
                                            </p:cTn>
                                            <p:tgtEl>
                                              <p:spTgt spid="64"/>
                                            </p:tgtEl>
                                            <p:attrNameLst>
                                              <p:attrName>style.visibility</p:attrName>
                                            </p:attrNameLst>
                                          </p:cBhvr>
                                          <p:to>
                                            <p:strVal val="visible"/>
                                          </p:to>
                                        </p:set>
                                        <p:animEffect transition="in" filter="fade">
                                          <p:cBhvr>
                                            <p:cTn id="359" dur="500"/>
                                            <p:tgtEl>
                                              <p:spTgt spid="64"/>
                                            </p:tgtEl>
                                          </p:cBhvr>
                                        </p:animEffect>
                                      </p:childTnLst>
                                    </p:cTn>
                                  </p:par>
                                </p:childTnLst>
                              </p:cTn>
                            </p:par>
                            <p:par>
                              <p:cTn id="360" fill="hold">
                                <p:stCondLst>
                                  <p:cond delay="2424"/>
                                </p:stCondLst>
                                <p:childTnLst>
                                  <p:par>
                                    <p:cTn id="361" presetID="10" presetClass="exit" presetSubtype="0" fill="hold" nodeType="afterEffect">
                                      <p:stCondLst>
                                        <p:cond delay="5000"/>
                                      </p:stCondLst>
                                      <p:childTnLst>
                                        <p:animEffect transition="out" filter="fade">
                                          <p:cBhvr>
                                            <p:cTn id="362" dur="1000"/>
                                            <p:tgtEl>
                                              <p:spTgt spid="67"/>
                                            </p:tgtEl>
                                          </p:cBhvr>
                                        </p:animEffect>
                                        <p:set>
                                          <p:cBhvr>
                                            <p:cTn id="363" dur="1" fill="hold">
                                              <p:stCondLst>
                                                <p:cond delay="999"/>
                                              </p:stCondLst>
                                            </p:cTn>
                                            <p:tgtEl>
                                              <p:spTgt spid="67"/>
                                            </p:tgtEl>
                                            <p:attrNameLst>
                                              <p:attrName>style.visibility</p:attrName>
                                            </p:attrNameLst>
                                          </p:cBhvr>
                                          <p:to>
                                            <p:strVal val="hidden"/>
                                          </p:to>
                                        </p:set>
                                      </p:childTnLst>
                                    </p:cTn>
                                  </p:par>
                                  <p:par>
                                    <p:cTn id="364" presetID="10" presetClass="exit" presetSubtype="0" fill="hold" nodeType="withEffect">
                                      <p:stCondLst>
                                        <p:cond delay="5000"/>
                                      </p:stCondLst>
                                      <p:childTnLst>
                                        <p:animEffect transition="out" filter="fade">
                                          <p:cBhvr>
                                            <p:cTn id="365" dur="1000"/>
                                            <p:tgtEl>
                                              <p:spTgt spid="64"/>
                                            </p:tgtEl>
                                          </p:cBhvr>
                                        </p:animEffect>
                                        <p:set>
                                          <p:cBhvr>
                                            <p:cTn id="366" dur="1" fill="hold">
                                              <p:stCondLst>
                                                <p:cond delay="999"/>
                                              </p:stCondLst>
                                            </p:cTn>
                                            <p:tgtEl>
                                              <p:spTgt spid="64"/>
                                            </p:tgtEl>
                                            <p:attrNameLst>
                                              <p:attrName>style.visibility</p:attrName>
                                            </p:attrNameLst>
                                          </p:cBhvr>
                                          <p:to>
                                            <p:strVal val="hidden"/>
                                          </p:to>
                                        </p:set>
                                      </p:childTnLst>
                                    </p:cTn>
                                  </p:par>
                                  <p:par>
                                    <p:cTn id="367" presetID="10" presetClass="exit" presetSubtype="0" fill="hold" grpId="1" nodeType="withEffect">
                                      <p:stCondLst>
                                        <p:cond delay="5000"/>
                                      </p:stCondLst>
                                      <p:childTnLst>
                                        <p:animEffect transition="out" filter="fade">
                                          <p:cBhvr>
                                            <p:cTn id="368" dur="1000"/>
                                            <p:tgtEl>
                                              <p:spTgt spid="63"/>
                                            </p:tgtEl>
                                          </p:cBhvr>
                                        </p:animEffect>
                                        <p:set>
                                          <p:cBhvr>
                                            <p:cTn id="369" dur="1" fill="hold">
                                              <p:stCondLst>
                                                <p:cond delay="9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370" restart="whenNotActive" fill="hold" evtFilter="cancelBubble" nodeType="interactiveSeq">
                    <p:stCondLst>
                      <p:cond evt="onClick" delay="0">
                        <p:tgtEl>
                          <p:spTgt spid="25"/>
                        </p:tgtEl>
                      </p:cond>
                    </p:stCondLst>
                    <p:endSync evt="end" delay="0">
                      <p:rtn val="all"/>
                    </p:endSync>
                    <p:childTnLst>
                      <p:par>
                        <p:cTn id="371" fill="hold">
                          <p:stCondLst>
                            <p:cond delay="0"/>
                          </p:stCondLst>
                          <p:childTnLst>
                            <p:par>
                              <p:cTn id="372" fill="hold">
                                <p:stCondLst>
                                  <p:cond delay="0"/>
                                </p:stCondLst>
                                <p:childTnLst>
                                  <p:par>
                                    <p:cTn id="373" presetID="2" presetClass="exit" presetSubtype="2" fill="hold" grpId="1" nodeType="clickEffect">
                                      <p:stCondLst>
                                        <p:cond delay="0"/>
                                      </p:stCondLst>
                                      <p:childTnLst>
                                        <p:anim calcmode="lin" valueType="num">
                                          <p:cBhvr additive="base">
                                            <p:cTn id="374" dur="350"/>
                                            <p:tgtEl>
                                              <p:spTgt spid="25"/>
                                            </p:tgtEl>
                                            <p:attrNameLst>
                                              <p:attrName>ppt_x</p:attrName>
                                            </p:attrNameLst>
                                          </p:cBhvr>
                                          <p:tavLst>
                                            <p:tav tm="0">
                                              <p:val>
                                                <p:strVal val="ppt_x"/>
                                              </p:val>
                                            </p:tav>
                                            <p:tav tm="100000">
                                              <p:val>
                                                <p:strVal val="1+ppt_w/2"/>
                                              </p:val>
                                            </p:tav>
                                          </p:tavLst>
                                        </p:anim>
                                        <p:anim calcmode="lin" valueType="num">
                                          <p:cBhvr additive="base">
                                            <p:cTn id="375" dur="350"/>
                                            <p:tgtEl>
                                              <p:spTgt spid="25"/>
                                            </p:tgtEl>
                                            <p:attrNameLst>
                                              <p:attrName>ppt_y</p:attrName>
                                            </p:attrNameLst>
                                          </p:cBhvr>
                                          <p:tavLst>
                                            <p:tav tm="0">
                                              <p:val>
                                                <p:strVal val="ppt_y"/>
                                              </p:val>
                                            </p:tav>
                                            <p:tav tm="100000">
                                              <p:val>
                                                <p:strVal val="ppt_y"/>
                                              </p:val>
                                            </p:tav>
                                          </p:tavLst>
                                        </p:anim>
                                        <p:set>
                                          <p:cBhvr>
                                            <p:cTn id="376" dur="1" fill="hold">
                                              <p:stCondLst>
                                                <p:cond delay="349"/>
                                              </p:stCondLst>
                                            </p:cTn>
                                            <p:tgtEl>
                                              <p:spTgt spid="25"/>
                                            </p:tgtEl>
                                            <p:attrNameLst>
                                              <p:attrName>style.visibility</p:attrName>
                                            </p:attrNameLst>
                                          </p:cBhvr>
                                          <p:to>
                                            <p:strVal val="hidden"/>
                                          </p:to>
                                        </p:set>
                                      </p:childTnLst>
                                    </p:cTn>
                                  </p:par>
                                  <p:par>
                                    <p:cTn id="377" presetID="10" presetClass="exit" presetSubtype="0" fill="hold" grpId="1" nodeType="withEffect">
                                      <p:stCondLst>
                                        <p:cond delay="0"/>
                                      </p:stCondLst>
                                      <p:childTnLst>
                                        <p:animEffect transition="out" filter="fade">
                                          <p:cBhvr>
                                            <p:cTn id="378" dur="100"/>
                                            <p:tgtEl>
                                              <p:spTgt spid="48"/>
                                            </p:tgtEl>
                                          </p:cBhvr>
                                        </p:animEffect>
                                        <p:set>
                                          <p:cBhvr>
                                            <p:cTn id="379" dur="1" fill="hold">
                                              <p:stCondLst>
                                                <p:cond delay="99"/>
                                              </p:stCondLst>
                                            </p:cTn>
                                            <p:tgtEl>
                                              <p:spTgt spid="48"/>
                                            </p:tgtEl>
                                            <p:attrNameLst>
                                              <p:attrName>style.visibility</p:attrName>
                                            </p:attrNameLst>
                                          </p:cBhvr>
                                          <p:to>
                                            <p:strVal val="hidden"/>
                                          </p:to>
                                        </p:set>
                                      </p:childTnLst>
                                    </p:cTn>
                                  </p:par>
                                  <p:par>
                                    <p:cTn id="380" presetID="1" presetClass="mediacall" presetSubtype="0" fill="hold" nodeType="withEffect">
                                      <p:stCondLst>
                                        <p:cond delay="0"/>
                                      </p:stCondLst>
                                      <p:childTnLst>
                                        <p:cmd type="call" cmd="playFrom(0.0)">
                                          <p:cBhvr>
                                            <p:cTn id="381" dur="339" fill="hold"/>
                                            <p:tgtEl>
                                              <p:spTgt spid="9"/>
                                            </p:tgtEl>
                                          </p:cBhvr>
                                        </p:cmd>
                                      </p:childTnLst>
                                    </p:cTn>
                                  </p:par>
                                  <p:par>
                                    <p:cTn id="382" presetID="1" presetClass="entr" presetSubtype="0" fill="hold" nodeType="withEffect">
                                      <p:stCondLst>
                                        <p:cond delay="0"/>
                                      </p:stCondLst>
                                      <p:childTnLst>
                                        <p:set>
                                          <p:cBhvr>
                                            <p:cTn id="383" dur="1" fill="hold">
                                              <p:stCondLst>
                                                <p:cond delay="0"/>
                                              </p:stCondLst>
                                            </p:cTn>
                                            <p:tgtEl>
                                              <p:spTgt spid="85"/>
                                            </p:tgtEl>
                                            <p:attrNameLst>
                                              <p:attrName>style.visibility</p:attrName>
                                            </p:attrNameLst>
                                          </p:cBhvr>
                                          <p:to>
                                            <p:strVal val="visible"/>
                                          </p:to>
                                        </p:set>
                                      </p:childTnLst>
                                    </p:cTn>
                                  </p:par>
                                </p:childTnLst>
                              </p:cTn>
                            </p:par>
                            <p:par>
                              <p:cTn id="384" fill="hold">
                                <p:stCondLst>
                                  <p:cond delay="350"/>
                                </p:stCondLst>
                                <p:childTnLst>
                                  <p:par>
                                    <p:cTn id="385" presetID="60" presetClass="path" presetSubtype="0" accel="50000" decel="50000" fill="hold" nodeType="afterEffect">
                                      <p:stCondLst>
                                        <p:cond delay="0"/>
                                      </p:stCondLst>
                                      <p:childTnLst>
                                        <p:animMotion origin="layout" path="M 0.03787 -0.18634 C 0.03776 -0.17959 0.0306 -0.00617 0.03082 -0.00598 C 0.0306 -0.00617 0.03809 -0.19174 0.03798 -0.18634 C 0.03754 -0.17303 0.04937 -0.11034 0.03635 -0.10995 C 0.01552 -0.09027 -0.01986 -0.2037 -0.04351 -0.18171 C -0.06532 -0.16145 -0.0243 -0.07195 -0.04438 -0.05285 C -0.06651 -0.0326 -0.07628 -0.11574 -0.09939 -0.09471 C -0.12066 -0.07484 -0.09418 -0.03626 -0.11263 -0.0189 C -0.12988 -0.00289 -0.13259 -0.04861 -0.14898 -0.03279 C -0.15777 -0.02392 -0.15549 -0.01388 -0.15473 -0.0052 " pathEditMode="relative" rAng="-1705101" ptsTypes="AAAAAAAAAA">
                                          <p:cBhvr>
                                            <p:cTn id="386" dur="1750" fill="hold"/>
                                            <p:tgtEl>
                                              <p:spTgt spid="85"/>
                                            </p:tgtEl>
                                            <p:attrNameLst>
                                              <p:attrName>ppt_x</p:attrName>
                                              <p:attrName>ppt_y</p:attrName>
                                            </p:attrNameLst>
                                          </p:cBhvr>
                                          <p:rCtr x="-8344" y="12982"/>
                                        </p:animMotion>
                                      </p:childTnLst>
                                    </p:cTn>
                                  </p:par>
                                  <p:par>
                                    <p:cTn id="387" presetID="1" presetClass="mediacall" presetSubtype="0" fill="hold" nodeType="withEffect">
                                      <p:stCondLst>
                                        <p:cond delay="0"/>
                                      </p:stCondLst>
                                      <p:childTnLst>
                                        <p:cmd type="call" cmd="playFrom(0.0)">
                                          <p:cBhvr>
                                            <p:cTn id="388" dur="2040" fill="hold"/>
                                            <p:tgtEl>
                                              <p:spTgt spid="78"/>
                                            </p:tgtEl>
                                          </p:cBhvr>
                                        </p:cmd>
                                      </p:childTnLst>
                                    </p:cTn>
                                  </p:par>
                                  <p:par>
                                    <p:cTn id="389" presetID="10" presetClass="entr" presetSubtype="0" fill="hold" grpId="0" nodeType="withEffect">
                                      <p:stCondLst>
                                        <p:cond delay="500"/>
                                      </p:stCondLst>
                                      <p:childTnLst>
                                        <p:set>
                                          <p:cBhvr>
                                            <p:cTn id="390" dur="1" fill="hold">
                                              <p:stCondLst>
                                                <p:cond delay="0"/>
                                              </p:stCondLst>
                                            </p:cTn>
                                            <p:tgtEl>
                                              <p:spTgt spid="79"/>
                                            </p:tgtEl>
                                            <p:attrNameLst>
                                              <p:attrName>style.visibility</p:attrName>
                                            </p:attrNameLst>
                                          </p:cBhvr>
                                          <p:to>
                                            <p:strVal val="visible"/>
                                          </p:to>
                                        </p:set>
                                        <p:animEffect transition="in" filter="fade">
                                          <p:cBhvr>
                                            <p:cTn id="391" dur="500"/>
                                            <p:tgtEl>
                                              <p:spTgt spid="79"/>
                                            </p:tgtEl>
                                          </p:cBhvr>
                                        </p:animEffect>
                                      </p:childTnLst>
                                    </p:cTn>
                                  </p:par>
                                </p:childTnLst>
                              </p:cTn>
                            </p:par>
                            <p:par>
                              <p:cTn id="392" fill="hold">
                                <p:stCondLst>
                                  <p:cond delay="2390"/>
                                </p:stCondLst>
                                <p:childTnLst>
                                  <p:par>
                                    <p:cTn id="393" presetID="10" presetClass="entr" presetSubtype="0" fill="hold" grpId="0" nodeType="afterEffect">
                                      <p:stCondLst>
                                        <p:cond delay="0"/>
                                      </p:stCondLst>
                                      <p:childTnLst>
                                        <p:set>
                                          <p:cBhvr>
                                            <p:cTn id="394" dur="1" fill="hold">
                                              <p:stCondLst>
                                                <p:cond delay="0"/>
                                              </p:stCondLst>
                                            </p:cTn>
                                            <p:tgtEl>
                                              <p:spTgt spid="81"/>
                                            </p:tgtEl>
                                            <p:attrNameLst>
                                              <p:attrName>style.visibility</p:attrName>
                                            </p:attrNameLst>
                                          </p:cBhvr>
                                          <p:to>
                                            <p:strVal val="visible"/>
                                          </p:to>
                                        </p:set>
                                        <p:animEffect transition="in" filter="fade">
                                          <p:cBhvr>
                                            <p:cTn id="395" dur="500"/>
                                            <p:tgtEl>
                                              <p:spTgt spid="81"/>
                                            </p:tgtEl>
                                          </p:cBhvr>
                                        </p:animEffect>
                                      </p:childTnLst>
                                    </p:cTn>
                                  </p:par>
                                  <p:par>
                                    <p:cTn id="396" presetID="10" presetClass="entr" presetSubtype="0" fill="hold" nodeType="withEffect">
                                      <p:stCondLst>
                                        <p:cond delay="250"/>
                                      </p:stCondLst>
                                      <p:childTnLst>
                                        <p:set>
                                          <p:cBhvr>
                                            <p:cTn id="397" dur="1" fill="hold">
                                              <p:stCondLst>
                                                <p:cond delay="0"/>
                                              </p:stCondLst>
                                            </p:cTn>
                                            <p:tgtEl>
                                              <p:spTgt spid="82"/>
                                            </p:tgtEl>
                                            <p:attrNameLst>
                                              <p:attrName>style.visibility</p:attrName>
                                            </p:attrNameLst>
                                          </p:cBhvr>
                                          <p:to>
                                            <p:strVal val="visible"/>
                                          </p:to>
                                        </p:set>
                                        <p:animEffect transition="in" filter="fade">
                                          <p:cBhvr>
                                            <p:cTn id="398" dur="500"/>
                                            <p:tgtEl>
                                              <p:spTgt spid="82"/>
                                            </p:tgtEl>
                                          </p:cBhvr>
                                        </p:animEffect>
                                      </p:childTnLst>
                                    </p:cTn>
                                  </p:par>
                                  <p:par>
                                    <p:cTn id="399" presetID="10" presetClass="entr" presetSubtype="0" fill="hold" grpId="0" nodeType="withEffect">
                                      <p:stCondLst>
                                        <p:cond delay="500"/>
                                      </p:stCondLst>
                                      <p:childTnLst>
                                        <p:set>
                                          <p:cBhvr>
                                            <p:cTn id="400" dur="1" fill="hold">
                                              <p:stCondLst>
                                                <p:cond delay="0"/>
                                              </p:stCondLst>
                                            </p:cTn>
                                            <p:tgtEl>
                                              <p:spTgt spid="80"/>
                                            </p:tgtEl>
                                            <p:attrNameLst>
                                              <p:attrName>style.visibility</p:attrName>
                                            </p:attrNameLst>
                                          </p:cBhvr>
                                          <p:to>
                                            <p:strVal val="visible"/>
                                          </p:to>
                                        </p:set>
                                        <p:animEffect transition="in" filter="fade">
                                          <p:cBhvr>
                                            <p:cTn id="401" dur="500"/>
                                            <p:tgtEl>
                                              <p:spTgt spid="80"/>
                                            </p:tgtEl>
                                          </p:cBhvr>
                                        </p:animEffect>
                                      </p:childTnLst>
                                    </p:cTn>
                                  </p:par>
                                  <p:par>
                                    <p:cTn id="402" presetID="10" presetClass="exit" presetSubtype="0" fill="hold" nodeType="withEffect">
                                      <p:stCondLst>
                                        <p:cond delay="10000"/>
                                      </p:stCondLst>
                                      <p:childTnLst>
                                        <p:animEffect transition="out" filter="fade">
                                          <p:cBhvr>
                                            <p:cTn id="403" dur="1000"/>
                                            <p:tgtEl>
                                              <p:spTgt spid="85"/>
                                            </p:tgtEl>
                                          </p:cBhvr>
                                        </p:animEffect>
                                        <p:set>
                                          <p:cBhvr>
                                            <p:cTn id="404" dur="1" fill="hold">
                                              <p:stCondLst>
                                                <p:cond delay="999"/>
                                              </p:stCondLst>
                                            </p:cTn>
                                            <p:tgtEl>
                                              <p:spTgt spid="85"/>
                                            </p:tgtEl>
                                            <p:attrNameLst>
                                              <p:attrName>style.visibility</p:attrName>
                                            </p:attrNameLst>
                                          </p:cBhvr>
                                          <p:to>
                                            <p:strVal val="hidden"/>
                                          </p:to>
                                        </p:set>
                                      </p:childTnLst>
                                    </p:cTn>
                                  </p:par>
                                  <p:par>
                                    <p:cTn id="405" presetID="10" presetClass="exit" presetSubtype="0" fill="hold" grpId="1" nodeType="withEffect">
                                      <p:stCondLst>
                                        <p:cond delay="10000"/>
                                      </p:stCondLst>
                                      <p:childTnLst>
                                        <p:animEffect transition="out" filter="fade">
                                          <p:cBhvr>
                                            <p:cTn id="406" dur="1000"/>
                                            <p:tgtEl>
                                              <p:spTgt spid="79"/>
                                            </p:tgtEl>
                                          </p:cBhvr>
                                        </p:animEffect>
                                        <p:set>
                                          <p:cBhvr>
                                            <p:cTn id="407" dur="1" fill="hold">
                                              <p:stCondLst>
                                                <p:cond delay="999"/>
                                              </p:stCondLst>
                                            </p:cTn>
                                            <p:tgtEl>
                                              <p:spTgt spid="79"/>
                                            </p:tgtEl>
                                            <p:attrNameLst>
                                              <p:attrName>style.visibility</p:attrName>
                                            </p:attrNameLst>
                                          </p:cBhvr>
                                          <p:to>
                                            <p:strVal val="hidden"/>
                                          </p:to>
                                        </p:set>
                                      </p:childTnLst>
                                    </p:cTn>
                                  </p:par>
                                  <p:par>
                                    <p:cTn id="408" presetID="10" presetClass="exit" presetSubtype="0" fill="hold" grpId="1" nodeType="withEffect">
                                      <p:stCondLst>
                                        <p:cond delay="10000"/>
                                      </p:stCondLst>
                                      <p:childTnLst>
                                        <p:animEffect transition="out" filter="fade">
                                          <p:cBhvr>
                                            <p:cTn id="409" dur="1000"/>
                                            <p:tgtEl>
                                              <p:spTgt spid="81"/>
                                            </p:tgtEl>
                                          </p:cBhvr>
                                        </p:animEffect>
                                        <p:set>
                                          <p:cBhvr>
                                            <p:cTn id="410" dur="1" fill="hold">
                                              <p:stCondLst>
                                                <p:cond delay="999"/>
                                              </p:stCondLst>
                                            </p:cTn>
                                            <p:tgtEl>
                                              <p:spTgt spid="81"/>
                                            </p:tgtEl>
                                            <p:attrNameLst>
                                              <p:attrName>style.visibility</p:attrName>
                                            </p:attrNameLst>
                                          </p:cBhvr>
                                          <p:to>
                                            <p:strVal val="hidden"/>
                                          </p:to>
                                        </p:set>
                                      </p:childTnLst>
                                    </p:cTn>
                                  </p:par>
                                  <p:par>
                                    <p:cTn id="411" presetID="10" presetClass="exit" presetSubtype="0" fill="hold" nodeType="withEffect">
                                      <p:stCondLst>
                                        <p:cond delay="10000"/>
                                      </p:stCondLst>
                                      <p:childTnLst>
                                        <p:animEffect transition="out" filter="fade">
                                          <p:cBhvr>
                                            <p:cTn id="412" dur="1000"/>
                                            <p:tgtEl>
                                              <p:spTgt spid="82"/>
                                            </p:tgtEl>
                                          </p:cBhvr>
                                        </p:animEffect>
                                        <p:set>
                                          <p:cBhvr>
                                            <p:cTn id="413" dur="1" fill="hold">
                                              <p:stCondLst>
                                                <p:cond delay="999"/>
                                              </p:stCondLst>
                                            </p:cTn>
                                            <p:tgtEl>
                                              <p:spTgt spid="82"/>
                                            </p:tgtEl>
                                            <p:attrNameLst>
                                              <p:attrName>style.visibility</p:attrName>
                                            </p:attrNameLst>
                                          </p:cBhvr>
                                          <p:to>
                                            <p:strVal val="hidden"/>
                                          </p:to>
                                        </p:set>
                                      </p:childTnLst>
                                    </p:cTn>
                                  </p:par>
                                  <p:par>
                                    <p:cTn id="414" presetID="10" presetClass="exit" presetSubtype="0" fill="hold" grpId="1" nodeType="withEffect">
                                      <p:stCondLst>
                                        <p:cond delay="10000"/>
                                      </p:stCondLst>
                                      <p:childTnLst>
                                        <p:animEffect transition="out" filter="fade">
                                          <p:cBhvr>
                                            <p:cTn id="415" dur="1000"/>
                                            <p:tgtEl>
                                              <p:spTgt spid="80"/>
                                            </p:tgtEl>
                                          </p:cBhvr>
                                        </p:animEffect>
                                        <p:set>
                                          <p:cBhvr>
                                            <p:cTn id="416" dur="1" fill="hold">
                                              <p:stCondLst>
                                                <p:cond delay="9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417" restart="whenNotActive" fill="hold" evtFilter="cancelBubble" nodeType="interactiveSeq">
                    <p:stCondLst>
                      <p:cond evt="onClick" delay="0">
                        <p:tgtEl>
                          <p:spTgt spid="26"/>
                        </p:tgtEl>
                      </p:cond>
                    </p:stCondLst>
                    <p:endSync evt="end" delay="0">
                      <p:rtn val="all"/>
                    </p:endSync>
                    <p:childTnLst>
                      <p:par>
                        <p:cTn id="418" fill="hold">
                          <p:stCondLst>
                            <p:cond delay="0"/>
                          </p:stCondLst>
                          <p:childTnLst>
                            <p:par>
                              <p:cTn id="419" fill="hold">
                                <p:stCondLst>
                                  <p:cond delay="0"/>
                                </p:stCondLst>
                                <p:childTnLst>
                                  <p:par>
                                    <p:cTn id="420" presetID="2" presetClass="exit" presetSubtype="12" fill="hold" grpId="1" nodeType="clickEffect">
                                      <p:stCondLst>
                                        <p:cond delay="0"/>
                                      </p:stCondLst>
                                      <p:childTnLst>
                                        <p:anim calcmode="lin" valueType="num">
                                          <p:cBhvr additive="base">
                                            <p:cTn id="421" dur="350"/>
                                            <p:tgtEl>
                                              <p:spTgt spid="26"/>
                                            </p:tgtEl>
                                            <p:attrNameLst>
                                              <p:attrName>ppt_x</p:attrName>
                                            </p:attrNameLst>
                                          </p:cBhvr>
                                          <p:tavLst>
                                            <p:tav tm="0">
                                              <p:val>
                                                <p:strVal val="ppt_x"/>
                                              </p:val>
                                            </p:tav>
                                            <p:tav tm="100000">
                                              <p:val>
                                                <p:strVal val="0-ppt_w/2"/>
                                              </p:val>
                                            </p:tav>
                                          </p:tavLst>
                                        </p:anim>
                                        <p:anim calcmode="lin" valueType="num">
                                          <p:cBhvr additive="base">
                                            <p:cTn id="422" dur="350"/>
                                            <p:tgtEl>
                                              <p:spTgt spid="26"/>
                                            </p:tgtEl>
                                            <p:attrNameLst>
                                              <p:attrName>ppt_y</p:attrName>
                                            </p:attrNameLst>
                                          </p:cBhvr>
                                          <p:tavLst>
                                            <p:tav tm="0">
                                              <p:val>
                                                <p:strVal val="ppt_y"/>
                                              </p:val>
                                            </p:tav>
                                            <p:tav tm="100000">
                                              <p:val>
                                                <p:strVal val="1+ppt_h/2"/>
                                              </p:val>
                                            </p:tav>
                                          </p:tavLst>
                                        </p:anim>
                                        <p:set>
                                          <p:cBhvr>
                                            <p:cTn id="423" dur="1" fill="hold">
                                              <p:stCondLst>
                                                <p:cond delay="349"/>
                                              </p:stCondLst>
                                            </p:cTn>
                                            <p:tgtEl>
                                              <p:spTgt spid="26"/>
                                            </p:tgtEl>
                                            <p:attrNameLst>
                                              <p:attrName>style.visibility</p:attrName>
                                            </p:attrNameLst>
                                          </p:cBhvr>
                                          <p:to>
                                            <p:strVal val="hidden"/>
                                          </p:to>
                                        </p:set>
                                      </p:childTnLst>
                                    </p:cTn>
                                  </p:par>
                                  <p:par>
                                    <p:cTn id="424" presetID="10" presetClass="exit" presetSubtype="0" fill="hold" grpId="1" nodeType="withEffect">
                                      <p:stCondLst>
                                        <p:cond delay="0"/>
                                      </p:stCondLst>
                                      <p:childTnLst>
                                        <p:animEffect transition="out" filter="fade">
                                          <p:cBhvr>
                                            <p:cTn id="425" dur="100"/>
                                            <p:tgtEl>
                                              <p:spTgt spid="47"/>
                                            </p:tgtEl>
                                          </p:cBhvr>
                                        </p:animEffect>
                                        <p:set>
                                          <p:cBhvr>
                                            <p:cTn id="426" dur="1" fill="hold">
                                              <p:stCondLst>
                                                <p:cond delay="99"/>
                                              </p:stCondLst>
                                            </p:cTn>
                                            <p:tgtEl>
                                              <p:spTgt spid="47"/>
                                            </p:tgtEl>
                                            <p:attrNameLst>
                                              <p:attrName>style.visibility</p:attrName>
                                            </p:attrNameLst>
                                          </p:cBhvr>
                                          <p:to>
                                            <p:strVal val="hidden"/>
                                          </p:to>
                                        </p:set>
                                      </p:childTnLst>
                                    </p:cTn>
                                  </p:par>
                                  <p:par>
                                    <p:cTn id="427" presetID="1" presetClass="mediacall" presetSubtype="0" fill="hold" nodeType="withEffect">
                                      <p:stCondLst>
                                        <p:cond delay="0"/>
                                      </p:stCondLst>
                                      <p:childTnLst>
                                        <p:cmd type="call" cmd="playFrom(0.0)">
                                          <p:cBhvr>
                                            <p:cTn id="428" dur="339" fill="hold"/>
                                            <p:tgtEl>
                                              <p:spTgt spid="9"/>
                                            </p:tgtEl>
                                          </p:cBhvr>
                                        </p:cmd>
                                      </p:childTnLst>
                                    </p:cTn>
                                  </p:par>
                                </p:childTnLst>
                              </p:cTn>
                            </p:par>
                            <p:par>
                              <p:cTn id="429" fill="hold">
                                <p:stCondLst>
                                  <p:cond delay="350"/>
                                </p:stCondLst>
                                <p:childTnLst>
                                  <p:par>
                                    <p:cTn id="430" presetID="1" presetClass="exit" presetSubtype="0" fill="hold" nodeType="afterEffect">
                                      <p:stCondLst>
                                        <p:cond delay="0"/>
                                      </p:stCondLst>
                                      <p:childTnLst>
                                        <p:set>
                                          <p:cBhvr>
                                            <p:cTn id="431" dur="1" fill="hold">
                                              <p:stCondLst>
                                                <p:cond delay="0"/>
                                              </p:stCondLst>
                                            </p:cTn>
                                            <p:tgtEl>
                                              <p:spTgt spid="33"/>
                                            </p:tgtEl>
                                            <p:attrNameLst>
                                              <p:attrName>style.visibility</p:attrName>
                                            </p:attrNameLst>
                                          </p:cBhvr>
                                          <p:to>
                                            <p:strVal val="hidden"/>
                                          </p:to>
                                        </p:set>
                                      </p:childTnLst>
                                    </p:cTn>
                                  </p:par>
                                </p:childTnLst>
                              </p:cTn>
                            </p:par>
                            <p:par>
                              <p:cTn id="432" fill="hold">
                                <p:stCondLst>
                                  <p:cond delay="350"/>
                                </p:stCondLst>
                                <p:childTnLst>
                                  <p:par>
                                    <p:cTn id="433" presetID="42" presetClass="path" presetSubtype="0" accel="50000" decel="50000" fill="hold" nodeType="afterEffect">
                                      <p:stCondLst>
                                        <p:cond delay="0"/>
                                      </p:stCondLst>
                                      <p:childTnLst>
                                        <p:animMotion origin="layout" path="M -1.80556E-6 -3.64198E-6 L 0.21658 0.00135 " pathEditMode="relative" rAng="0" ptsTypes="AA">
                                          <p:cBhvr>
                                            <p:cTn id="434" dur="10" fill="hold"/>
                                            <p:tgtEl>
                                              <p:spTgt spid="33"/>
                                            </p:tgtEl>
                                            <p:attrNameLst>
                                              <p:attrName>ppt_x</p:attrName>
                                              <p:attrName>ppt_y</p:attrName>
                                            </p:attrNameLst>
                                          </p:cBhvr>
                                          <p:rCtr x="10829" y="58"/>
                                        </p:animMotion>
                                      </p:childTnLst>
                                    </p:cTn>
                                  </p:par>
                                </p:childTnLst>
                              </p:cTn>
                            </p:par>
                            <p:par>
                              <p:cTn id="435" fill="hold">
                                <p:stCondLst>
                                  <p:cond delay="360"/>
                                </p:stCondLst>
                                <p:childTnLst>
                                  <p:par>
                                    <p:cTn id="436" presetID="14" presetClass="entr" presetSubtype="10" fill="hold" nodeType="afterEffect">
                                      <p:stCondLst>
                                        <p:cond delay="0"/>
                                      </p:stCondLst>
                                      <p:childTnLst>
                                        <p:set>
                                          <p:cBhvr>
                                            <p:cTn id="437" dur="1" fill="hold">
                                              <p:stCondLst>
                                                <p:cond delay="0"/>
                                              </p:stCondLst>
                                            </p:cTn>
                                            <p:tgtEl>
                                              <p:spTgt spid="33"/>
                                            </p:tgtEl>
                                            <p:attrNameLst>
                                              <p:attrName>style.visibility</p:attrName>
                                            </p:attrNameLst>
                                          </p:cBhvr>
                                          <p:to>
                                            <p:strVal val="visible"/>
                                          </p:to>
                                        </p:set>
                                        <p:animEffect transition="in" filter="randombar(horizontal)">
                                          <p:cBhvr>
                                            <p:cTn id="438" dur="1000"/>
                                            <p:tgtEl>
                                              <p:spTgt spid="33"/>
                                            </p:tgtEl>
                                          </p:cBhvr>
                                        </p:animEffect>
                                      </p:childTnLst>
                                    </p:cTn>
                                  </p:par>
                                  <p:par>
                                    <p:cTn id="439" presetID="1" presetClass="mediacall" presetSubtype="0" fill="hold" nodeType="withEffect">
                                      <p:stCondLst>
                                        <p:cond delay="0"/>
                                      </p:stCondLst>
                                      <p:childTnLst>
                                        <p:cmd type="call" cmd="playFrom(0.0)">
                                          <p:cBhvr>
                                            <p:cTn id="440" dur="2351" fill="hold"/>
                                            <p:tgtEl>
                                              <p:spTgt spid="28"/>
                                            </p:tgtEl>
                                          </p:cBhvr>
                                        </p:cmd>
                                      </p:childTnLst>
                                    </p:cTn>
                                  </p:par>
                                  <p:par>
                                    <p:cTn id="441" presetID="10" presetClass="entr" presetSubtype="0" fill="hold" grpId="0" nodeType="withEffect">
                                      <p:stCondLst>
                                        <p:cond delay="0"/>
                                      </p:stCondLst>
                                      <p:childTnLst>
                                        <p:set>
                                          <p:cBhvr>
                                            <p:cTn id="442" dur="1" fill="hold">
                                              <p:stCondLst>
                                                <p:cond delay="0"/>
                                              </p:stCondLst>
                                            </p:cTn>
                                            <p:tgtEl>
                                              <p:spTgt spid="29"/>
                                            </p:tgtEl>
                                            <p:attrNameLst>
                                              <p:attrName>style.visibility</p:attrName>
                                            </p:attrNameLst>
                                          </p:cBhvr>
                                          <p:to>
                                            <p:strVal val="visible"/>
                                          </p:to>
                                        </p:set>
                                        <p:animEffect transition="in" filter="fade">
                                          <p:cBhvr>
                                            <p:cTn id="443" dur="500"/>
                                            <p:tgtEl>
                                              <p:spTgt spid="29"/>
                                            </p:tgtEl>
                                          </p:cBhvr>
                                        </p:animEffect>
                                      </p:childTnLst>
                                    </p:cTn>
                                  </p:par>
                                  <p:par>
                                    <p:cTn id="444" presetID="10" presetClass="entr" presetSubtype="0" fill="hold" nodeType="withEffect">
                                      <p:stCondLst>
                                        <p:cond delay="500"/>
                                      </p:stCondLst>
                                      <p:childTnLst>
                                        <p:set>
                                          <p:cBhvr>
                                            <p:cTn id="445" dur="1" fill="hold">
                                              <p:stCondLst>
                                                <p:cond delay="0"/>
                                              </p:stCondLst>
                                            </p:cTn>
                                            <p:tgtEl>
                                              <p:spTgt spid="30"/>
                                            </p:tgtEl>
                                            <p:attrNameLst>
                                              <p:attrName>style.visibility</p:attrName>
                                            </p:attrNameLst>
                                          </p:cBhvr>
                                          <p:to>
                                            <p:strVal val="visible"/>
                                          </p:to>
                                        </p:set>
                                        <p:animEffect transition="in" filter="fade">
                                          <p:cBhvr>
                                            <p:cTn id="446" dur="500"/>
                                            <p:tgtEl>
                                              <p:spTgt spid="30"/>
                                            </p:tgtEl>
                                          </p:cBhvr>
                                        </p:animEffect>
                                      </p:childTnLst>
                                    </p:cTn>
                                  </p:par>
                                </p:childTnLst>
                              </p:cTn>
                            </p:par>
                            <p:par>
                              <p:cTn id="447" fill="hold">
                                <p:stCondLst>
                                  <p:cond delay="2711"/>
                                </p:stCondLst>
                                <p:childTnLst>
                                  <p:par>
                                    <p:cTn id="448" presetID="10" presetClass="exit" presetSubtype="0" fill="hold" nodeType="afterEffect">
                                      <p:stCondLst>
                                        <p:cond delay="5000"/>
                                      </p:stCondLst>
                                      <p:childTnLst>
                                        <p:animEffect transition="out" filter="fade">
                                          <p:cBhvr>
                                            <p:cTn id="449" dur="1000"/>
                                            <p:tgtEl>
                                              <p:spTgt spid="33"/>
                                            </p:tgtEl>
                                          </p:cBhvr>
                                        </p:animEffect>
                                        <p:set>
                                          <p:cBhvr>
                                            <p:cTn id="450" dur="1" fill="hold">
                                              <p:stCondLst>
                                                <p:cond delay="999"/>
                                              </p:stCondLst>
                                            </p:cTn>
                                            <p:tgtEl>
                                              <p:spTgt spid="33"/>
                                            </p:tgtEl>
                                            <p:attrNameLst>
                                              <p:attrName>style.visibility</p:attrName>
                                            </p:attrNameLst>
                                          </p:cBhvr>
                                          <p:to>
                                            <p:strVal val="hidden"/>
                                          </p:to>
                                        </p:set>
                                      </p:childTnLst>
                                    </p:cTn>
                                  </p:par>
                                  <p:par>
                                    <p:cTn id="451" presetID="10" presetClass="exit" presetSubtype="0" fill="hold" nodeType="withEffect">
                                      <p:stCondLst>
                                        <p:cond delay="5000"/>
                                      </p:stCondLst>
                                      <p:childTnLst>
                                        <p:animEffect transition="out" filter="fade">
                                          <p:cBhvr>
                                            <p:cTn id="452" dur="1000"/>
                                            <p:tgtEl>
                                              <p:spTgt spid="30"/>
                                            </p:tgtEl>
                                          </p:cBhvr>
                                        </p:animEffect>
                                        <p:set>
                                          <p:cBhvr>
                                            <p:cTn id="453" dur="1" fill="hold">
                                              <p:stCondLst>
                                                <p:cond delay="999"/>
                                              </p:stCondLst>
                                            </p:cTn>
                                            <p:tgtEl>
                                              <p:spTgt spid="30"/>
                                            </p:tgtEl>
                                            <p:attrNameLst>
                                              <p:attrName>style.visibility</p:attrName>
                                            </p:attrNameLst>
                                          </p:cBhvr>
                                          <p:to>
                                            <p:strVal val="hidden"/>
                                          </p:to>
                                        </p:set>
                                      </p:childTnLst>
                                    </p:cTn>
                                  </p:par>
                                  <p:par>
                                    <p:cTn id="454" presetID="10" presetClass="exit" presetSubtype="0" fill="hold" grpId="1" nodeType="withEffect">
                                      <p:stCondLst>
                                        <p:cond delay="5000"/>
                                      </p:stCondLst>
                                      <p:childTnLst>
                                        <p:animEffect transition="out" filter="fade">
                                          <p:cBhvr>
                                            <p:cTn id="455" dur="1000"/>
                                            <p:tgtEl>
                                              <p:spTgt spid="29"/>
                                            </p:tgtEl>
                                          </p:cBhvr>
                                        </p:animEffect>
                                        <p:set>
                                          <p:cBhvr>
                                            <p:cTn id="456"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457" restart="whenNotActive" fill="hold" evtFilter="cancelBubble" nodeType="interactiveSeq">
                    <p:stCondLst>
                      <p:cond evt="onClick" delay="0">
                        <p:tgtEl>
                          <p:spTgt spid="27"/>
                        </p:tgtEl>
                      </p:cond>
                    </p:stCondLst>
                    <p:endSync evt="end" delay="0">
                      <p:rtn val="all"/>
                    </p:endSync>
                    <p:childTnLst>
                      <p:par>
                        <p:cTn id="458" fill="hold">
                          <p:stCondLst>
                            <p:cond delay="0"/>
                          </p:stCondLst>
                          <p:childTnLst>
                            <p:par>
                              <p:cTn id="459" fill="hold">
                                <p:stCondLst>
                                  <p:cond delay="0"/>
                                </p:stCondLst>
                                <p:childTnLst>
                                  <p:par>
                                    <p:cTn id="460" presetID="2" presetClass="exit" presetSubtype="6" fill="hold" grpId="1" nodeType="clickEffect">
                                      <p:stCondLst>
                                        <p:cond delay="0"/>
                                      </p:stCondLst>
                                      <p:childTnLst>
                                        <p:anim calcmode="lin" valueType="num">
                                          <p:cBhvr additive="base">
                                            <p:cTn id="461" dur="350"/>
                                            <p:tgtEl>
                                              <p:spTgt spid="27"/>
                                            </p:tgtEl>
                                            <p:attrNameLst>
                                              <p:attrName>ppt_x</p:attrName>
                                            </p:attrNameLst>
                                          </p:cBhvr>
                                          <p:tavLst>
                                            <p:tav tm="0">
                                              <p:val>
                                                <p:strVal val="ppt_x"/>
                                              </p:val>
                                            </p:tav>
                                            <p:tav tm="100000">
                                              <p:val>
                                                <p:strVal val="1+ppt_w/2"/>
                                              </p:val>
                                            </p:tav>
                                          </p:tavLst>
                                        </p:anim>
                                        <p:anim calcmode="lin" valueType="num">
                                          <p:cBhvr additive="base">
                                            <p:cTn id="462" dur="350"/>
                                            <p:tgtEl>
                                              <p:spTgt spid="27"/>
                                            </p:tgtEl>
                                            <p:attrNameLst>
                                              <p:attrName>ppt_y</p:attrName>
                                            </p:attrNameLst>
                                          </p:cBhvr>
                                          <p:tavLst>
                                            <p:tav tm="0">
                                              <p:val>
                                                <p:strVal val="ppt_y"/>
                                              </p:val>
                                            </p:tav>
                                            <p:tav tm="100000">
                                              <p:val>
                                                <p:strVal val="1+ppt_h/2"/>
                                              </p:val>
                                            </p:tav>
                                          </p:tavLst>
                                        </p:anim>
                                        <p:set>
                                          <p:cBhvr>
                                            <p:cTn id="463" dur="1" fill="hold">
                                              <p:stCondLst>
                                                <p:cond delay="349"/>
                                              </p:stCondLst>
                                            </p:cTn>
                                            <p:tgtEl>
                                              <p:spTgt spid="27"/>
                                            </p:tgtEl>
                                            <p:attrNameLst>
                                              <p:attrName>style.visibility</p:attrName>
                                            </p:attrNameLst>
                                          </p:cBhvr>
                                          <p:to>
                                            <p:strVal val="hidden"/>
                                          </p:to>
                                        </p:set>
                                      </p:childTnLst>
                                    </p:cTn>
                                  </p:par>
                                  <p:par>
                                    <p:cTn id="464" presetID="10" presetClass="exit" presetSubtype="0" fill="hold" grpId="1" nodeType="withEffect">
                                      <p:stCondLst>
                                        <p:cond delay="0"/>
                                      </p:stCondLst>
                                      <p:childTnLst>
                                        <p:animEffect transition="out" filter="fade">
                                          <p:cBhvr>
                                            <p:cTn id="465" dur="100"/>
                                            <p:tgtEl>
                                              <p:spTgt spid="3"/>
                                            </p:tgtEl>
                                          </p:cBhvr>
                                        </p:animEffect>
                                        <p:set>
                                          <p:cBhvr>
                                            <p:cTn id="466" dur="1" fill="hold">
                                              <p:stCondLst>
                                                <p:cond delay="99"/>
                                              </p:stCondLst>
                                            </p:cTn>
                                            <p:tgtEl>
                                              <p:spTgt spid="3"/>
                                            </p:tgtEl>
                                            <p:attrNameLst>
                                              <p:attrName>style.visibility</p:attrName>
                                            </p:attrNameLst>
                                          </p:cBhvr>
                                          <p:to>
                                            <p:strVal val="hidden"/>
                                          </p:to>
                                        </p:set>
                                      </p:childTnLst>
                                    </p:cTn>
                                  </p:par>
                                  <p:par>
                                    <p:cTn id="467" presetID="1" presetClass="mediacall" presetSubtype="0" fill="hold" nodeType="withEffect">
                                      <p:stCondLst>
                                        <p:cond delay="0"/>
                                      </p:stCondLst>
                                      <p:childTnLst>
                                        <p:cmd type="call" cmd="playFrom(0.0)">
                                          <p:cBhvr>
                                            <p:cTn id="468" dur="339" fill="hold"/>
                                            <p:tgtEl>
                                              <p:spTgt spid="9"/>
                                            </p:tgtEl>
                                          </p:cBhvr>
                                        </p:cmd>
                                      </p:childTnLst>
                                    </p:cTn>
                                  </p:par>
                                  <p:par>
                                    <p:cTn id="469" presetID="1" presetClass="entr" presetSubtype="0" fill="hold" nodeType="withEffect">
                                      <p:stCondLst>
                                        <p:cond delay="0"/>
                                      </p:stCondLst>
                                      <p:childTnLst>
                                        <p:set>
                                          <p:cBhvr>
                                            <p:cTn id="470" dur="1" fill="hold">
                                              <p:stCondLst>
                                                <p:cond delay="0"/>
                                              </p:stCondLst>
                                            </p:cTn>
                                            <p:tgtEl>
                                              <p:spTgt spid="91"/>
                                            </p:tgtEl>
                                            <p:attrNameLst>
                                              <p:attrName>style.visibility</p:attrName>
                                            </p:attrNameLst>
                                          </p:cBhvr>
                                          <p:to>
                                            <p:strVal val="visible"/>
                                          </p:to>
                                        </p:set>
                                      </p:childTnLst>
                                    </p:cTn>
                                  </p:par>
                                </p:childTnLst>
                              </p:cTn>
                            </p:par>
                            <p:par>
                              <p:cTn id="471" fill="hold">
                                <p:stCondLst>
                                  <p:cond delay="350"/>
                                </p:stCondLst>
                                <p:childTnLst>
                                  <p:par>
                                    <p:cTn id="472"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473" dur="1500" fill="hold"/>
                                            <p:tgtEl>
                                              <p:spTgt spid="91"/>
                                            </p:tgtEl>
                                            <p:attrNameLst>
                                              <p:attrName>ppt_x</p:attrName>
                                              <p:attrName>ppt_y</p:attrName>
                                            </p:attrNameLst>
                                          </p:cBhvr>
                                          <p:rCtr x="-11827" y="-5150"/>
                                        </p:animMotion>
                                      </p:childTnLst>
                                    </p:cTn>
                                  </p:par>
                                  <p:par>
                                    <p:cTn id="474" presetID="1" presetClass="mediacall" presetSubtype="0" fill="hold" nodeType="withEffect">
                                      <p:stCondLst>
                                        <p:cond delay="500"/>
                                      </p:stCondLst>
                                      <p:childTnLst>
                                        <p:cmd type="call" cmd="playFrom(0.0)">
                                          <p:cBhvr>
                                            <p:cTn id="475" dur="261" fill="hold"/>
                                            <p:tgtEl>
                                              <p:spTgt spid="86"/>
                                            </p:tgtEl>
                                          </p:cBhvr>
                                        </p:cmd>
                                      </p:childTnLst>
                                    </p:cTn>
                                  </p:par>
                                  <p:par>
                                    <p:cTn id="476" presetID="42" presetClass="path" presetSubtype="0" repeatCount="5000" autoRev="1" fill="hold" nodeType="withEffect">
                                      <p:stCondLst>
                                        <p:cond delay="1500"/>
                                      </p:stCondLst>
                                      <p:childTnLst>
                                        <p:animMotion origin="layout" path="M -0.23546 -0.05961 L -0.23579 -0.00096 " pathEditMode="relative" rAng="0" ptsTypes="AA">
                                          <p:cBhvr>
                                            <p:cTn id="477" dur="750" spd="-100000" fill="hold"/>
                                            <p:tgtEl>
                                              <p:spTgt spid="91"/>
                                            </p:tgtEl>
                                            <p:attrNameLst>
                                              <p:attrName>ppt_x</p:attrName>
                                              <p:attrName>ppt_y</p:attrName>
                                            </p:attrNameLst>
                                          </p:cBhvr>
                                          <p:rCtr x="-22" y="2932"/>
                                        </p:animMotion>
                                      </p:childTnLst>
                                    </p:cTn>
                                  </p:par>
                                  <p:par>
                                    <p:cTn id="478" presetID="10" presetClass="entr" presetSubtype="0" fill="hold" grpId="0" nodeType="withEffect">
                                      <p:stCondLst>
                                        <p:cond delay="500"/>
                                      </p:stCondLst>
                                      <p:childTnLst>
                                        <p:set>
                                          <p:cBhvr>
                                            <p:cTn id="479" dur="1" fill="hold">
                                              <p:stCondLst>
                                                <p:cond delay="0"/>
                                              </p:stCondLst>
                                            </p:cTn>
                                            <p:tgtEl>
                                              <p:spTgt spid="87"/>
                                            </p:tgtEl>
                                            <p:attrNameLst>
                                              <p:attrName>style.visibility</p:attrName>
                                            </p:attrNameLst>
                                          </p:cBhvr>
                                          <p:to>
                                            <p:strVal val="visible"/>
                                          </p:to>
                                        </p:set>
                                        <p:animEffect transition="in" filter="fade">
                                          <p:cBhvr>
                                            <p:cTn id="480" dur="500"/>
                                            <p:tgtEl>
                                              <p:spTgt spid="87"/>
                                            </p:tgtEl>
                                          </p:cBhvr>
                                        </p:animEffect>
                                      </p:childTnLst>
                                    </p:cTn>
                                  </p:par>
                                  <p:par>
                                    <p:cTn id="481" presetID="10" presetClass="entr" presetSubtype="0" fill="hold" nodeType="withEffect">
                                      <p:stCondLst>
                                        <p:cond delay="1000"/>
                                      </p:stCondLst>
                                      <p:childTnLst>
                                        <p:set>
                                          <p:cBhvr>
                                            <p:cTn id="482" dur="1" fill="hold">
                                              <p:stCondLst>
                                                <p:cond delay="0"/>
                                              </p:stCondLst>
                                            </p:cTn>
                                            <p:tgtEl>
                                              <p:spTgt spid="88"/>
                                            </p:tgtEl>
                                            <p:attrNameLst>
                                              <p:attrName>style.visibility</p:attrName>
                                            </p:attrNameLst>
                                          </p:cBhvr>
                                          <p:to>
                                            <p:strVal val="visible"/>
                                          </p:to>
                                        </p:set>
                                        <p:animEffect transition="in" filter="fade">
                                          <p:cBhvr>
                                            <p:cTn id="483" dur="500"/>
                                            <p:tgtEl>
                                              <p:spTgt spid="88"/>
                                            </p:tgtEl>
                                          </p:cBhvr>
                                        </p:animEffect>
                                      </p:childTnLst>
                                    </p:cTn>
                                  </p:par>
                                  <p:par>
                                    <p:cTn id="484" presetID="10" presetClass="exit" presetSubtype="0" fill="hold" nodeType="withEffect">
                                      <p:stCondLst>
                                        <p:cond delay="6000"/>
                                      </p:stCondLst>
                                      <p:childTnLst>
                                        <p:animEffect transition="out" filter="fade">
                                          <p:cBhvr>
                                            <p:cTn id="485" dur="1000"/>
                                            <p:tgtEl>
                                              <p:spTgt spid="91"/>
                                            </p:tgtEl>
                                          </p:cBhvr>
                                        </p:animEffect>
                                        <p:set>
                                          <p:cBhvr>
                                            <p:cTn id="486" dur="1" fill="hold">
                                              <p:stCondLst>
                                                <p:cond delay="999"/>
                                              </p:stCondLst>
                                            </p:cTn>
                                            <p:tgtEl>
                                              <p:spTgt spid="91"/>
                                            </p:tgtEl>
                                            <p:attrNameLst>
                                              <p:attrName>style.visibility</p:attrName>
                                            </p:attrNameLst>
                                          </p:cBhvr>
                                          <p:to>
                                            <p:strVal val="hidden"/>
                                          </p:to>
                                        </p:set>
                                      </p:childTnLst>
                                    </p:cTn>
                                  </p:par>
                                  <p:par>
                                    <p:cTn id="487" presetID="10" presetClass="exit" presetSubtype="0" fill="hold" nodeType="withEffect">
                                      <p:stCondLst>
                                        <p:cond delay="6000"/>
                                      </p:stCondLst>
                                      <p:childTnLst>
                                        <p:animEffect transition="out" filter="fade">
                                          <p:cBhvr>
                                            <p:cTn id="488" dur="1000"/>
                                            <p:tgtEl>
                                              <p:spTgt spid="88"/>
                                            </p:tgtEl>
                                          </p:cBhvr>
                                        </p:animEffect>
                                        <p:set>
                                          <p:cBhvr>
                                            <p:cTn id="489" dur="1" fill="hold">
                                              <p:stCondLst>
                                                <p:cond delay="999"/>
                                              </p:stCondLst>
                                            </p:cTn>
                                            <p:tgtEl>
                                              <p:spTgt spid="88"/>
                                            </p:tgtEl>
                                            <p:attrNameLst>
                                              <p:attrName>style.visibility</p:attrName>
                                            </p:attrNameLst>
                                          </p:cBhvr>
                                          <p:to>
                                            <p:strVal val="hidden"/>
                                          </p:to>
                                        </p:set>
                                      </p:childTnLst>
                                    </p:cTn>
                                  </p:par>
                                  <p:par>
                                    <p:cTn id="490" presetID="10" presetClass="exit" presetSubtype="0" fill="hold" grpId="1" nodeType="withEffect">
                                      <p:stCondLst>
                                        <p:cond delay="6000"/>
                                      </p:stCondLst>
                                      <p:childTnLst>
                                        <p:animEffect transition="out" filter="fade">
                                          <p:cBhvr>
                                            <p:cTn id="491" dur="1000"/>
                                            <p:tgtEl>
                                              <p:spTgt spid="87"/>
                                            </p:tgtEl>
                                          </p:cBhvr>
                                        </p:animEffect>
                                        <p:set>
                                          <p:cBhvr>
                                            <p:cTn id="492" dur="1" fill="hold">
                                              <p:stCondLst>
                                                <p:cond delay="9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493" fill="hold" display="0">
                      <p:stCondLst>
                        <p:cond delay="indefinite"/>
                      </p:stCondLst>
                      <p:endCondLst>
                        <p:cond evt="onStopAudio" delay="0">
                          <p:tgtEl>
                            <p:sldTgt/>
                          </p:tgtEl>
                        </p:cond>
                      </p:endCondLst>
                    </p:cTn>
                    <p:tgtEl>
                      <p:spTgt spid="5"/>
                    </p:tgtEl>
                  </p:cMediaNode>
                </p:audio>
                <p:audio>
                  <p:cMediaNode vol="80000">
                    <p:cTn id="494" fill="hold" display="0">
                      <p:stCondLst>
                        <p:cond delay="indefinite"/>
                      </p:stCondLst>
                      <p:endCondLst>
                        <p:cond evt="onStopAudio" delay="0">
                          <p:tgtEl>
                            <p:sldTgt/>
                          </p:tgtEl>
                        </p:cond>
                      </p:endCondLst>
                    </p:cTn>
                    <p:tgtEl>
                      <p:spTgt spid="9"/>
                    </p:tgtEl>
                  </p:cMediaNode>
                </p:audio>
                <p:audio>
                  <p:cMediaNode vol="80000">
                    <p:cTn id="495" fill="hold" display="0">
                      <p:stCondLst>
                        <p:cond delay="indefinite"/>
                      </p:stCondLst>
                      <p:endCondLst>
                        <p:cond evt="onStopAudio" delay="0">
                          <p:tgtEl>
                            <p:sldTgt/>
                          </p:tgtEl>
                        </p:cond>
                      </p:endCondLst>
                    </p:cTn>
                    <p:tgtEl>
                      <p:spTgt spid="23"/>
                    </p:tgtEl>
                  </p:cMediaNode>
                </p:audio>
                <p:audio>
                  <p:cMediaNode vol="80000">
                    <p:cTn id="496" fill="hold" display="0">
                      <p:stCondLst>
                        <p:cond delay="indefinite"/>
                      </p:stCondLst>
                      <p:endCondLst>
                        <p:cond evt="onStopAudio" delay="0">
                          <p:tgtEl>
                            <p:sldTgt/>
                          </p:tgtEl>
                        </p:cond>
                      </p:endCondLst>
                    </p:cTn>
                    <p:tgtEl>
                      <p:spTgt spid="28"/>
                    </p:tgtEl>
                  </p:cMediaNode>
                </p:audio>
                <p:audio>
                  <p:cMediaNode vol="80000">
                    <p:cTn id="497" fill="hold" display="0">
                      <p:stCondLst>
                        <p:cond delay="indefinite"/>
                      </p:stCondLst>
                      <p:endCondLst>
                        <p:cond evt="onStopAudio" delay="0">
                          <p:tgtEl>
                            <p:sldTgt/>
                          </p:tgtEl>
                        </p:cond>
                      </p:endCondLst>
                    </p:cTn>
                    <p:tgtEl>
                      <p:spTgt spid="40"/>
                    </p:tgtEl>
                  </p:cMediaNode>
                </p:audio>
                <p:audio>
                  <p:cMediaNode vol="80000">
                    <p:cTn id="498" fill="hold" display="0">
                      <p:stCondLst>
                        <p:cond delay="indefinite"/>
                      </p:stCondLst>
                      <p:endCondLst>
                        <p:cond evt="onStopAudio" delay="0">
                          <p:tgtEl>
                            <p:sldTgt/>
                          </p:tgtEl>
                        </p:cond>
                      </p:endCondLst>
                    </p:cTn>
                    <p:tgtEl>
                      <p:spTgt spid="56"/>
                    </p:tgtEl>
                  </p:cMediaNode>
                </p:audio>
                <p:audio>
                  <p:cMediaNode vol="80000">
                    <p:cTn id="499" fill="hold" display="0">
                      <p:stCondLst>
                        <p:cond delay="indefinite"/>
                      </p:stCondLst>
                      <p:endCondLst>
                        <p:cond evt="onStopAudio" delay="0">
                          <p:tgtEl>
                            <p:sldTgt/>
                          </p:tgtEl>
                        </p:cond>
                      </p:endCondLst>
                    </p:cTn>
                    <p:tgtEl>
                      <p:spTgt spid="62"/>
                    </p:tgtEl>
                  </p:cMediaNode>
                </p:audio>
                <p:audio>
                  <p:cMediaNode vol="80000">
                    <p:cTn id="500" fill="hold" display="0">
                      <p:stCondLst>
                        <p:cond delay="indefinite"/>
                      </p:stCondLst>
                      <p:endCondLst>
                        <p:cond evt="onStopAudio" delay="0">
                          <p:tgtEl>
                            <p:sldTgt/>
                          </p:tgtEl>
                        </p:cond>
                      </p:endCondLst>
                    </p:cTn>
                    <p:tgtEl>
                      <p:spTgt spid="68"/>
                    </p:tgtEl>
                  </p:cMediaNode>
                </p:audio>
                <p:audio>
                  <p:cMediaNode vol="80000">
                    <p:cTn id="501" fill="hold" display="0">
                      <p:stCondLst>
                        <p:cond delay="indefinite"/>
                      </p:stCondLst>
                      <p:endCondLst>
                        <p:cond evt="onStopAudio" delay="0">
                          <p:tgtEl>
                            <p:sldTgt/>
                          </p:tgtEl>
                        </p:cond>
                      </p:endCondLst>
                    </p:cTn>
                    <p:tgtEl>
                      <p:spTgt spid="78"/>
                    </p:tgtEl>
                  </p:cMediaNode>
                </p:audio>
                <p:audio>
                  <p:cMediaNode vol="80000">
                    <p:cTn id="502" fill="hold" display="0">
                      <p:stCondLst>
                        <p:cond delay="indefinite"/>
                      </p:stCondLst>
                      <p:endCondLst>
                        <p:cond evt="onStopAudio" delay="0">
                          <p:tgtEl>
                            <p:sldTgt/>
                          </p:tgtEl>
                        </p:cond>
                      </p:endCondLst>
                    </p:cTn>
                    <p:tgtEl>
                      <p:spTgt spid="86"/>
                    </p:tgtEl>
                  </p:cMediaNode>
                </p:audio>
                <p:audio>
                  <p:cMediaNode vol="80000">
                    <p:cTn id="503" fill="hold" display="0">
                      <p:stCondLst>
                        <p:cond delay="indefinite"/>
                      </p:stCondLst>
                      <p:endCondLst>
                        <p:cond evt="onStopAudio" delay="0">
                          <p:tgtEl>
                            <p:sldTgt/>
                          </p:tgtEl>
                        </p:cond>
                      </p:endCondLst>
                    </p:cTn>
                    <p:tgtEl>
                      <p:spTgt spid="92"/>
                    </p:tgtEl>
                  </p:cMediaNode>
                </p:audio>
                <p:audio>
                  <p:cMediaNode vol="80000">
                    <p:cTn id="504" fill="hold" display="0">
                      <p:stCondLst>
                        <p:cond delay="indefinite"/>
                      </p:stCondLst>
                      <p:endCondLst>
                        <p:cond evt="onStopAudio" delay="0">
                          <p:tgtEl>
                            <p:sldTgt/>
                          </p:tgtEl>
                        </p:cond>
                      </p:endCondLst>
                    </p:cTn>
                    <p:tgtEl>
                      <p:spTgt spid="93"/>
                    </p:tgtEl>
                  </p:cMediaNode>
                </p:audio>
              </p:childTnLst>
            </p:cTn>
          </p:par>
        </p:tnLst>
        <p:bldLst>
          <p:bldP spid="29" grpId="0" animBg="1"/>
          <p:bldP spid="29" grpId="1" animBg="1"/>
          <p:bldP spid="41" grpId="0" animBg="1"/>
          <p:bldP spid="41" grpId="1" animBg="1"/>
          <p:bldP spid="45" grpId="0"/>
          <p:bldP spid="45" grpId="1"/>
          <p:bldP spid="46" grpId="0"/>
          <p:bldP spid="46" grpId="1"/>
          <p:bldP spid="54" grpId="0"/>
          <p:bldP spid="54" grpId="1"/>
          <p:bldP spid="57" grpId="0" animBg="1"/>
          <p:bldP spid="57" grpId="1" animBg="1"/>
          <p:bldP spid="63" grpId="0" animBg="1"/>
          <p:bldP spid="63" grpId="1" animBg="1"/>
          <p:bldP spid="69" grpId="0" animBg="1"/>
          <p:bldP spid="69" grpId="1" animBg="1"/>
          <p:bldP spid="73" grpId="0"/>
          <p:bldP spid="73" grpId="1"/>
          <p:bldP spid="74" grpId="0"/>
          <p:bldP spid="74" grpId="1"/>
          <p:bldP spid="75" grpId="0"/>
          <p:bldP spid="75" grpId="1"/>
          <p:bldP spid="79" grpId="0" animBg="1"/>
          <p:bldP spid="79" grpId="1" animBg="1"/>
          <p:bldP spid="80" grpId="0"/>
          <p:bldP spid="80" grpId="1"/>
          <p:bldP spid="81" grpId="0"/>
          <p:bldP spid="81" grpId="1"/>
          <p:bldP spid="87" grpId="0" animBg="1"/>
          <p:bldP spid="87" grpId="1" animBg="1"/>
          <p:bldP spid="94" grpId="0" animBg="1"/>
          <p:bldP spid="94" grpId="1" animBg="1"/>
          <p:bldP spid="96" grpId="0"/>
          <p:bldP spid="96" grpId="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itle (fantasy- Full) (Theo Teravainen CC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071519" y="8396605"/>
            <a:ext cx="487363" cy="487363"/>
          </a:xfrm>
          <a:prstGeom prst="rect">
            <a:avLst/>
          </a:prstGeom>
        </p:spPr>
      </p:pic>
      <p:pic>
        <p:nvPicPr>
          <p:cNvPr id="4" name="Background- Credits">
            <a:extLst>
              <a:ext uri="{FF2B5EF4-FFF2-40B4-BE49-F238E27FC236}">
                <a16:creationId xmlns="" xmlns:a16="http://schemas.microsoft.com/office/drawing/2014/main" id="{B475E905-89FB-4F7A-A5B5-6A629087D6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14630400" cy="8229600"/>
          </a:xfrm>
          <a:prstGeom prst="rect">
            <a:avLst/>
          </a:prstGeom>
        </p:spPr>
      </p:pic>
      <p:pic>
        <p:nvPicPr>
          <p:cNvPr id="25" name="Scroll Cente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t="30830" b="30221"/>
          <a:stretch/>
        </p:blipFill>
        <p:spPr>
          <a:xfrm>
            <a:off x="3511296" y="3750196"/>
            <a:ext cx="7607808" cy="740781"/>
          </a:xfrm>
          <a:prstGeom prst="rect">
            <a:avLst/>
          </a:prstGeom>
        </p:spPr>
      </p:pic>
      <p:sp>
        <p:nvSpPr>
          <p:cNvPr id="13" name="Credits Scroll 1"/>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182880" bIns="274320" rtlCol="0" anchor="ctr"/>
          <a:lstStyle/>
          <a:p>
            <a:pPr algn="ctr"/>
            <a:r>
              <a:rPr lang="en-US" sz="13800" dirty="0" smtClean="0">
                <a:solidFill>
                  <a:schemeClr val="tx1"/>
                </a:solidFill>
                <a:latin typeface="Grenze Gotisch SemiBold" pitchFamily="2" charset="0"/>
                <a:cs typeface="Grenze Gotisch SemiBold" pitchFamily="2" charset="0"/>
              </a:rPr>
              <a:t>Thanks </a:t>
            </a:r>
          </a:p>
          <a:p>
            <a:pPr algn="ctr"/>
            <a:r>
              <a:rPr lang="en-US" sz="13800" dirty="0" smtClean="0">
                <a:solidFill>
                  <a:schemeClr val="tx1"/>
                </a:solidFill>
                <a:latin typeface="Grenze Gotisch SemiBold" pitchFamily="2" charset="0"/>
                <a:cs typeface="Grenze Gotisch SemiBold" pitchFamily="2" charset="0"/>
              </a:rPr>
              <a:t>for </a:t>
            </a:r>
          </a:p>
          <a:p>
            <a:pPr algn="ctr"/>
            <a:r>
              <a:rPr lang="en-US" sz="13800" dirty="0">
                <a:solidFill>
                  <a:schemeClr val="tx1"/>
                </a:solidFill>
                <a:latin typeface="Grenze Gotisch SemiBold" pitchFamily="2" charset="0"/>
                <a:cs typeface="Grenze Gotisch SemiBold" pitchFamily="2" charset="0"/>
              </a:rPr>
              <a:t>p</a:t>
            </a:r>
            <a:r>
              <a:rPr lang="en-US" sz="13800" dirty="0" smtClean="0">
                <a:solidFill>
                  <a:schemeClr val="tx1"/>
                </a:solidFill>
                <a:latin typeface="Grenze Gotisch SemiBold" pitchFamily="2" charset="0"/>
                <a:cs typeface="Grenze Gotisch SemiBold" pitchFamily="2" charset="0"/>
              </a:rPr>
              <a:t>laying!</a:t>
            </a:r>
            <a:endParaRPr lang="en-US" sz="7200" dirty="0">
              <a:solidFill>
                <a:schemeClr val="tx1"/>
              </a:solidFill>
              <a:latin typeface="Grenze Gotisch SemiBold" pitchFamily="2" charset="0"/>
              <a:cs typeface="Grenze Gotisch SemiBold" pitchFamily="2" charset="0"/>
            </a:endParaRPr>
          </a:p>
        </p:txBody>
      </p:sp>
      <p:pic>
        <p:nvPicPr>
          <p:cNvPr id="11" name="Scroll Bottom 1"/>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4800"/>
            <a:ext cx="7607808" cy="466344"/>
          </a:xfrm>
          <a:prstGeom prst="rect">
            <a:avLst/>
          </a:prstGeom>
          <a:effectLst>
            <a:outerShdw blurRad="50800" dist="38100" dir="5400000" algn="t" rotWithShape="0">
              <a:prstClr val="black">
                <a:alpha val="40000"/>
              </a:prstClr>
            </a:outerShdw>
          </a:effectLst>
        </p:spPr>
      </p:pic>
      <p:pic>
        <p:nvPicPr>
          <p:cNvPr id="16" name="Scroll Top 1"/>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48456"/>
            <a:ext cx="7607808" cy="466344"/>
          </a:xfrm>
          <a:prstGeom prst="rect">
            <a:avLst/>
          </a:prstGeom>
          <a:effectLst>
            <a:outerShdw blurRad="50800" dist="38100" dir="16200000" rotWithShape="0">
              <a:prstClr val="black">
                <a:alpha val="40000"/>
              </a:prstClr>
            </a:outerShdw>
          </a:effectLst>
        </p:spPr>
      </p:pic>
      <p:sp>
        <p:nvSpPr>
          <p:cNvPr id="14" name="Credits Scroll 2"/>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182880" bIns="274320" rtlCol="0" anchor="ctr"/>
          <a:lstStyle/>
          <a:p>
            <a:pPr algn="ctr"/>
            <a:r>
              <a:rPr lang="en-US" sz="9600" dirty="0" smtClean="0">
                <a:solidFill>
                  <a:schemeClr val="tx1"/>
                </a:solidFill>
                <a:latin typeface="Grenze Gotisch SemiBold" pitchFamily="2" charset="0"/>
                <a:cs typeface="Grenze Gotisch SemiBold" pitchFamily="2" charset="0"/>
              </a:rPr>
              <a:t>Game and template design- </a:t>
            </a:r>
          </a:p>
          <a:p>
            <a:pPr algn="ctr"/>
            <a:r>
              <a:rPr lang="en-US" sz="9600" dirty="0" smtClean="0">
                <a:solidFill>
                  <a:schemeClr val="tx1"/>
                </a:solidFill>
                <a:latin typeface="Grenze Gotisch SemiBold" pitchFamily="2" charset="0"/>
                <a:cs typeface="Grenze Gotisch SemiBold" pitchFamily="2" charset="0"/>
              </a:rPr>
              <a:t>Adam Groff</a:t>
            </a:r>
            <a:endParaRPr lang="en-US" sz="6000" dirty="0">
              <a:solidFill>
                <a:schemeClr val="tx1"/>
              </a:solidFill>
              <a:latin typeface="Grenze Gotisch SemiBold" pitchFamily="2" charset="0"/>
              <a:cs typeface="Grenze Gotisch SemiBold" pitchFamily="2" charset="0"/>
            </a:endParaRPr>
          </a:p>
        </p:txBody>
      </p:sp>
      <p:pic>
        <p:nvPicPr>
          <p:cNvPr id="21" name="Scroll Bottom 2"/>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22" name="Scroll Top 2"/>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10" name="Credits Scroll 3"/>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182880" bIns="274320" rtlCol="0" anchor="t"/>
          <a:lstStyle/>
          <a:p>
            <a:pPr algn="ctr"/>
            <a:r>
              <a:rPr lang="en-US" sz="8800" dirty="0" smtClean="0">
                <a:solidFill>
                  <a:schemeClr val="tx1"/>
                </a:solidFill>
                <a:latin typeface="Grenze Gotisch SemiBold" pitchFamily="2" charset="0"/>
                <a:cs typeface="Grenze Gotisch SemiBold" pitchFamily="2" charset="0"/>
              </a:rPr>
              <a:t>Image Credits</a:t>
            </a:r>
          </a:p>
          <a:p>
            <a:pPr algn="ctr"/>
            <a:r>
              <a:rPr lang="en-US" sz="6600" dirty="0">
                <a:solidFill>
                  <a:schemeClr val="tx1"/>
                </a:solidFill>
                <a:latin typeface="Grenze Gotisch SemiBold" pitchFamily="2" charset="0"/>
                <a:cs typeface="Grenze Gotisch SemiBold" pitchFamily="2" charset="0"/>
              </a:rPr>
              <a:t>All backgrounds- </a:t>
            </a:r>
            <a:r>
              <a:rPr lang="en-US" sz="6600" dirty="0" err="1">
                <a:solidFill>
                  <a:srgbClr val="0070C0"/>
                </a:solidFill>
                <a:latin typeface="Grenze Gotisch SemiBold" pitchFamily="2" charset="0"/>
                <a:cs typeface="Grenze Gotisch SemiBold" pitchFamily="2" charset="0"/>
              </a:rPr>
              <a:t>upklyak</a:t>
            </a:r>
            <a:r>
              <a:rPr lang="en-US" sz="6600" dirty="0">
                <a:solidFill>
                  <a:schemeClr val="tx1"/>
                </a:solidFill>
                <a:latin typeface="Grenze Gotisch SemiBold" pitchFamily="2" charset="0"/>
                <a:cs typeface="Grenze Gotisch SemiBold" pitchFamily="2" charset="0"/>
              </a:rPr>
              <a:t> </a:t>
            </a:r>
            <a:r>
              <a:rPr lang="en-US" sz="6600" dirty="0" smtClean="0">
                <a:solidFill>
                  <a:schemeClr val="tx1"/>
                </a:solidFill>
                <a:latin typeface="Grenze Gotisch SemiBold" pitchFamily="2" charset="0"/>
                <a:cs typeface="Grenze Gotisch SemiBold" pitchFamily="2" charset="0"/>
              </a:rPr>
              <a:t>(</a:t>
            </a:r>
            <a:r>
              <a:rPr lang="en-US" sz="6600" dirty="0" err="1" smtClean="0">
                <a:solidFill>
                  <a:schemeClr val="tx1"/>
                </a:solidFill>
                <a:latin typeface="Grenze Gotisch SemiBold" pitchFamily="2" charset="0"/>
                <a:cs typeface="Grenze Gotisch SemiBold" pitchFamily="2" charset="0"/>
              </a:rPr>
              <a:t>Freepik</a:t>
            </a:r>
            <a:r>
              <a:rPr lang="en-US" sz="6600" dirty="0" smtClean="0">
                <a:solidFill>
                  <a:schemeClr val="tx1"/>
                </a:solidFill>
                <a:latin typeface="Grenze Gotisch SemiBold" pitchFamily="2" charset="0"/>
                <a:cs typeface="Grenze Gotisch SemiBold" pitchFamily="2" charset="0"/>
              </a:rPr>
              <a:t>)</a:t>
            </a:r>
          </a:p>
          <a:p>
            <a:pPr algn="ctr"/>
            <a:endParaRPr lang="en-US" sz="6000" dirty="0">
              <a:solidFill>
                <a:schemeClr val="tx1"/>
              </a:solidFill>
              <a:latin typeface="Grenze Gotisch SemiBold" pitchFamily="2" charset="0"/>
              <a:cs typeface="Grenze Gotisch SemiBold" pitchFamily="2" charset="0"/>
            </a:endParaRPr>
          </a:p>
          <a:p>
            <a:pPr algn="ctr"/>
            <a:r>
              <a:rPr lang="en-US" sz="6600" dirty="0" smtClean="0">
                <a:solidFill>
                  <a:schemeClr val="tx1"/>
                </a:solidFill>
                <a:latin typeface="Grenze Gotisch SemiBold" pitchFamily="2" charset="0"/>
                <a:cs typeface="Grenze Gotisch SemiBold" pitchFamily="2" charset="0"/>
              </a:rPr>
              <a:t>All hero and monster characters- </a:t>
            </a:r>
            <a:r>
              <a:rPr lang="en-US" sz="6600" dirty="0" err="1" smtClean="0">
                <a:solidFill>
                  <a:srgbClr val="0070C0"/>
                </a:solidFill>
                <a:latin typeface="Grenze Gotisch SemiBold" pitchFamily="2" charset="0"/>
                <a:cs typeface="Grenze Gotisch SemiBold" pitchFamily="2" charset="0"/>
              </a:rPr>
              <a:t>pzUH</a:t>
            </a:r>
            <a:r>
              <a:rPr lang="en-US" sz="6600" dirty="0" smtClean="0">
                <a:solidFill>
                  <a:schemeClr val="tx1"/>
                </a:solidFill>
                <a:latin typeface="Grenze Gotisch SemiBold" pitchFamily="2" charset="0"/>
                <a:cs typeface="Grenze Gotisch SemiBold" pitchFamily="2" charset="0"/>
              </a:rPr>
              <a:t> </a:t>
            </a:r>
          </a:p>
          <a:p>
            <a:pPr algn="ctr"/>
            <a:r>
              <a:rPr lang="en-US" sz="5400" dirty="0" smtClean="0">
                <a:solidFill>
                  <a:schemeClr val="tx1"/>
                </a:solidFill>
                <a:latin typeface="Grenze Gotisch SemiBold" pitchFamily="2" charset="0"/>
                <a:cs typeface="Grenze Gotisch SemiBold" pitchFamily="2" charset="0"/>
              </a:rPr>
              <a:t>(</a:t>
            </a:r>
            <a:r>
              <a:rPr lang="en-US" sz="5400" dirty="0" err="1" smtClean="0">
                <a:solidFill>
                  <a:schemeClr val="tx1"/>
                </a:solidFill>
                <a:latin typeface="Grenze Gotisch SemiBold" pitchFamily="2" charset="0"/>
                <a:cs typeface="Grenze Gotisch SemiBold" pitchFamily="2" charset="0"/>
              </a:rPr>
              <a:t>Freepik</a:t>
            </a:r>
            <a:r>
              <a:rPr lang="en-US" sz="5400" dirty="0" smtClean="0">
                <a:solidFill>
                  <a:schemeClr val="tx1"/>
                </a:solidFill>
                <a:latin typeface="Grenze Gotisch SemiBold" pitchFamily="2" charset="0"/>
                <a:cs typeface="Grenze Gotisch SemiBold" pitchFamily="2" charset="0"/>
              </a:rPr>
              <a:t> / Open Game Art)</a:t>
            </a:r>
            <a:endParaRPr lang="en-US" sz="5400" dirty="0">
              <a:solidFill>
                <a:schemeClr val="tx1"/>
              </a:solidFill>
              <a:latin typeface="Grenze Gotisch SemiBold" pitchFamily="2" charset="0"/>
              <a:cs typeface="Grenze Gotisch SemiBold" pitchFamily="2" charset="0"/>
            </a:endParaRPr>
          </a:p>
        </p:txBody>
      </p:sp>
      <p:pic>
        <p:nvPicPr>
          <p:cNvPr id="23" name="Scroll Bottom 3"/>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24" name="Scroll Top 3"/>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18" name="Credits Scroll 4"/>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365760" rIns="182880" bIns="365760" rtlCol="0" anchor="ctr"/>
          <a:lstStyle/>
          <a:p>
            <a:pPr algn="ctr"/>
            <a:r>
              <a:rPr lang="en-US" sz="8800" dirty="0" smtClean="0">
                <a:solidFill>
                  <a:schemeClr val="tx1"/>
                </a:solidFill>
                <a:latin typeface="Grenze Gotisch SemiBold" pitchFamily="2" charset="0"/>
                <a:cs typeface="Grenze Gotisch SemiBold" pitchFamily="2" charset="0"/>
              </a:rPr>
              <a:t>Image Credits</a:t>
            </a:r>
          </a:p>
          <a:p>
            <a:r>
              <a:rPr lang="en-US" sz="4400" dirty="0" smtClean="0">
                <a:solidFill>
                  <a:schemeClr val="tx1"/>
                </a:solidFill>
                <a:latin typeface="Grenze Gotisch SemiBold" pitchFamily="2" charset="0"/>
                <a:cs typeface="Grenze Gotisch SemiBold" pitchFamily="2" charset="0"/>
              </a:rPr>
              <a:t>Dragon- </a:t>
            </a:r>
            <a:r>
              <a:rPr lang="en-US" sz="4400" dirty="0" smtClean="0">
                <a:solidFill>
                  <a:srgbClr val="0070C0"/>
                </a:solidFill>
                <a:latin typeface="Grenze Gotisch SemiBold" pitchFamily="2" charset="0"/>
                <a:cs typeface="Grenze Gotisch SemiBold" pitchFamily="2" charset="0"/>
              </a:rPr>
              <a:t>nirdia.com</a:t>
            </a:r>
            <a:r>
              <a:rPr lang="en-US" sz="4800" dirty="0" smtClean="0">
                <a:solidFill>
                  <a:schemeClr val="tx1"/>
                </a:solidFill>
                <a:latin typeface="Grenze Gotisch SemiBold" pitchFamily="2" charset="0"/>
                <a:cs typeface="Grenze Gotisch SemiBold" pitchFamily="2" charset="0"/>
              </a:rPr>
              <a:t> </a:t>
            </a:r>
            <a:r>
              <a:rPr lang="en-US" sz="2000" dirty="0" smtClean="0">
                <a:solidFill>
                  <a:schemeClr val="tx1"/>
                </a:solidFill>
                <a:latin typeface="Grenze Gotisch SemiBold" pitchFamily="2" charset="0"/>
                <a:cs typeface="Grenze Gotisch SemiBold" pitchFamily="2" charset="0"/>
              </a:rPr>
              <a:t>(Open Game Art, CC-BY-SA 3.0)</a:t>
            </a:r>
            <a:endParaRPr lang="en-US" sz="5400" dirty="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Flames- </a:t>
            </a:r>
            <a:r>
              <a:rPr lang="en-US" sz="4400" dirty="0" smtClean="0">
                <a:solidFill>
                  <a:srgbClr val="0070C0"/>
                </a:solidFill>
                <a:latin typeface="Grenze Gotisch SemiBold" pitchFamily="2" charset="0"/>
                <a:cs typeface="Grenze Gotisch SemiBold" pitchFamily="2" charset="0"/>
              </a:rPr>
              <a:t>user7310961</a:t>
            </a:r>
            <a:r>
              <a:rPr lang="en-US" sz="4400" dirty="0" smtClean="0">
                <a:solidFill>
                  <a:schemeClr val="tx1"/>
                </a:solidFill>
                <a:latin typeface="Grenze Gotisch SemiBold" pitchFamily="2" charset="0"/>
                <a:cs typeface="Grenze Gotisch SemiBold" pitchFamily="2" charset="0"/>
              </a:rPr>
              <a:t>, </a:t>
            </a:r>
          </a:p>
          <a:p>
            <a:r>
              <a:rPr lang="en-US" sz="4400" dirty="0">
                <a:solidFill>
                  <a:schemeClr val="tx1"/>
                </a:solidFill>
                <a:latin typeface="Grenze Gotisch SemiBold" pitchFamily="2" charset="0"/>
                <a:cs typeface="Grenze Gotisch SemiBold" pitchFamily="2" charset="0"/>
              </a:rPr>
              <a:t> </a:t>
            </a:r>
            <a:r>
              <a:rPr lang="en-US" sz="4400" dirty="0" smtClean="0">
                <a:solidFill>
                  <a:schemeClr val="tx1"/>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zahidhossainalif</a:t>
            </a:r>
            <a:r>
              <a:rPr lang="en-US" sz="4400" dirty="0" smtClean="0">
                <a:solidFill>
                  <a:schemeClr val="tx1"/>
                </a:solidFill>
                <a:latin typeface="Grenze Gotisch SemiBold" pitchFamily="2" charset="0"/>
                <a:cs typeface="Grenze Gotisch SemiBold" pitchFamily="2" charset="0"/>
              </a:rPr>
              <a:t> </a:t>
            </a:r>
            <a:r>
              <a:rPr lang="en-US" sz="2800" dirty="0" smtClean="0">
                <a:solidFill>
                  <a:schemeClr val="tx1"/>
                </a:solidFill>
                <a:latin typeface="Grenze Gotisch SemiBold" pitchFamily="2" charset="0"/>
                <a:cs typeface="Grenze Gotisch SemiBold" pitchFamily="2" charset="0"/>
              </a:rPr>
              <a:t>(</a:t>
            </a:r>
            <a:r>
              <a:rPr lang="en-US" sz="2800" dirty="0" err="1" smtClean="0">
                <a:solidFill>
                  <a:schemeClr val="tx1"/>
                </a:solidFill>
                <a:latin typeface="Grenze Gotisch SemiBold" pitchFamily="2" charset="0"/>
                <a:cs typeface="Grenze Gotisch SemiBold" pitchFamily="2" charset="0"/>
              </a:rPr>
              <a:t>Freepik</a:t>
            </a:r>
            <a:r>
              <a:rPr lang="en-US" sz="2800" dirty="0" smtClean="0">
                <a:solidFill>
                  <a:schemeClr val="tx1"/>
                </a:solidFill>
                <a:latin typeface="Grenze Gotisch SemiBold" pitchFamily="2" charset="0"/>
                <a:cs typeface="Grenze Gotisch SemiBold" pitchFamily="2" charset="0"/>
              </a:rPr>
              <a:t>)</a:t>
            </a:r>
          </a:p>
          <a:p>
            <a:r>
              <a:rPr lang="en-US" sz="4400" spc="-200" dirty="0" smtClean="0">
                <a:solidFill>
                  <a:schemeClr val="tx1"/>
                </a:solidFill>
                <a:latin typeface="Grenze Gotisch SemiBold" pitchFamily="2" charset="0"/>
                <a:cs typeface="Grenze Gotisch SemiBold" pitchFamily="2" charset="0"/>
              </a:rPr>
              <a:t>Shield, skull, star icons- </a:t>
            </a:r>
            <a:r>
              <a:rPr lang="en-US" sz="4400" spc="-200" dirty="0" err="1" smtClean="0">
                <a:solidFill>
                  <a:srgbClr val="0070C0"/>
                </a:solidFill>
                <a:latin typeface="Grenze Gotisch SemiBold" pitchFamily="2" charset="0"/>
                <a:cs typeface="Grenze Gotisch SemiBold" pitchFamily="2" charset="0"/>
              </a:rPr>
              <a:t>pzUH</a:t>
            </a:r>
            <a:r>
              <a:rPr lang="en-US" sz="4400" dirty="0" smtClean="0">
                <a:solidFill>
                  <a:schemeClr val="tx1"/>
                </a:solidFill>
                <a:latin typeface="Grenze Gotisch SemiBold" pitchFamily="2" charset="0"/>
                <a:cs typeface="Grenze Gotisch SemiBold" pitchFamily="2" charset="0"/>
              </a:rPr>
              <a:t> </a:t>
            </a:r>
            <a:r>
              <a:rPr lang="en-US" sz="2800" dirty="0" smtClean="0">
                <a:solidFill>
                  <a:schemeClr val="tx1"/>
                </a:solidFill>
                <a:latin typeface="Grenze Gotisch SemiBold" pitchFamily="2" charset="0"/>
                <a:cs typeface="Grenze Gotisch SemiBold" pitchFamily="2" charset="0"/>
              </a:rPr>
              <a:t>(</a:t>
            </a:r>
            <a:r>
              <a:rPr lang="en-US" sz="2800" dirty="0" err="1" smtClean="0">
                <a:solidFill>
                  <a:schemeClr val="tx1"/>
                </a:solidFill>
                <a:latin typeface="Grenze Gotisch SemiBold" pitchFamily="2" charset="0"/>
                <a:cs typeface="Grenze Gotisch SemiBold" pitchFamily="2" charset="0"/>
              </a:rPr>
              <a:t>Freepik</a:t>
            </a:r>
            <a:r>
              <a:rPr lang="en-US" sz="2800" dirty="0" smtClean="0">
                <a:solidFill>
                  <a:schemeClr val="tx1"/>
                </a:solidFill>
                <a:latin typeface="Grenze Gotisch SemiBold" pitchFamily="2" charset="0"/>
                <a:cs typeface="Grenze Gotisch SemiBold" pitchFamily="2" charset="0"/>
              </a:rPr>
              <a:t>)</a:t>
            </a:r>
          </a:p>
          <a:p>
            <a:r>
              <a:rPr lang="en-US" sz="4400" dirty="0" smtClean="0">
                <a:solidFill>
                  <a:schemeClr val="tx1"/>
                </a:solidFill>
                <a:latin typeface="Grenze Gotisch SemiBold" pitchFamily="2" charset="0"/>
                <a:cs typeface="Grenze Gotisch SemiBold" pitchFamily="2" charset="0"/>
              </a:rPr>
              <a:t>Scroll, parchment- </a:t>
            </a:r>
            <a:r>
              <a:rPr lang="en-US" sz="4400" dirty="0" smtClean="0">
                <a:solidFill>
                  <a:srgbClr val="0070C0"/>
                </a:solidFill>
                <a:latin typeface="Grenze Gotisch SemiBold" pitchFamily="2" charset="0"/>
                <a:cs typeface="Grenze Gotisch SemiBold" pitchFamily="2" charset="0"/>
              </a:rPr>
              <a:t>o-</a:t>
            </a:r>
            <a:r>
              <a:rPr lang="en-US" sz="4400" dirty="0" err="1" smtClean="0">
                <a:solidFill>
                  <a:srgbClr val="0070C0"/>
                </a:solidFill>
                <a:latin typeface="Grenze Gotisch SemiBold" pitchFamily="2" charset="0"/>
                <a:cs typeface="Grenze Gotisch SemiBold" pitchFamily="2" charset="0"/>
              </a:rPr>
              <a:t>che</a:t>
            </a:r>
            <a:r>
              <a:rPr lang="en-US" sz="4400" dirty="0" smtClean="0">
                <a:solidFill>
                  <a:schemeClr val="tx1"/>
                </a:solidFill>
                <a:latin typeface="Grenze Gotisch SemiBold" pitchFamily="2" charset="0"/>
                <a:cs typeface="Grenze Gotisch SemiBold" pitchFamily="2" charset="0"/>
              </a:rPr>
              <a:t> </a:t>
            </a:r>
            <a:r>
              <a:rPr lang="en-US" sz="2800" dirty="0" smtClean="0">
                <a:solidFill>
                  <a:schemeClr val="tx1"/>
                </a:solidFill>
                <a:latin typeface="Grenze Gotisch SemiBold" pitchFamily="2" charset="0"/>
                <a:cs typeface="Grenze Gotisch SemiBold" pitchFamily="2" charset="0"/>
              </a:rPr>
              <a:t>(</a:t>
            </a:r>
            <a:r>
              <a:rPr lang="en-US" sz="2800" dirty="0" err="1" smtClean="0">
                <a:solidFill>
                  <a:schemeClr val="tx1"/>
                </a:solidFill>
                <a:latin typeface="Grenze Gotisch SemiBold" pitchFamily="2" charset="0"/>
                <a:cs typeface="Grenze Gotisch SemiBold" pitchFamily="2" charset="0"/>
              </a:rPr>
              <a:t>Freepik</a:t>
            </a:r>
            <a:r>
              <a:rPr lang="en-US" sz="2800" dirty="0" smtClean="0">
                <a:solidFill>
                  <a:schemeClr val="tx1"/>
                </a:solidFill>
                <a:latin typeface="Grenze Gotisch SemiBold" pitchFamily="2" charset="0"/>
                <a:cs typeface="Grenze Gotisch SemiBold" pitchFamily="2" charset="0"/>
              </a:rPr>
              <a:t>)</a:t>
            </a:r>
          </a:p>
          <a:p>
            <a:r>
              <a:rPr lang="en-US" sz="4400" dirty="0" smtClean="0">
                <a:solidFill>
                  <a:schemeClr val="tx1"/>
                </a:solidFill>
                <a:latin typeface="Grenze Gotisch SemiBold" pitchFamily="2" charset="0"/>
                <a:cs typeface="Grenze Gotisch SemiBold" pitchFamily="2" charset="0"/>
              </a:rPr>
              <a:t>Stone texture- </a:t>
            </a:r>
            <a:r>
              <a:rPr lang="en-US" sz="4400" dirty="0" err="1" smtClean="0">
                <a:solidFill>
                  <a:srgbClr val="0070C0"/>
                </a:solidFill>
                <a:latin typeface="Grenze Gotisch SemiBold" pitchFamily="2" charset="0"/>
                <a:cs typeface="Grenze Gotisch SemiBold" pitchFamily="2" charset="0"/>
              </a:rPr>
              <a:t>babysofja</a:t>
            </a:r>
            <a:r>
              <a:rPr lang="en-US" sz="2800" dirty="0" smtClean="0">
                <a:solidFill>
                  <a:schemeClr val="tx1"/>
                </a:solidFill>
                <a:latin typeface="Grenze Gotisch SemiBold" pitchFamily="2" charset="0"/>
                <a:cs typeface="Grenze Gotisch SemiBold" pitchFamily="2" charset="0"/>
              </a:rPr>
              <a:t> (</a:t>
            </a:r>
            <a:r>
              <a:rPr lang="en-US" sz="2800" dirty="0" err="1" smtClean="0">
                <a:solidFill>
                  <a:schemeClr val="tx1"/>
                </a:solidFill>
                <a:latin typeface="Grenze Gotisch SemiBold" pitchFamily="2" charset="0"/>
                <a:cs typeface="Grenze Gotisch SemiBold" pitchFamily="2" charset="0"/>
              </a:rPr>
              <a:t>Freepik</a:t>
            </a:r>
            <a:r>
              <a:rPr lang="en-US" sz="2800" dirty="0" smtClean="0">
                <a:solidFill>
                  <a:schemeClr val="tx1"/>
                </a:solidFill>
                <a:latin typeface="Grenze Gotisch SemiBold" pitchFamily="2" charset="0"/>
                <a:cs typeface="Grenze Gotisch SemiBold" pitchFamily="2" charset="0"/>
              </a:rPr>
              <a:t>)</a:t>
            </a:r>
          </a:p>
          <a:p>
            <a:r>
              <a:rPr lang="en-US" sz="4400" dirty="0" smtClean="0">
                <a:solidFill>
                  <a:schemeClr val="tx1"/>
                </a:solidFill>
                <a:latin typeface="Grenze Gotisch SemiBold" pitchFamily="2" charset="0"/>
                <a:cs typeface="Grenze Gotisch SemiBold" pitchFamily="2" charset="0"/>
              </a:rPr>
              <a:t>Portal images from </a:t>
            </a:r>
            <a:r>
              <a:rPr lang="en-US" sz="4400" dirty="0" err="1" smtClean="0">
                <a:solidFill>
                  <a:srgbClr val="0070C0"/>
                </a:solidFill>
                <a:latin typeface="Grenze Gotisch SemiBold" pitchFamily="2" charset="0"/>
                <a:cs typeface="Grenze Gotisch SemiBold" pitchFamily="2" charset="0"/>
              </a:rPr>
              <a:t>pixabay</a:t>
            </a:r>
            <a:endParaRPr lang="en-US" sz="4400" dirty="0" smtClean="0">
              <a:solidFill>
                <a:srgbClr val="0070C0"/>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Sword- Adam Groff</a:t>
            </a:r>
          </a:p>
        </p:txBody>
      </p:sp>
      <p:pic>
        <p:nvPicPr>
          <p:cNvPr id="19" name="Scroll Bottom 4"/>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20" name="Scroll Top 4"/>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26" name="Credits Scroll 5"/>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182880" bIns="274320" rtlCol="0" anchor="t"/>
          <a:lstStyle/>
          <a:p>
            <a:pPr algn="ctr"/>
            <a:r>
              <a:rPr lang="en-US" sz="8800" dirty="0" smtClean="0">
                <a:solidFill>
                  <a:schemeClr val="tx1"/>
                </a:solidFill>
                <a:latin typeface="Grenze Gotisch SemiBold" pitchFamily="2" charset="0"/>
                <a:cs typeface="Grenze Gotisch SemiBold" pitchFamily="2" charset="0"/>
              </a:rPr>
              <a:t>Sound Credits</a:t>
            </a:r>
          </a:p>
          <a:p>
            <a:pPr algn="ctr"/>
            <a:r>
              <a:rPr lang="en-US" sz="6600" dirty="0">
                <a:solidFill>
                  <a:schemeClr val="tx1"/>
                </a:solidFill>
                <a:latin typeface="Grenze Gotisch SemiBold" pitchFamily="2" charset="0"/>
                <a:cs typeface="Grenze Gotisch SemiBold" pitchFamily="2" charset="0"/>
              </a:rPr>
              <a:t>All </a:t>
            </a:r>
            <a:r>
              <a:rPr lang="en-US" sz="6600" dirty="0" smtClean="0">
                <a:solidFill>
                  <a:schemeClr val="tx1"/>
                </a:solidFill>
                <a:latin typeface="Grenze Gotisch SemiBold" pitchFamily="2" charset="0"/>
                <a:cs typeface="Grenze Gotisch SemiBold" pitchFamily="2" charset="0"/>
              </a:rPr>
              <a:t>sounds from </a:t>
            </a:r>
            <a:r>
              <a:rPr lang="en-US" sz="6600" dirty="0" smtClean="0">
                <a:solidFill>
                  <a:srgbClr val="0070C0"/>
                </a:solidFill>
                <a:latin typeface="Grenze Gotisch SemiBold" pitchFamily="2" charset="0"/>
                <a:cs typeface="Grenze Gotisch SemiBold" pitchFamily="2" charset="0"/>
              </a:rPr>
              <a:t>freesound.org</a:t>
            </a:r>
            <a:r>
              <a:rPr lang="en-US" sz="6600" dirty="0" smtClean="0">
                <a:solidFill>
                  <a:schemeClr val="tx1"/>
                </a:solidFill>
                <a:latin typeface="Grenze Gotisch SemiBold" pitchFamily="2" charset="0"/>
                <a:cs typeface="Grenze Gotisch SemiBold" pitchFamily="2" charset="0"/>
              </a:rPr>
              <a:t>.</a:t>
            </a:r>
          </a:p>
          <a:p>
            <a:pPr algn="ctr"/>
            <a:endParaRPr lang="en-US" sz="6000" dirty="0">
              <a:solidFill>
                <a:schemeClr val="tx1"/>
              </a:solidFill>
              <a:latin typeface="Grenze Gotisch SemiBold" pitchFamily="2" charset="0"/>
              <a:cs typeface="Grenze Gotisch SemiBold" pitchFamily="2" charset="0"/>
            </a:endParaRPr>
          </a:p>
          <a:p>
            <a:pPr algn="ctr"/>
            <a:r>
              <a:rPr lang="en-US" sz="6600" dirty="0" smtClean="0">
                <a:solidFill>
                  <a:schemeClr val="tx1"/>
                </a:solidFill>
                <a:latin typeface="Grenze Gotisch SemiBold" pitchFamily="2" charset="0"/>
                <a:cs typeface="Grenze Gotisch SemiBold" pitchFamily="2" charset="0"/>
              </a:rPr>
              <a:t>Title / credits music- </a:t>
            </a:r>
            <a:r>
              <a:rPr lang="en-US" sz="4000" spc="-200" dirty="0" smtClean="0">
                <a:solidFill>
                  <a:schemeClr val="tx1"/>
                </a:solidFill>
                <a:latin typeface="Grenze Gotisch SemiBold" pitchFamily="2" charset="0"/>
                <a:cs typeface="Grenze Gotisch SemiBold" pitchFamily="2" charset="0"/>
              </a:rPr>
              <a:t>excerpts from ‘Fantasy Classical Themes’  by</a:t>
            </a:r>
            <a:endParaRPr lang="en-US" sz="4800" spc="-200" dirty="0" smtClean="0">
              <a:solidFill>
                <a:schemeClr val="tx1"/>
              </a:solidFill>
              <a:latin typeface="Grenze Gotisch SemiBold" pitchFamily="2" charset="0"/>
              <a:cs typeface="Grenze Gotisch SemiBold" pitchFamily="2" charset="0"/>
            </a:endParaRPr>
          </a:p>
          <a:p>
            <a:pPr algn="ctr"/>
            <a:r>
              <a:rPr lang="en-US" sz="6600" dirty="0" smtClean="0">
                <a:solidFill>
                  <a:srgbClr val="0070C0"/>
                </a:solidFill>
                <a:latin typeface="Grenze Gotisch SemiBold" pitchFamily="2" charset="0"/>
                <a:cs typeface="Grenze Gotisch SemiBold" pitchFamily="2" charset="0"/>
              </a:rPr>
              <a:t>Theo </a:t>
            </a:r>
            <a:r>
              <a:rPr lang="en-US" sz="6600" dirty="0" err="1" smtClean="0">
                <a:solidFill>
                  <a:srgbClr val="0070C0"/>
                </a:solidFill>
                <a:latin typeface="Grenze Gotisch SemiBold" pitchFamily="2" charset="0"/>
                <a:cs typeface="Grenze Gotisch SemiBold" pitchFamily="2" charset="0"/>
              </a:rPr>
              <a:t>Teravainen</a:t>
            </a:r>
            <a:endParaRPr lang="en-US" sz="6600" dirty="0">
              <a:solidFill>
                <a:srgbClr val="0070C0"/>
              </a:solidFill>
              <a:latin typeface="Grenze Gotisch SemiBold" pitchFamily="2" charset="0"/>
              <a:cs typeface="Grenze Gotisch SemiBold" pitchFamily="2" charset="0"/>
            </a:endParaRPr>
          </a:p>
        </p:txBody>
      </p:sp>
      <p:pic>
        <p:nvPicPr>
          <p:cNvPr id="27" name="Scroll Bottom 5"/>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28" name="Scroll Top 5"/>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29" name="Credits Scroll 6"/>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365760" rIns="182880" bIns="365760" rtlCol="0" anchor="ctr"/>
          <a:lstStyle/>
          <a:p>
            <a:pPr algn="ctr"/>
            <a:r>
              <a:rPr lang="en-US" sz="8800" dirty="0" smtClean="0">
                <a:solidFill>
                  <a:schemeClr val="tx1"/>
                </a:solidFill>
                <a:latin typeface="Grenze Gotisch SemiBold" pitchFamily="2" charset="0"/>
                <a:cs typeface="Grenze Gotisch SemiBold" pitchFamily="2" charset="0"/>
              </a:rPr>
              <a:t>Sound Credits</a:t>
            </a:r>
          </a:p>
          <a:p>
            <a:r>
              <a:rPr lang="en-US" sz="4400" dirty="0" smtClean="0">
                <a:solidFill>
                  <a:schemeClr val="tx1"/>
                </a:solidFill>
                <a:latin typeface="Grenze Gotisch SemiBold" pitchFamily="2" charset="0"/>
                <a:cs typeface="Grenze Gotisch SemiBold" pitchFamily="2" charset="0"/>
              </a:rPr>
              <a:t>Angel- </a:t>
            </a:r>
            <a:r>
              <a:rPr lang="en-US" sz="4400" dirty="0" smtClean="0">
                <a:solidFill>
                  <a:srgbClr val="0070C0"/>
                </a:solidFill>
                <a:latin typeface="Grenze Gotisch SemiBold" pitchFamily="2" charset="0"/>
                <a:cs typeface="Grenze Gotisch SemiBold" pitchFamily="2" charset="0"/>
              </a:rPr>
              <a:t>kostas17</a:t>
            </a:r>
            <a:r>
              <a:rPr lang="en-US" sz="48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5400" dirty="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Archer- </a:t>
            </a:r>
            <a:r>
              <a:rPr lang="en-US" sz="4400" dirty="0" smtClean="0">
                <a:solidFill>
                  <a:srgbClr val="0070C0"/>
                </a:solidFill>
                <a:latin typeface="Grenze Gotisch SemiBold" pitchFamily="2" charset="0"/>
                <a:cs typeface="Grenze Gotisch SemiBold" pitchFamily="2" charset="0"/>
              </a:rPr>
              <a:t>brendan89</a:t>
            </a:r>
            <a:r>
              <a:rPr lang="en-US" sz="4400" dirty="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(CCBY3.0)</a:t>
            </a:r>
            <a:endParaRPr lang="en-US" sz="24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Cobblestone blocks- </a:t>
            </a:r>
            <a:r>
              <a:rPr lang="en-US" sz="4400" dirty="0" smtClean="0">
                <a:solidFill>
                  <a:srgbClr val="0070C0"/>
                </a:solidFill>
                <a:latin typeface="Grenze Gotisch SemiBold" pitchFamily="2" charset="0"/>
                <a:cs typeface="Grenze Gotisch SemiBold" pitchFamily="2" charset="0"/>
              </a:rPr>
              <a:t>jobel0092</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endParaRPr lang="en-US" sz="2800" dirty="0" smtClean="0">
              <a:solidFill>
                <a:schemeClr val="tx1"/>
              </a:solidFill>
              <a:latin typeface="Grenze Gotisch SemiBold" pitchFamily="2" charset="0"/>
              <a:cs typeface="Grenze Gotisch SemiBold" pitchFamily="2" charset="0"/>
            </a:endParaRPr>
          </a:p>
          <a:p>
            <a:r>
              <a:rPr lang="en-US" sz="4400" spc="-200" dirty="0" smtClean="0">
                <a:solidFill>
                  <a:schemeClr val="tx1"/>
                </a:solidFill>
                <a:latin typeface="Grenze Gotisch SemiBold" pitchFamily="2" charset="0"/>
                <a:cs typeface="Grenze Gotisch SemiBold" pitchFamily="2" charset="0"/>
              </a:rPr>
              <a:t>Cyclops- </a:t>
            </a:r>
            <a:r>
              <a:rPr lang="en-US" sz="4400" spc="-200" dirty="0" err="1" smtClean="0">
                <a:solidFill>
                  <a:srgbClr val="0070C0"/>
                </a:solidFill>
                <a:latin typeface="Grenze Gotisch SemiBold" pitchFamily="2" charset="0"/>
                <a:cs typeface="Grenze Gotisch SemiBold" pitchFamily="2" charset="0"/>
              </a:rPr>
              <a:t>theatomicbrain</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endParaRPr lang="en-US" sz="2800" dirty="0" smtClean="0">
              <a:solidFill>
                <a:schemeClr val="tx1"/>
              </a:solidFill>
              <a:latin typeface="Grenze Gotisch SemiBold" pitchFamily="2" charset="0"/>
              <a:cs typeface="Grenze Gotisch SemiBold" pitchFamily="2" charset="0"/>
            </a:endParaRPr>
          </a:p>
          <a:p>
            <a:r>
              <a:rPr lang="en-US" sz="4400" spc="-200" dirty="0" smtClean="0">
                <a:solidFill>
                  <a:schemeClr val="tx1"/>
                </a:solidFill>
                <a:latin typeface="Grenze Gotisch SemiBold" pitchFamily="2" charset="0"/>
                <a:cs typeface="Grenze Gotisch SemiBold" pitchFamily="2" charset="0"/>
              </a:rPr>
              <a:t>Dragon </a:t>
            </a:r>
            <a:r>
              <a:rPr lang="en-US" sz="2800" spc="-200" dirty="0" smtClean="0">
                <a:solidFill>
                  <a:schemeClr val="tx1"/>
                </a:solidFill>
                <a:latin typeface="Grenze Gotisch SemiBold" pitchFamily="2" charset="0"/>
                <a:cs typeface="Grenze Gotisch SemiBold" pitchFamily="2" charset="0"/>
              </a:rPr>
              <a:t>(landing)</a:t>
            </a:r>
            <a:r>
              <a:rPr lang="en-US" sz="4400" spc="-200" dirty="0" smtClean="0">
                <a:solidFill>
                  <a:schemeClr val="tx1"/>
                </a:solidFill>
                <a:latin typeface="Grenze Gotisch SemiBold" pitchFamily="2" charset="0"/>
                <a:cs typeface="Grenze Gotisch SemiBold" pitchFamily="2" charset="0"/>
              </a:rPr>
              <a:t>- </a:t>
            </a:r>
            <a:r>
              <a:rPr lang="en-US" sz="4400" spc="-200" dirty="0" err="1" smtClean="0">
                <a:solidFill>
                  <a:srgbClr val="0070C0"/>
                </a:solidFill>
                <a:latin typeface="Grenze Gotisch SemiBold" pitchFamily="2" charset="0"/>
                <a:cs typeface="Grenze Gotisch SemiBold" pitchFamily="2" charset="0"/>
              </a:rPr>
              <a:t>cgeffex</a:t>
            </a:r>
            <a:r>
              <a:rPr lang="en-US" sz="4400" spc="-200" dirty="0" smtClean="0">
                <a:solidFill>
                  <a:schemeClr val="tx1"/>
                </a:solidFill>
                <a:latin typeface="Grenze Gotisch SemiBold" pitchFamily="2" charset="0"/>
                <a:cs typeface="Grenze Gotisch SemiBold" pitchFamily="2" charset="0"/>
              </a:rPr>
              <a:t>,</a:t>
            </a:r>
            <a:r>
              <a:rPr lang="en-US" sz="4400" spc="-200" dirty="0" smtClean="0">
                <a:solidFill>
                  <a:srgbClr val="0070C0"/>
                </a:solidFill>
                <a:latin typeface="Grenze Gotisch SemiBold" pitchFamily="2" charset="0"/>
                <a:cs typeface="Grenze Gotisch SemiBold" pitchFamily="2" charset="0"/>
              </a:rPr>
              <a:t> </a:t>
            </a:r>
            <a:r>
              <a:rPr lang="en-US" sz="4400" spc="-200" dirty="0" err="1" smtClean="0">
                <a:solidFill>
                  <a:srgbClr val="0070C0"/>
                </a:solidFill>
                <a:latin typeface="Grenze Gotisch SemiBold" pitchFamily="2" charset="0"/>
                <a:cs typeface="Grenze Gotisch SemiBold" pitchFamily="2" charset="0"/>
              </a:rPr>
              <a:t>jorickhoofd</a:t>
            </a:r>
            <a:r>
              <a:rPr lang="en-US" sz="4400" spc="-200" dirty="0" smtClean="0">
                <a:solidFill>
                  <a:schemeClr val="tx1"/>
                </a:solidFill>
                <a:latin typeface="Grenze Gotisch SemiBold" pitchFamily="2" charset="0"/>
                <a:cs typeface="Grenze Gotisch SemiBold" pitchFamily="2" charset="0"/>
              </a:rPr>
              <a:t> </a:t>
            </a:r>
            <a:r>
              <a:rPr lang="en-US" sz="2400" spc="-200" dirty="0" smtClean="0">
                <a:solidFill>
                  <a:schemeClr val="tx1"/>
                </a:solidFill>
                <a:latin typeface="Grenze Gotisch SemiBold" pitchFamily="2" charset="0"/>
                <a:cs typeface="Grenze Gotisch SemiBold" pitchFamily="2" charset="0"/>
              </a:rPr>
              <a:t>(CCBY3.0)</a:t>
            </a:r>
            <a:endParaRPr lang="en-US" sz="2800" spc="-2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Dragon </a:t>
            </a:r>
            <a:r>
              <a:rPr lang="en-US" sz="2800" dirty="0" smtClean="0">
                <a:solidFill>
                  <a:schemeClr val="tx1"/>
                </a:solidFill>
                <a:latin typeface="Grenze Gotisch SemiBold" pitchFamily="2" charset="0"/>
                <a:cs typeface="Grenze Gotisch SemiBold" pitchFamily="2" charset="0"/>
              </a:rPr>
              <a:t>(roar)</a:t>
            </a:r>
            <a:r>
              <a:rPr lang="en-US" sz="4400" dirty="0" smtClean="0">
                <a:solidFill>
                  <a:schemeClr val="tx1"/>
                </a:solidFill>
                <a:latin typeface="Grenze Gotisch SemiBold" pitchFamily="2" charset="0"/>
                <a:cs typeface="Grenze Gotisch SemiBold" pitchFamily="2" charset="0"/>
              </a:rPr>
              <a:t>- </a:t>
            </a:r>
            <a:r>
              <a:rPr lang="en-US" sz="4400" dirty="0" smtClean="0">
                <a:solidFill>
                  <a:srgbClr val="0070C0"/>
                </a:solidFill>
                <a:latin typeface="Grenze Gotisch SemiBold" pitchFamily="2" charset="0"/>
                <a:cs typeface="Grenze Gotisch SemiBold" pitchFamily="2" charset="0"/>
              </a:rPr>
              <a:t>slaking-97</a:t>
            </a:r>
            <a:r>
              <a:rPr lang="en-US" sz="28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2800" dirty="0" smtClean="0">
              <a:solidFill>
                <a:schemeClr val="tx1"/>
              </a:solidFill>
              <a:latin typeface="Grenze Gotisch SemiBold" pitchFamily="2" charset="0"/>
              <a:cs typeface="Grenze Gotisch SemiBold" pitchFamily="2" charset="0"/>
            </a:endParaRPr>
          </a:p>
          <a:p>
            <a:r>
              <a:rPr lang="en-US" sz="4400" dirty="0">
                <a:solidFill>
                  <a:schemeClr val="tx1"/>
                </a:solidFill>
                <a:latin typeface="Grenze Gotisch SemiBold" pitchFamily="2" charset="0"/>
                <a:cs typeface="Grenze Gotisch SemiBold" pitchFamily="2" charset="0"/>
              </a:rPr>
              <a:t>Dragon </a:t>
            </a:r>
            <a:r>
              <a:rPr lang="en-US" sz="2800" dirty="0" smtClean="0">
                <a:solidFill>
                  <a:schemeClr val="tx1"/>
                </a:solidFill>
                <a:latin typeface="Grenze Gotisch SemiBold" pitchFamily="2" charset="0"/>
                <a:cs typeface="Grenze Gotisch SemiBold" pitchFamily="2" charset="0"/>
              </a:rPr>
              <a:t>(fire)</a:t>
            </a:r>
            <a:r>
              <a:rPr lang="en-US" sz="4400" dirty="0" smtClean="0">
                <a:solidFill>
                  <a:schemeClr val="tx1"/>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OGsoundFX</a:t>
            </a:r>
            <a:r>
              <a:rPr lang="en-US" sz="2800" dirty="0" smtClean="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(CCBY3.0)</a:t>
            </a:r>
            <a:endParaRPr lang="en-US" sz="2800" dirty="0">
              <a:solidFill>
                <a:schemeClr val="tx1"/>
              </a:solidFill>
              <a:latin typeface="Grenze Gotisch SemiBold" pitchFamily="2" charset="0"/>
              <a:cs typeface="Grenze Gotisch SemiBold" pitchFamily="2" charset="0"/>
            </a:endParaRPr>
          </a:p>
          <a:p>
            <a:r>
              <a:rPr lang="en-US" sz="4400" spc="-200" dirty="0" smtClean="0">
                <a:solidFill>
                  <a:schemeClr val="tx1"/>
                </a:solidFill>
                <a:latin typeface="Grenze Gotisch SemiBold" pitchFamily="2" charset="0"/>
                <a:cs typeface="Grenze Gotisch SemiBold" pitchFamily="2" charset="0"/>
              </a:rPr>
              <a:t>Golem- </a:t>
            </a:r>
            <a:r>
              <a:rPr lang="en-US" sz="4400" spc="-200" dirty="0" err="1" smtClean="0">
                <a:solidFill>
                  <a:srgbClr val="0070C0"/>
                </a:solidFill>
                <a:latin typeface="Grenze Gotisch SemiBold" pitchFamily="2" charset="0"/>
                <a:cs typeface="Grenze Gotisch SemiBold" pitchFamily="2" charset="0"/>
              </a:rPr>
              <a:t>CastIronCarousel</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2800" dirty="0">
              <a:solidFill>
                <a:schemeClr val="tx1"/>
              </a:solidFill>
              <a:latin typeface="Grenze Gotisch SemiBold" pitchFamily="2" charset="0"/>
              <a:cs typeface="Grenze Gotisch SemiBold" pitchFamily="2" charset="0"/>
            </a:endParaRPr>
          </a:p>
        </p:txBody>
      </p:sp>
      <p:pic>
        <p:nvPicPr>
          <p:cNvPr id="30" name="Scroll Bottom 6"/>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31" name="Scroll Top 6"/>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32" name="Credits Scroll 7"/>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365760" rIns="182880" bIns="548640" rtlCol="0" anchor="ctr"/>
          <a:lstStyle/>
          <a:p>
            <a:pPr algn="ctr"/>
            <a:r>
              <a:rPr lang="en-US" sz="8800" dirty="0" smtClean="0">
                <a:solidFill>
                  <a:schemeClr val="tx1"/>
                </a:solidFill>
                <a:latin typeface="Grenze Gotisch SemiBold" pitchFamily="2" charset="0"/>
                <a:cs typeface="Grenze Gotisch SemiBold" pitchFamily="2" charset="0"/>
              </a:rPr>
              <a:t>Sound Credits</a:t>
            </a:r>
          </a:p>
          <a:p>
            <a:r>
              <a:rPr lang="en-US" sz="4400" dirty="0" smtClean="0">
                <a:solidFill>
                  <a:schemeClr val="tx1"/>
                </a:solidFill>
                <a:latin typeface="Grenze Gotisch SemiBold" pitchFamily="2" charset="0"/>
                <a:cs typeface="Grenze Gotisch SemiBold" pitchFamily="2" charset="0"/>
              </a:rPr>
              <a:t>Knight, Ninja- </a:t>
            </a:r>
            <a:r>
              <a:rPr lang="en-US" sz="4400" dirty="0" err="1" smtClean="0">
                <a:solidFill>
                  <a:srgbClr val="0070C0"/>
                </a:solidFill>
                <a:latin typeface="Grenze Gotisch SemiBold" pitchFamily="2" charset="0"/>
                <a:cs typeface="Grenze Gotisch SemiBold" pitchFamily="2" charset="0"/>
              </a:rPr>
              <a:t>lukesharples</a:t>
            </a:r>
            <a:r>
              <a:rPr lang="en-US" sz="48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5400" dirty="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Orc- </a:t>
            </a:r>
            <a:r>
              <a:rPr lang="en-US" sz="4400" dirty="0" err="1" smtClean="0">
                <a:solidFill>
                  <a:srgbClr val="0070C0"/>
                </a:solidFill>
                <a:latin typeface="Grenze Gotisch SemiBold" pitchFamily="2" charset="0"/>
                <a:cs typeface="Grenze Gotisch SemiBold" pitchFamily="2" charset="0"/>
              </a:rPr>
              <a:t>smallquadruped</a:t>
            </a:r>
            <a:r>
              <a:rPr lang="en-US" sz="4400" dirty="0" smtClean="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a:t>
            </a:r>
            <a:r>
              <a:rPr lang="en-US" sz="2400" dirty="0" smtClean="0">
                <a:solidFill>
                  <a:schemeClr val="tx1"/>
                </a:solidFill>
                <a:latin typeface="Grenze Gotisch SemiBold" pitchFamily="2" charset="0"/>
                <a:cs typeface="Grenze Gotisch SemiBold" pitchFamily="2" charset="0"/>
              </a:rPr>
              <a:t>CC0</a:t>
            </a:r>
            <a:r>
              <a:rPr lang="en-US" sz="2400" dirty="0">
                <a:solidFill>
                  <a:schemeClr val="tx1"/>
                </a:solidFill>
                <a:latin typeface="Grenze Gotisch SemiBold" pitchFamily="2" charset="0"/>
                <a:cs typeface="Grenze Gotisch SemiBold" pitchFamily="2" charset="0"/>
              </a:rPr>
              <a:t>)</a:t>
            </a:r>
            <a:endParaRPr lang="en-US" sz="24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Paladin- </a:t>
            </a:r>
            <a:r>
              <a:rPr lang="en-US" sz="4400" dirty="0" err="1" smtClean="0">
                <a:solidFill>
                  <a:srgbClr val="0070C0"/>
                </a:solidFill>
                <a:latin typeface="Grenze Gotisch SemiBold" pitchFamily="2" charset="0"/>
                <a:cs typeface="Grenze Gotisch SemiBold" pitchFamily="2" charset="0"/>
              </a:rPr>
              <a:t>funwithsound</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endParaRPr lang="en-US" sz="2800" dirty="0" smtClean="0">
              <a:solidFill>
                <a:schemeClr val="tx1"/>
              </a:solidFill>
              <a:latin typeface="Grenze Gotisch SemiBold" pitchFamily="2" charset="0"/>
              <a:cs typeface="Grenze Gotisch SemiBold" pitchFamily="2" charset="0"/>
            </a:endParaRPr>
          </a:p>
          <a:p>
            <a:r>
              <a:rPr lang="en-US" sz="4400" spc="-200" dirty="0" smtClean="0">
                <a:solidFill>
                  <a:schemeClr val="tx1"/>
                </a:solidFill>
                <a:latin typeface="Grenze Gotisch SemiBold" pitchFamily="2" charset="0"/>
                <a:cs typeface="Grenze Gotisch SemiBold" pitchFamily="2" charset="0"/>
              </a:rPr>
              <a:t>Portal Mage- </a:t>
            </a:r>
            <a:r>
              <a:rPr lang="en-US" sz="4400" spc="-200" dirty="0" err="1" smtClean="0">
                <a:solidFill>
                  <a:srgbClr val="0070C0"/>
                </a:solidFill>
                <a:latin typeface="Grenze Gotisch SemiBold" pitchFamily="2" charset="0"/>
                <a:cs typeface="Grenze Gotisch SemiBold" pitchFamily="2" charset="0"/>
              </a:rPr>
              <a:t>eminYILDIRIM</a:t>
            </a:r>
            <a:r>
              <a:rPr lang="en-US" sz="4400" spc="-200" dirty="0" smtClean="0">
                <a:solidFill>
                  <a:schemeClr val="tx1"/>
                </a:solidFill>
                <a:latin typeface="Grenze Gotisch SemiBold" pitchFamily="2" charset="0"/>
                <a:cs typeface="Grenze Gotisch SemiBold" pitchFamily="2" charset="0"/>
              </a:rPr>
              <a:t>, </a:t>
            </a:r>
            <a:r>
              <a:rPr lang="en-US" sz="4400" dirty="0" smtClean="0">
                <a:solidFill>
                  <a:schemeClr val="tx1"/>
                </a:solidFill>
                <a:latin typeface="Grenze Gotisch SemiBold" pitchFamily="2" charset="0"/>
                <a:cs typeface="Grenze Gotisch SemiBold" pitchFamily="2" charset="0"/>
              </a:rPr>
              <a:t> </a:t>
            </a:r>
          </a:p>
          <a:p>
            <a:r>
              <a:rPr lang="en-US" sz="4400" dirty="0" smtClean="0">
                <a:solidFill>
                  <a:schemeClr val="tx1"/>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OGsoundFX</a:t>
            </a:r>
            <a:r>
              <a:rPr lang="en-US" sz="4400" dirty="0" smtClean="0">
                <a:solidFill>
                  <a:schemeClr val="tx1"/>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ihitokage</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28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Skeleton- </a:t>
            </a:r>
            <a:r>
              <a:rPr lang="en-US" sz="4400" dirty="0" err="1" smtClean="0">
                <a:solidFill>
                  <a:srgbClr val="0070C0"/>
                </a:solidFill>
                <a:latin typeface="Grenze Gotisch SemiBold" pitchFamily="2" charset="0"/>
                <a:cs typeface="Grenze Gotisch SemiBold" pitchFamily="2" charset="0"/>
              </a:rPr>
              <a:t>spookymodem</a:t>
            </a:r>
            <a:r>
              <a:rPr lang="en-US" sz="4400" dirty="0" smtClean="0">
                <a:solidFill>
                  <a:srgbClr val="0070C0"/>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r>
              <a:rPr lang="en-US" sz="4400" dirty="0" smtClean="0">
                <a:solidFill>
                  <a:schemeClr val="tx1"/>
                </a:solidFill>
                <a:latin typeface="Grenze Gotisch SemiBold" pitchFamily="2" charset="0"/>
                <a:cs typeface="Grenze Gotisch SemiBold" pitchFamily="2" charset="0"/>
              </a:rPr>
              <a:t>,</a:t>
            </a:r>
            <a:r>
              <a:rPr lang="en-US" sz="4400" dirty="0" smtClean="0">
                <a:solidFill>
                  <a:srgbClr val="0070C0"/>
                </a:solidFill>
                <a:latin typeface="Grenze Gotisch SemiBold" pitchFamily="2" charset="0"/>
                <a:cs typeface="Grenze Gotisch SemiBold" pitchFamily="2" charset="0"/>
              </a:rPr>
              <a:t> </a:t>
            </a:r>
          </a:p>
          <a:p>
            <a:r>
              <a:rPr lang="en-US" sz="4400" dirty="0">
                <a:solidFill>
                  <a:srgbClr val="0070C0"/>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OGsoundFX</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28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Slime- </a:t>
            </a:r>
            <a:r>
              <a:rPr lang="en-US" sz="4400" dirty="0" err="1" smtClean="0">
                <a:solidFill>
                  <a:srgbClr val="0070C0"/>
                </a:solidFill>
                <a:latin typeface="Grenze Gotisch SemiBold" pitchFamily="2" charset="0"/>
                <a:cs typeface="Grenze Gotisch SemiBold" pitchFamily="2" charset="0"/>
              </a:rPr>
              <a:t>kinoton</a:t>
            </a:r>
            <a:r>
              <a:rPr lang="en-US" sz="28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endParaRPr lang="en-US" sz="28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Spider- </a:t>
            </a:r>
            <a:r>
              <a:rPr lang="en-US" sz="4400" dirty="0" err="1" smtClean="0">
                <a:solidFill>
                  <a:srgbClr val="0070C0"/>
                </a:solidFill>
                <a:latin typeface="Grenze Gotisch SemiBold" pitchFamily="2" charset="0"/>
                <a:cs typeface="Grenze Gotisch SemiBold" pitchFamily="2" charset="0"/>
              </a:rPr>
              <a:t>darsycho</a:t>
            </a:r>
            <a:r>
              <a:rPr lang="en-US" sz="2800" dirty="0" smtClean="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a:t>
            </a:r>
            <a:r>
              <a:rPr lang="en-US" sz="2400" dirty="0" smtClean="0">
                <a:solidFill>
                  <a:schemeClr val="tx1"/>
                </a:solidFill>
                <a:latin typeface="Grenze Gotisch SemiBold" pitchFamily="2" charset="0"/>
                <a:cs typeface="Grenze Gotisch SemiBold" pitchFamily="2" charset="0"/>
              </a:rPr>
              <a:t>CC0)</a:t>
            </a:r>
            <a:endParaRPr lang="en-US" sz="2800" dirty="0">
              <a:solidFill>
                <a:schemeClr val="tx1"/>
              </a:solidFill>
              <a:latin typeface="Grenze Gotisch SemiBold" pitchFamily="2" charset="0"/>
              <a:cs typeface="Grenze Gotisch SemiBold" pitchFamily="2" charset="0"/>
            </a:endParaRPr>
          </a:p>
        </p:txBody>
      </p:sp>
      <p:pic>
        <p:nvPicPr>
          <p:cNvPr id="33" name="Scroll Bottom 7"/>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34" name="Scroll Top 7"/>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35" name="Credits Scroll 8"/>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365760" rIns="182880" bIns="548640" rtlCol="0" anchor="t"/>
          <a:lstStyle/>
          <a:p>
            <a:pPr algn="ctr"/>
            <a:r>
              <a:rPr lang="en-US" sz="8800" dirty="0" smtClean="0">
                <a:solidFill>
                  <a:schemeClr val="tx1"/>
                </a:solidFill>
                <a:latin typeface="Grenze Gotisch SemiBold" pitchFamily="2" charset="0"/>
                <a:cs typeface="Grenze Gotisch SemiBold" pitchFamily="2" charset="0"/>
              </a:rPr>
              <a:t>Sound Credits</a:t>
            </a:r>
          </a:p>
          <a:p>
            <a:r>
              <a:rPr lang="en-US" sz="4400" dirty="0" err="1" smtClean="0">
                <a:solidFill>
                  <a:schemeClr val="tx1"/>
                </a:solidFill>
                <a:latin typeface="Grenze Gotisch SemiBold" pitchFamily="2" charset="0"/>
                <a:cs typeface="Grenze Gotisch SemiBold" pitchFamily="2" charset="0"/>
              </a:rPr>
              <a:t>Stonegrind</a:t>
            </a:r>
            <a:r>
              <a:rPr lang="en-US" sz="4400" dirty="0" smtClean="0">
                <a:solidFill>
                  <a:schemeClr val="tx1"/>
                </a:solidFill>
                <a:latin typeface="Grenze Gotisch SemiBold" pitchFamily="2" charset="0"/>
                <a:cs typeface="Grenze Gotisch SemiBold" pitchFamily="2" charset="0"/>
              </a:rPr>
              <a:t> / Swoosh- </a:t>
            </a:r>
            <a:r>
              <a:rPr lang="en-US" sz="4400" dirty="0" smtClean="0">
                <a:solidFill>
                  <a:srgbClr val="0070C0"/>
                </a:solidFill>
                <a:latin typeface="Grenze Gotisch SemiBold" pitchFamily="2" charset="0"/>
                <a:cs typeface="Grenze Gotisch SemiBold" pitchFamily="2" charset="0"/>
              </a:rPr>
              <a:t>j1987 </a:t>
            </a:r>
            <a:r>
              <a:rPr lang="en-US" sz="2400" dirty="0">
                <a:solidFill>
                  <a:schemeClr val="tx1"/>
                </a:solidFill>
                <a:latin typeface="Grenze Gotisch SemiBold" pitchFamily="2" charset="0"/>
                <a:cs typeface="Grenze Gotisch SemiBold" pitchFamily="2" charset="0"/>
              </a:rPr>
              <a:t>(CC0)</a:t>
            </a:r>
            <a:r>
              <a:rPr lang="en-US" sz="4400" dirty="0">
                <a:solidFill>
                  <a:schemeClr val="tx1"/>
                </a:solidFill>
                <a:latin typeface="Grenze Gotisch SemiBold" pitchFamily="2" charset="0"/>
                <a:cs typeface="Grenze Gotisch SemiBold" pitchFamily="2" charset="0"/>
              </a:rPr>
              <a:t>,</a:t>
            </a:r>
            <a:r>
              <a:rPr lang="en-US" sz="4400" dirty="0">
                <a:solidFill>
                  <a:srgbClr val="0070C0"/>
                </a:solidFill>
                <a:latin typeface="Grenze Gotisch SemiBold" pitchFamily="2" charset="0"/>
                <a:cs typeface="Grenze Gotisch SemiBold" pitchFamily="2" charset="0"/>
              </a:rPr>
              <a:t> </a:t>
            </a:r>
          </a:p>
          <a:p>
            <a:r>
              <a:rPr lang="en-US" sz="4400" dirty="0">
                <a:solidFill>
                  <a:srgbClr val="0070C0"/>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brsjak</a:t>
            </a:r>
            <a:r>
              <a:rPr lang="en-US" sz="4400" dirty="0" smtClean="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(CCBY3.0)</a:t>
            </a:r>
            <a:endParaRPr lang="en-US" sz="2800" dirty="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Thief- </a:t>
            </a:r>
            <a:r>
              <a:rPr lang="en-US" sz="4400" dirty="0" err="1" smtClean="0">
                <a:solidFill>
                  <a:srgbClr val="0070C0"/>
                </a:solidFill>
                <a:latin typeface="Grenze Gotisch SemiBold" pitchFamily="2" charset="0"/>
                <a:cs typeface="Grenze Gotisch SemiBold" pitchFamily="2" charset="0"/>
              </a:rPr>
              <a:t>nox</a:t>
            </a:r>
            <a:r>
              <a:rPr lang="en-US" sz="4400" dirty="0" smtClean="0">
                <a:solidFill>
                  <a:srgbClr val="0070C0"/>
                </a:solidFill>
                <a:latin typeface="Grenze Gotisch SemiBold" pitchFamily="2" charset="0"/>
                <a:cs typeface="Grenze Gotisch SemiBold" pitchFamily="2" charset="0"/>
              </a:rPr>
              <a:t>-sound</a:t>
            </a:r>
            <a:r>
              <a:rPr lang="en-US" sz="44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(CC0)</a:t>
            </a:r>
            <a:endParaRPr lang="en-US" sz="2800" dirty="0" smtClean="0">
              <a:solidFill>
                <a:schemeClr val="tx1"/>
              </a:solidFill>
              <a:latin typeface="Grenze Gotisch SemiBold" pitchFamily="2" charset="0"/>
              <a:cs typeface="Grenze Gotisch SemiBold" pitchFamily="2" charset="0"/>
            </a:endParaRPr>
          </a:p>
          <a:p>
            <a:r>
              <a:rPr lang="en-US" sz="4400" spc="-200" dirty="0" smtClean="0">
                <a:solidFill>
                  <a:schemeClr val="tx1"/>
                </a:solidFill>
                <a:latin typeface="Grenze Gotisch SemiBold" pitchFamily="2" charset="0"/>
                <a:cs typeface="Grenze Gotisch SemiBold" pitchFamily="2" charset="0"/>
              </a:rPr>
              <a:t>Thud- </a:t>
            </a:r>
            <a:r>
              <a:rPr lang="en-US" sz="4400" spc="-200" dirty="0" err="1" smtClean="0">
                <a:solidFill>
                  <a:srgbClr val="0070C0"/>
                </a:solidFill>
                <a:latin typeface="Grenze Gotisch SemiBold" pitchFamily="2" charset="0"/>
                <a:cs typeface="Grenze Gotisch SemiBold" pitchFamily="2" charset="0"/>
              </a:rPr>
              <a:t>jorickhoofd</a:t>
            </a:r>
            <a:r>
              <a:rPr lang="en-US" sz="4400" spc="-200" dirty="0" smtClean="0">
                <a:solidFill>
                  <a:schemeClr val="tx1"/>
                </a:solidFill>
                <a:latin typeface="Grenze Gotisch SemiBold" pitchFamily="2" charset="0"/>
                <a:cs typeface="Grenze Gotisch SemiBold" pitchFamily="2" charset="0"/>
              </a:rPr>
              <a:t>, </a:t>
            </a:r>
            <a:r>
              <a:rPr lang="en-US" sz="4400" spc="-200" dirty="0" err="1" smtClean="0">
                <a:solidFill>
                  <a:srgbClr val="0070C0"/>
                </a:solidFill>
                <a:latin typeface="Grenze Gotisch SemiBold" pitchFamily="2" charset="0"/>
                <a:cs typeface="Grenze Gotisch SemiBold" pitchFamily="2" charset="0"/>
              </a:rPr>
              <a:t>cosmicembers</a:t>
            </a:r>
            <a:r>
              <a:rPr lang="en-US" sz="4400" spc="-200" dirty="0">
                <a:solidFill>
                  <a:schemeClr val="tx1"/>
                </a:solidFill>
                <a:latin typeface="Grenze Gotisch SemiBold" pitchFamily="2" charset="0"/>
                <a:cs typeface="Grenze Gotisch SemiBold" pitchFamily="2" charset="0"/>
              </a:rPr>
              <a:t> </a:t>
            </a:r>
            <a:r>
              <a:rPr lang="en-US" sz="2400" spc="-100" dirty="0" smtClean="0">
                <a:solidFill>
                  <a:schemeClr val="tx1"/>
                </a:solidFill>
                <a:latin typeface="Grenze Gotisch SemiBold" pitchFamily="2" charset="0"/>
                <a:cs typeface="Grenze Gotisch SemiBold" pitchFamily="2" charset="0"/>
              </a:rPr>
              <a:t>(CCBY3.0)</a:t>
            </a:r>
            <a:endParaRPr lang="en-US" sz="2800" spc="-100" dirty="0" smtClean="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Witch- </a:t>
            </a:r>
            <a:r>
              <a:rPr lang="en-US" sz="4400" dirty="0" err="1" smtClean="0">
                <a:solidFill>
                  <a:srgbClr val="0070C0"/>
                </a:solidFill>
                <a:latin typeface="Grenze Gotisch SemiBold" pitchFamily="2" charset="0"/>
                <a:cs typeface="Grenze Gotisch SemiBold" pitchFamily="2" charset="0"/>
              </a:rPr>
              <a:t>craigsmith</a:t>
            </a:r>
            <a:r>
              <a:rPr lang="en-US" sz="4400" dirty="0" smtClean="0">
                <a:solidFill>
                  <a:schemeClr val="tx1"/>
                </a:solidFill>
                <a:latin typeface="Grenze Gotisch SemiBold" pitchFamily="2" charset="0"/>
                <a:cs typeface="Grenze Gotisch SemiBold" pitchFamily="2" charset="0"/>
              </a:rPr>
              <a:t>, </a:t>
            </a:r>
            <a:r>
              <a:rPr lang="en-US" sz="4400" dirty="0" err="1" smtClean="0">
                <a:solidFill>
                  <a:srgbClr val="0070C0"/>
                </a:solidFill>
                <a:latin typeface="Grenze Gotisch SemiBold" pitchFamily="2" charset="0"/>
                <a:cs typeface="Grenze Gotisch SemiBold" pitchFamily="2" charset="0"/>
              </a:rPr>
              <a:t>olver</a:t>
            </a:r>
            <a:r>
              <a:rPr lang="en-US" sz="4400" dirty="0" smtClean="0">
                <a:solidFill>
                  <a:schemeClr val="tx1"/>
                </a:solidFill>
                <a:latin typeface="Grenze Gotisch SemiBold" pitchFamily="2" charset="0"/>
                <a:cs typeface="Grenze Gotisch SemiBold" pitchFamily="2" charset="0"/>
              </a:rPr>
              <a:t> </a:t>
            </a:r>
            <a:r>
              <a:rPr lang="en-US" sz="2400" dirty="0">
                <a:solidFill>
                  <a:schemeClr val="tx1"/>
                </a:solidFill>
                <a:latin typeface="Grenze Gotisch SemiBold" pitchFamily="2" charset="0"/>
                <a:cs typeface="Grenze Gotisch SemiBold" pitchFamily="2" charset="0"/>
              </a:rPr>
              <a:t>(</a:t>
            </a:r>
            <a:r>
              <a:rPr lang="en-US" sz="2400" dirty="0" smtClean="0">
                <a:solidFill>
                  <a:schemeClr val="tx1"/>
                </a:solidFill>
                <a:latin typeface="Grenze Gotisch SemiBold" pitchFamily="2" charset="0"/>
                <a:cs typeface="Grenze Gotisch SemiBold" pitchFamily="2" charset="0"/>
              </a:rPr>
              <a:t>CC0</a:t>
            </a:r>
            <a:r>
              <a:rPr lang="en-US" sz="2400" dirty="0">
                <a:solidFill>
                  <a:schemeClr val="tx1"/>
                </a:solidFill>
                <a:latin typeface="Grenze Gotisch SemiBold" pitchFamily="2" charset="0"/>
                <a:cs typeface="Grenze Gotisch SemiBold" pitchFamily="2" charset="0"/>
              </a:rPr>
              <a:t>)</a:t>
            </a:r>
            <a:endParaRPr lang="en-US" sz="2800" dirty="0">
              <a:solidFill>
                <a:schemeClr val="tx1"/>
              </a:solidFill>
              <a:latin typeface="Grenze Gotisch SemiBold" pitchFamily="2" charset="0"/>
              <a:cs typeface="Grenze Gotisch SemiBold" pitchFamily="2" charset="0"/>
            </a:endParaRPr>
          </a:p>
          <a:p>
            <a:r>
              <a:rPr lang="en-US" sz="4400" dirty="0" smtClean="0">
                <a:solidFill>
                  <a:schemeClr val="tx1"/>
                </a:solidFill>
                <a:latin typeface="Grenze Gotisch SemiBold" pitchFamily="2" charset="0"/>
                <a:cs typeface="Grenze Gotisch SemiBold" pitchFamily="2" charset="0"/>
              </a:rPr>
              <a:t>Wizard- </a:t>
            </a:r>
            <a:r>
              <a:rPr lang="en-US" sz="4400" dirty="0" err="1" smtClean="0">
                <a:solidFill>
                  <a:srgbClr val="0070C0"/>
                </a:solidFill>
                <a:latin typeface="Grenze Gotisch SemiBold" pitchFamily="2" charset="0"/>
                <a:cs typeface="Grenze Gotisch SemiBold" pitchFamily="2" charset="0"/>
              </a:rPr>
              <a:t>eminYILDIRIM</a:t>
            </a:r>
            <a:r>
              <a:rPr lang="en-US" sz="2800" dirty="0" smtClean="0">
                <a:solidFill>
                  <a:schemeClr val="tx1"/>
                </a:solidFill>
                <a:latin typeface="Grenze Gotisch SemiBold" pitchFamily="2" charset="0"/>
                <a:cs typeface="Grenze Gotisch SemiBold" pitchFamily="2" charset="0"/>
              </a:rPr>
              <a:t> </a:t>
            </a:r>
            <a:r>
              <a:rPr lang="en-US" sz="2400" dirty="0" smtClean="0">
                <a:solidFill>
                  <a:schemeClr val="tx1"/>
                </a:solidFill>
                <a:latin typeface="Grenze Gotisch SemiBold" pitchFamily="2" charset="0"/>
                <a:cs typeface="Grenze Gotisch SemiBold" pitchFamily="2" charset="0"/>
              </a:rPr>
              <a:t>(CCBY3.0)</a:t>
            </a:r>
            <a:endParaRPr lang="en-US" sz="2800" dirty="0" smtClean="0">
              <a:solidFill>
                <a:schemeClr val="tx1"/>
              </a:solidFill>
              <a:latin typeface="Grenze Gotisch SemiBold" pitchFamily="2" charset="0"/>
              <a:cs typeface="Grenze Gotisch SemiBold" pitchFamily="2" charset="0"/>
            </a:endParaRPr>
          </a:p>
        </p:txBody>
      </p:sp>
      <p:pic>
        <p:nvPicPr>
          <p:cNvPr id="36" name="Scroll Bottom 8"/>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37" name="Scroll Top 8"/>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sp>
        <p:nvSpPr>
          <p:cNvPr id="38" name="Credits Scroll 9"/>
          <p:cNvSpPr/>
          <p:nvPr/>
        </p:nvSpPr>
        <p:spPr>
          <a:xfrm>
            <a:off x="3512821" y="121920"/>
            <a:ext cx="7604759" cy="7985760"/>
          </a:xfrm>
          <a:prstGeom prst="rect">
            <a:avLst/>
          </a:prstGeom>
          <a:blipFill dpi="0"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182880" bIns="274320" rtlCol="0" anchor="t"/>
          <a:lstStyle/>
          <a:p>
            <a:pPr algn="ctr"/>
            <a:r>
              <a:rPr lang="en-US" sz="8800" dirty="0" smtClean="0">
                <a:solidFill>
                  <a:schemeClr val="tx1"/>
                </a:solidFill>
                <a:latin typeface="Grenze Gotisch SemiBold" pitchFamily="2" charset="0"/>
                <a:cs typeface="Grenze Gotisch SemiBold" pitchFamily="2" charset="0"/>
              </a:rPr>
              <a:t>Fonts</a:t>
            </a:r>
          </a:p>
          <a:p>
            <a:pPr algn="ctr"/>
            <a:r>
              <a:rPr lang="en-US" sz="6600" dirty="0">
                <a:solidFill>
                  <a:schemeClr val="tx1"/>
                </a:solidFill>
                <a:latin typeface="Grenze Gotisch SemiBold" pitchFamily="2" charset="0"/>
                <a:cs typeface="Grenze Gotisch SemiBold" pitchFamily="2" charset="0"/>
              </a:rPr>
              <a:t>All </a:t>
            </a:r>
            <a:r>
              <a:rPr lang="en-US" sz="6600" dirty="0" smtClean="0">
                <a:solidFill>
                  <a:schemeClr val="tx1"/>
                </a:solidFill>
                <a:latin typeface="Grenze Gotisch SemiBold" pitchFamily="2" charset="0"/>
                <a:cs typeface="Grenze Gotisch SemiBold" pitchFamily="2" charset="0"/>
              </a:rPr>
              <a:t>fonts from </a:t>
            </a:r>
            <a:r>
              <a:rPr lang="en-US" sz="6600" dirty="0" smtClean="0">
                <a:solidFill>
                  <a:srgbClr val="0070C0"/>
                </a:solidFill>
                <a:latin typeface="Grenze Gotisch SemiBold" pitchFamily="2" charset="0"/>
                <a:cs typeface="Grenze Gotisch SemiBold" pitchFamily="2" charset="0"/>
              </a:rPr>
              <a:t>Google Fonts</a:t>
            </a:r>
            <a:r>
              <a:rPr lang="en-US" sz="6600" dirty="0" smtClean="0">
                <a:solidFill>
                  <a:schemeClr val="tx1"/>
                </a:solidFill>
                <a:latin typeface="Grenze Gotisch SemiBold" pitchFamily="2" charset="0"/>
                <a:cs typeface="Grenze Gotisch SemiBold" pitchFamily="2" charset="0"/>
              </a:rPr>
              <a:t> </a:t>
            </a:r>
            <a:r>
              <a:rPr lang="en-US" sz="4800" dirty="0" smtClean="0">
                <a:solidFill>
                  <a:schemeClr val="tx1"/>
                </a:solidFill>
                <a:latin typeface="Grenze Gotisch SemiBold" pitchFamily="2" charset="0"/>
                <a:cs typeface="Grenze Gotisch SemiBold" pitchFamily="2" charset="0"/>
              </a:rPr>
              <a:t>(Open Font License).</a:t>
            </a:r>
            <a:endParaRPr lang="en-US" sz="6600" dirty="0" smtClean="0">
              <a:solidFill>
                <a:schemeClr val="tx1"/>
              </a:solidFill>
              <a:latin typeface="Grenze Gotisch SemiBold" pitchFamily="2" charset="0"/>
              <a:cs typeface="Grenze Gotisch SemiBold" pitchFamily="2" charset="0"/>
            </a:endParaRPr>
          </a:p>
          <a:p>
            <a:pPr algn="ctr"/>
            <a:endParaRPr lang="en-US" sz="6000" dirty="0">
              <a:solidFill>
                <a:schemeClr val="tx1"/>
              </a:solidFill>
              <a:latin typeface="Grenze Gotisch SemiBold" pitchFamily="2" charset="0"/>
              <a:cs typeface="Grenze Gotisch SemiBold" pitchFamily="2" charset="0"/>
            </a:endParaRPr>
          </a:p>
          <a:p>
            <a:pPr algn="ctr"/>
            <a:r>
              <a:rPr lang="en-US" sz="5400" dirty="0" err="1" smtClean="0">
                <a:solidFill>
                  <a:schemeClr val="tx1"/>
                </a:solidFill>
                <a:latin typeface="Grenze Gotisch SemiBold" pitchFamily="2" charset="0"/>
                <a:cs typeface="Grenze Gotisch SemiBold" pitchFamily="2" charset="0"/>
              </a:rPr>
              <a:t>Grenze</a:t>
            </a:r>
            <a:r>
              <a:rPr lang="en-US" sz="5400" dirty="0" smtClean="0">
                <a:solidFill>
                  <a:schemeClr val="tx1"/>
                </a:solidFill>
                <a:latin typeface="Grenze Gotisch SemiBold" pitchFamily="2" charset="0"/>
                <a:cs typeface="Grenze Gotisch SemiBold" pitchFamily="2" charset="0"/>
              </a:rPr>
              <a:t> </a:t>
            </a:r>
            <a:r>
              <a:rPr lang="en-US" sz="5400" dirty="0" err="1" smtClean="0">
                <a:solidFill>
                  <a:schemeClr val="tx1"/>
                </a:solidFill>
                <a:latin typeface="Grenze Gotisch SemiBold" pitchFamily="2" charset="0"/>
                <a:cs typeface="Grenze Gotisch SemiBold" pitchFamily="2" charset="0"/>
              </a:rPr>
              <a:t>Gotisch</a:t>
            </a:r>
            <a:r>
              <a:rPr lang="en-US" sz="5400" dirty="0" smtClean="0">
                <a:solidFill>
                  <a:schemeClr val="tx1"/>
                </a:solidFill>
                <a:latin typeface="Grenze Gotisch SemiBold" pitchFamily="2" charset="0"/>
                <a:cs typeface="Grenze Gotisch SemiBold" pitchFamily="2" charset="0"/>
              </a:rPr>
              <a:t> </a:t>
            </a:r>
            <a:r>
              <a:rPr lang="en-US" sz="5400" dirty="0" err="1" smtClean="0">
                <a:solidFill>
                  <a:schemeClr val="tx1"/>
                </a:solidFill>
                <a:latin typeface="Grenze Gotisch SemiBold" pitchFamily="2" charset="0"/>
                <a:cs typeface="Grenze Gotisch SemiBold" pitchFamily="2" charset="0"/>
              </a:rPr>
              <a:t>Semibold</a:t>
            </a:r>
            <a:r>
              <a:rPr lang="en-US" sz="5400" dirty="0">
                <a:solidFill>
                  <a:schemeClr val="tx1"/>
                </a:solidFill>
                <a:latin typeface="Grenze Gotisch SemiBold" pitchFamily="2" charset="0"/>
                <a:cs typeface="Grenze Gotisch SemiBold" pitchFamily="2" charset="0"/>
              </a:rPr>
              <a:t> </a:t>
            </a:r>
            <a:r>
              <a:rPr lang="en-US" sz="4400" dirty="0" smtClean="0">
                <a:solidFill>
                  <a:schemeClr val="tx1"/>
                </a:solidFill>
                <a:latin typeface="Grenze Gotisch SemiBold" pitchFamily="2" charset="0"/>
                <a:cs typeface="Grenze Gotisch SemiBold" pitchFamily="2" charset="0"/>
              </a:rPr>
              <a:t>(embedded)</a:t>
            </a:r>
            <a:r>
              <a:rPr lang="en-US" sz="5400" dirty="0" smtClean="0">
                <a:solidFill>
                  <a:schemeClr val="tx1"/>
                </a:solidFill>
                <a:latin typeface="Grenze Gotisch SemiBold" pitchFamily="2" charset="0"/>
                <a:cs typeface="Grenze Gotisch SemiBold" pitchFamily="2" charset="0"/>
              </a:rPr>
              <a:t>, </a:t>
            </a:r>
            <a:r>
              <a:rPr lang="en-US" sz="5400" dirty="0" err="1" smtClean="0">
                <a:solidFill>
                  <a:schemeClr val="tx1"/>
                </a:solidFill>
                <a:latin typeface="Grenze Gotisch SemiBold" pitchFamily="2" charset="0"/>
                <a:cs typeface="Grenze Gotisch SemiBold" pitchFamily="2" charset="0"/>
              </a:rPr>
              <a:t>Kalam</a:t>
            </a:r>
            <a:r>
              <a:rPr lang="en-US" sz="5400" dirty="0" smtClean="0">
                <a:solidFill>
                  <a:schemeClr val="tx1"/>
                </a:solidFill>
                <a:latin typeface="Grenze Gotisch SemiBold" pitchFamily="2" charset="0"/>
                <a:cs typeface="Grenze Gotisch SemiBold" pitchFamily="2" charset="0"/>
              </a:rPr>
              <a:t> </a:t>
            </a:r>
            <a:r>
              <a:rPr lang="en-US" sz="4400" dirty="0" smtClean="0">
                <a:solidFill>
                  <a:schemeClr val="tx1"/>
                </a:solidFill>
                <a:latin typeface="Grenze Gotisch SemiBold" pitchFamily="2" charset="0"/>
                <a:cs typeface="Grenze Gotisch SemiBold" pitchFamily="2" charset="0"/>
              </a:rPr>
              <a:t>(embedded)</a:t>
            </a:r>
            <a:r>
              <a:rPr lang="en-US" sz="5400" dirty="0" smtClean="0">
                <a:solidFill>
                  <a:schemeClr val="tx1"/>
                </a:solidFill>
                <a:latin typeface="Grenze Gotisch SemiBold" pitchFamily="2" charset="0"/>
                <a:cs typeface="Grenze Gotisch SemiBold" pitchFamily="2" charset="0"/>
              </a:rPr>
              <a:t>, Trade Winds, New Rocker</a:t>
            </a:r>
            <a:endParaRPr lang="en-US" sz="5400" dirty="0">
              <a:solidFill>
                <a:srgbClr val="0070C0"/>
              </a:solidFill>
              <a:latin typeface="Grenze Gotisch SemiBold" pitchFamily="2" charset="0"/>
              <a:cs typeface="Grenze Gotisch SemiBold" pitchFamily="2" charset="0"/>
            </a:endParaRPr>
          </a:p>
        </p:txBody>
      </p:sp>
      <p:pic>
        <p:nvPicPr>
          <p:cNvPr id="39" name="Scroll Bottom 9"/>
          <p:cNvPicPr>
            <a:picLocks/>
          </p:cNvPicPr>
          <p:nvPr/>
        </p:nvPicPr>
        <p:blipFill>
          <a:blip r:embed="rId11" cstate="print">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tretch>
            <a:fillRect/>
          </a:stretch>
        </p:blipFill>
        <p:spPr>
          <a:xfrm>
            <a:off x="3511296" y="4117132"/>
            <a:ext cx="7607808" cy="466344"/>
          </a:xfrm>
          <a:prstGeom prst="rect">
            <a:avLst/>
          </a:prstGeom>
          <a:effectLst>
            <a:outerShdw blurRad="50800" dist="38100" dir="5400000" algn="t" rotWithShape="0">
              <a:prstClr val="black">
                <a:alpha val="40000"/>
              </a:prstClr>
            </a:outerShdw>
          </a:effectLst>
        </p:spPr>
      </p:pic>
      <p:pic>
        <p:nvPicPr>
          <p:cNvPr id="40" name="Scroll Top 9"/>
          <p:cNvPicPr>
            <a:picLocks/>
          </p:cNvPicPr>
          <p:nvPr/>
        </p:nvPicPr>
        <p:blipFill>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a:xfrm>
            <a:off x="3511296" y="3650788"/>
            <a:ext cx="7607808" cy="466344"/>
          </a:xfrm>
          <a:prstGeom prst="rect">
            <a:avLst/>
          </a:prstGeom>
          <a:effectLst>
            <a:outerShdw blurRad="50800" dist="38100" dir="16200000" rotWithShape="0">
              <a:prstClr val="black">
                <a:alpha val="40000"/>
              </a:prstClr>
            </a:outerShdw>
          </a:effectLst>
        </p:spPr>
      </p:pic>
      <p:pic>
        <p:nvPicPr>
          <p:cNvPr id="41" name="Title Scroll"/>
          <p:cNvPicPr>
            <a:picLocks noChangeAspect="1"/>
          </p:cNvPicPr>
          <p:nvPr/>
        </p:nvPicPr>
        <p:blipFill>
          <a:blip r:embed="rId15" cstate="print">
            <a:extLst>
              <a:ext uri="{BEBA8EAE-BF5A-486C-A8C5-ECC9F3942E4B}">
                <a14:imgProps xmlns:a14="http://schemas.microsoft.com/office/drawing/2010/main">
                  <a14:imgLayer r:embed="rId16">
                    <a14:imgEffect>
                      <a14:saturation sat="66000"/>
                    </a14:imgEffect>
                  </a14:imgLayer>
                </a14:imgProps>
              </a:ext>
              <a:ext uri="{28A0092B-C50C-407E-A947-70E740481C1C}">
                <a14:useLocalDpi xmlns:a14="http://schemas.microsoft.com/office/drawing/2010/main" val="0"/>
              </a:ext>
            </a:extLst>
          </a:blip>
          <a:stretch>
            <a:fillRect/>
          </a:stretch>
        </p:blipFill>
        <p:spPr>
          <a:xfrm>
            <a:off x="2286000" y="1285433"/>
            <a:ext cx="10058400" cy="5658734"/>
          </a:xfrm>
          <a:prstGeom prst="rect">
            <a:avLst/>
          </a:prstGeom>
          <a:effectLst>
            <a:outerShdw blurRad="63500" sx="102000" sy="102000" algn="ctr" rotWithShape="0">
              <a:prstClr val="black">
                <a:alpha val="40000"/>
              </a:prstClr>
            </a:outerShdw>
          </a:effectLst>
        </p:spPr>
      </p:pic>
      <p:pic>
        <p:nvPicPr>
          <p:cNvPr id="42" name="Scroll Left"/>
          <p:cNvPicPr>
            <a:picLocks noChangeAspect="1"/>
          </p:cNvPicPr>
          <p:nvPr/>
        </p:nvPicPr>
        <p:blipFill>
          <a:blip r:embed="rId17" cstate="print">
            <a:extLst>
              <a:ext uri="{BEBA8EAE-BF5A-486C-A8C5-ECC9F3942E4B}">
                <a14:imgProps xmlns:a14="http://schemas.microsoft.com/office/drawing/2010/main">
                  <a14:imgLayer r:embed="rId18">
                    <a14:imgEffect>
                      <a14:saturation sat="66000"/>
                    </a14:imgEffect>
                  </a14:imgLayer>
                </a14:imgProps>
              </a:ext>
              <a:ext uri="{28A0092B-C50C-407E-A947-70E740481C1C}">
                <a14:useLocalDpi xmlns:a14="http://schemas.microsoft.com/office/drawing/2010/main" val="0"/>
              </a:ext>
            </a:extLst>
          </a:blip>
          <a:stretch>
            <a:fillRect/>
          </a:stretch>
        </p:blipFill>
        <p:spPr>
          <a:xfrm rot="5400000">
            <a:off x="4204665" y="3828262"/>
            <a:ext cx="5660136" cy="571674"/>
          </a:xfrm>
          <a:prstGeom prst="rect">
            <a:avLst/>
          </a:prstGeom>
          <a:effectLst>
            <a:outerShdw blurRad="50800" dist="38100" dir="10800000" algn="r" rotWithShape="0">
              <a:prstClr val="black">
                <a:alpha val="40000"/>
              </a:prstClr>
            </a:outerShdw>
          </a:effectLst>
        </p:spPr>
      </p:pic>
      <p:pic>
        <p:nvPicPr>
          <p:cNvPr id="43" name="Scroll Right"/>
          <p:cNvPicPr>
            <a:picLocks noChangeAspect="1"/>
          </p:cNvPicPr>
          <p:nvPr/>
        </p:nvPicPr>
        <p:blipFill>
          <a:blip r:embed="rId19" cstate="print">
            <a:extLst>
              <a:ext uri="{BEBA8EAE-BF5A-486C-A8C5-ECC9F3942E4B}">
                <a14:imgProps xmlns:a14="http://schemas.microsoft.com/office/drawing/2010/main">
                  <a14:imgLayer r:embed="rId20">
                    <a14:imgEffect>
                      <a14:saturation sat="66000"/>
                    </a14:imgEffect>
                  </a14:imgLayer>
                </a14:imgProps>
              </a:ext>
              <a:ext uri="{28A0092B-C50C-407E-A947-70E740481C1C}">
                <a14:useLocalDpi xmlns:a14="http://schemas.microsoft.com/office/drawing/2010/main" val="0"/>
              </a:ext>
            </a:extLst>
          </a:blip>
          <a:stretch>
            <a:fillRect/>
          </a:stretch>
        </p:blipFill>
        <p:spPr>
          <a:xfrm rot="5400000">
            <a:off x="4758524" y="3822589"/>
            <a:ext cx="5660136" cy="585824"/>
          </a:xfrm>
          <a:prstGeom prst="rect">
            <a:avLst/>
          </a:prstGeom>
          <a:effectLst>
            <a:outerShdw blurRad="50800" dist="38100" algn="l" rotWithShape="0">
              <a:prstClr val="black">
                <a:alpha val="40000"/>
              </a:prstClr>
            </a:outerShdw>
          </a:effectLst>
        </p:spPr>
      </p:pic>
      <p:pic>
        <p:nvPicPr>
          <p:cNvPr id="44" name="Sword"/>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087868" y="1382649"/>
            <a:ext cx="10058400" cy="6043422"/>
          </a:xfrm>
          <a:prstGeom prst="rect">
            <a:avLst/>
          </a:prstGeom>
          <a:effectLst>
            <a:outerShdw blurRad="50800" dist="76200" dir="2700000" algn="tl" rotWithShape="0">
              <a:prstClr val="black">
                <a:alpha val="40000"/>
              </a:prstClr>
            </a:outerShdw>
          </a:effectLst>
        </p:spPr>
      </p:pic>
      <p:pic>
        <p:nvPicPr>
          <p:cNvPr id="45" name="Title Text"/>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993919" y="1807909"/>
            <a:ext cx="8642563" cy="4613782"/>
          </a:xfrm>
          <a:prstGeom prst="rect">
            <a:avLst/>
          </a:prstGeom>
          <a:effectLst>
            <a:outerShdw blurRad="50800" dist="76200" dir="3000000" algn="tl" rotWithShape="0">
              <a:prstClr val="black">
                <a:alpha val="40000"/>
              </a:prstClr>
            </a:outerShdw>
          </a:effectLst>
        </p:spPr>
      </p:pic>
      <p:sp>
        <p:nvSpPr>
          <p:cNvPr id="46" name="Watermark"/>
          <p:cNvSpPr/>
          <p:nvPr/>
        </p:nvSpPr>
        <p:spPr>
          <a:xfrm>
            <a:off x="12395841" y="6560410"/>
            <a:ext cx="2000238" cy="1543041"/>
          </a:xfrm>
          <a:prstGeom prst="rect">
            <a:avLst/>
          </a:prstGeom>
          <a:blipFill dpi="0" rotWithShape="1">
            <a:blip r:embed="rId23"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191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741" fill="hold"/>
                                        <p:tgtEl>
                                          <p:spTgt spid="9"/>
                                        </p:tgtEl>
                                      </p:cBhvr>
                                    </p:cmd>
                                  </p:childTnLst>
                                </p:cTn>
                              </p:par>
                              <p:par>
                                <p:cTn id="7" presetID="2" presetClass="entr" presetSubtype="1"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400" fill="hold"/>
                                        <p:tgtEl>
                                          <p:spTgt spid="11"/>
                                        </p:tgtEl>
                                        <p:attrNameLst>
                                          <p:attrName>ppt_x</p:attrName>
                                        </p:attrNameLst>
                                      </p:cBhvr>
                                      <p:tavLst>
                                        <p:tav tm="0">
                                          <p:val>
                                            <p:strVal val="#ppt_x"/>
                                          </p:val>
                                        </p:tav>
                                        <p:tav tm="100000">
                                          <p:val>
                                            <p:strVal val="#ppt_x"/>
                                          </p:val>
                                        </p:tav>
                                      </p:tavLst>
                                    </p:anim>
                                    <p:anim calcmode="lin" valueType="num">
                                      <p:cBhvr additive="base">
                                        <p:cTn id="10" dur="400" fill="hold"/>
                                        <p:tgtEl>
                                          <p:spTgt spid="11"/>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fill="hold"/>
                                        <p:tgtEl>
                                          <p:spTgt spid="16"/>
                                        </p:tgtEl>
                                        <p:attrNameLst>
                                          <p:attrName>ppt_x</p:attrName>
                                        </p:attrNameLst>
                                      </p:cBhvr>
                                      <p:tavLst>
                                        <p:tav tm="0">
                                          <p:val>
                                            <p:strVal val="#ppt_x"/>
                                          </p:val>
                                        </p:tav>
                                        <p:tav tm="100000">
                                          <p:val>
                                            <p:strVal val="#ppt_x"/>
                                          </p:val>
                                        </p:tav>
                                      </p:tavLst>
                                    </p:anim>
                                    <p:anim calcmode="lin" valueType="num">
                                      <p:cBhvr additive="base">
                                        <p:cTn id="14" dur="400" fill="hold"/>
                                        <p:tgtEl>
                                          <p:spTgt spid="16"/>
                                        </p:tgtEl>
                                        <p:attrNameLst>
                                          <p:attrName>ppt_y</p:attrName>
                                        </p:attrNameLst>
                                      </p:cBhvr>
                                      <p:tavLst>
                                        <p:tav tm="0">
                                          <p:val>
                                            <p:strVal val="0-#ppt_h/2"/>
                                          </p:val>
                                        </p:tav>
                                        <p:tav tm="100000">
                                          <p:val>
                                            <p:strVal val="#ppt_y"/>
                                          </p:val>
                                        </p:tav>
                                      </p:tavLst>
                                    </p:anim>
                                  </p:childTnLst>
                                </p:cTn>
                              </p:par>
                              <p:par>
                                <p:cTn id="15" presetID="10"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
                                        <p:tgtEl>
                                          <p:spTgt spid="25"/>
                                        </p:tgtEl>
                                      </p:cBhvr>
                                    </p:animEffect>
                                  </p:childTnLst>
                                </p:cTn>
                              </p:par>
                              <p:par>
                                <p:cTn id="18" presetID="42" presetClass="path" presetSubtype="0" accel="50000" decel="50000" fill="hold" nodeType="withEffect">
                                  <p:stCondLst>
                                    <p:cond delay="400"/>
                                  </p:stCondLst>
                                  <p:childTnLst>
                                    <p:animMotion origin="layout" path="M 0 -3.51852E-6 L -0.00076 -0.42708 " pathEditMode="relative" rAng="0" ptsTypes="AA">
                                      <p:cBhvr>
                                        <p:cTn id="19" dur="1170" fill="hold"/>
                                        <p:tgtEl>
                                          <p:spTgt spid="16"/>
                                        </p:tgtEl>
                                        <p:attrNameLst>
                                          <p:attrName>ppt_x</p:attrName>
                                          <p:attrName>ppt_y</p:attrName>
                                        </p:attrNameLst>
                                      </p:cBhvr>
                                      <p:rCtr x="-43" y="-21354"/>
                                    </p:animMotion>
                                  </p:childTnLst>
                                </p:cTn>
                              </p:par>
                              <p:par>
                                <p:cTn id="20" presetID="42" presetClass="path" presetSubtype="0" accel="50000" decel="50000" fill="hold" nodeType="withEffect">
                                  <p:stCondLst>
                                    <p:cond delay="400"/>
                                  </p:stCondLst>
                                  <p:childTnLst>
                                    <p:animMotion origin="layout" path="M 0 3.51852E-6 L 0.00076 0.43402 " pathEditMode="relative" rAng="0" ptsTypes="AA">
                                      <p:cBhvr>
                                        <p:cTn id="21" dur="1170" fill="hold"/>
                                        <p:tgtEl>
                                          <p:spTgt spid="11"/>
                                        </p:tgtEl>
                                        <p:attrNameLst>
                                          <p:attrName>ppt_x</p:attrName>
                                          <p:attrName>ppt_y</p:attrName>
                                        </p:attrNameLst>
                                      </p:cBhvr>
                                      <p:rCtr x="33" y="21701"/>
                                    </p:animMotion>
                                  </p:childTnLst>
                                </p:cTn>
                              </p:par>
                              <p:par>
                                <p:cTn id="22" presetID="16" presetClass="entr" presetSubtype="42" fill="hold" grpId="0" nodeType="withEffect">
                                  <p:stCondLst>
                                    <p:cond delay="500"/>
                                  </p:stCondLst>
                                  <p:childTnLst>
                                    <p:set>
                                      <p:cBhvr>
                                        <p:cTn id="23" dur="1" fill="hold">
                                          <p:stCondLst>
                                            <p:cond delay="0"/>
                                          </p:stCondLst>
                                        </p:cTn>
                                        <p:tgtEl>
                                          <p:spTgt spid="13"/>
                                        </p:tgtEl>
                                        <p:attrNameLst>
                                          <p:attrName>style.visibility</p:attrName>
                                        </p:attrNameLst>
                                      </p:cBhvr>
                                      <p:to>
                                        <p:strVal val="visible"/>
                                      </p:to>
                                    </p:set>
                                    <p:animEffect transition="in" filter="barn(outHorizontal)">
                                      <p:cBhvr>
                                        <p:cTn id="24" dur="1000"/>
                                        <p:tgtEl>
                                          <p:spTgt spid="13"/>
                                        </p:tgtEl>
                                      </p:cBhvr>
                                    </p:animEffect>
                                  </p:childTnLst>
                                </p:cTn>
                              </p:par>
                              <p:par>
                                <p:cTn id="25" presetID="42" presetClass="path" presetSubtype="0" accel="50000" decel="50000" fill="hold" nodeType="withEffect">
                                  <p:stCondLst>
                                    <p:cond delay="3450"/>
                                  </p:stCondLst>
                                  <p:childTnLst>
                                    <p:animMotion origin="layout" path="M -0.00076 -0.42708 L -0.00011 0.00213 " pathEditMode="relative" rAng="0" ptsTypes="AA">
                                      <p:cBhvr>
                                        <p:cTn id="26" dur="580" fill="hold"/>
                                        <p:tgtEl>
                                          <p:spTgt spid="16"/>
                                        </p:tgtEl>
                                        <p:attrNameLst>
                                          <p:attrName>ppt_x</p:attrName>
                                          <p:attrName>ppt_y</p:attrName>
                                        </p:attrNameLst>
                                      </p:cBhvr>
                                      <p:rCtr x="33" y="21451"/>
                                    </p:animMotion>
                                  </p:childTnLst>
                                </p:cTn>
                              </p:par>
                              <p:par>
                                <p:cTn id="27" presetID="42" presetClass="path" presetSubtype="0" accel="50000" decel="50000" fill="hold" nodeType="withEffect">
                                  <p:stCondLst>
                                    <p:cond delay="3450"/>
                                  </p:stCondLst>
                                  <p:childTnLst>
                                    <p:animMotion origin="layout" path="M 0.00076 0.43402 L -0.00098 0.00231 " pathEditMode="relative" rAng="0" ptsTypes="AA">
                                      <p:cBhvr>
                                        <p:cTn id="28" dur="580" fill="hold"/>
                                        <p:tgtEl>
                                          <p:spTgt spid="11"/>
                                        </p:tgtEl>
                                        <p:attrNameLst>
                                          <p:attrName>ppt_x</p:attrName>
                                          <p:attrName>ppt_y</p:attrName>
                                        </p:attrNameLst>
                                      </p:cBhvr>
                                      <p:rCtr x="-87" y="-21586"/>
                                    </p:animMotion>
                                  </p:childTnLst>
                                </p:cTn>
                              </p:par>
                              <p:par>
                                <p:cTn id="29" presetID="16" presetClass="exit" presetSubtype="26" fill="hold" grpId="1" nodeType="withEffect">
                                  <p:stCondLst>
                                    <p:cond delay="3500"/>
                                  </p:stCondLst>
                                  <p:childTnLst>
                                    <p:animEffect transition="out" filter="barn(inHorizontal)">
                                      <p:cBhvr>
                                        <p:cTn id="30" dur="500"/>
                                        <p:tgtEl>
                                          <p:spTgt spid="13"/>
                                        </p:tgtEl>
                                      </p:cBhvr>
                                    </p:animEffect>
                                    <p:set>
                                      <p:cBhvr>
                                        <p:cTn id="31" dur="1" fill="hold">
                                          <p:stCondLst>
                                            <p:cond delay="499"/>
                                          </p:stCondLst>
                                        </p:cTn>
                                        <p:tgtEl>
                                          <p:spTgt spid="13"/>
                                        </p:tgtEl>
                                        <p:attrNameLst>
                                          <p:attrName>style.visibility</p:attrName>
                                        </p:attrNameLst>
                                      </p:cBhvr>
                                      <p:to>
                                        <p:strVal val="hidden"/>
                                      </p:to>
                                    </p:set>
                                  </p:childTnLst>
                                </p:cTn>
                              </p:par>
                              <p:par>
                                <p:cTn id="32" presetID="10" presetClass="exit" presetSubtype="0" fill="hold" nodeType="withEffect">
                                  <p:stCondLst>
                                    <p:cond delay="4150"/>
                                  </p:stCondLst>
                                  <p:childTnLst>
                                    <p:animEffect transition="out" filter="fade">
                                      <p:cBhvr>
                                        <p:cTn id="33" dur="10"/>
                                        <p:tgtEl>
                                          <p:spTgt spid="11"/>
                                        </p:tgtEl>
                                      </p:cBhvr>
                                    </p:animEffect>
                                    <p:set>
                                      <p:cBhvr>
                                        <p:cTn id="34" dur="1" fill="hold">
                                          <p:stCondLst>
                                            <p:cond delay="9"/>
                                          </p:stCondLst>
                                        </p:cTn>
                                        <p:tgtEl>
                                          <p:spTgt spid="11"/>
                                        </p:tgtEl>
                                        <p:attrNameLst>
                                          <p:attrName>style.visibility</p:attrName>
                                        </p:attrNameLst>
                                      </p:cBhvr>
                                      <p:to>
                                        <p:strVal val="hidden"/>
                                      </p:to>
                                    </p:set>
                                  </p:childTnLst>
                                </p:cTn>
                              </p:par>
                              <p:par>
                                <p:cTn id="35" presetID="10" presetClass="exit" presetSubtype="0" fill="hold" nodeType="withEffect">
                                  <p:stCondLst>
                                    <p:cond delay="4150"/>
                                  </p:stCondLst>
                                  <p:childTnLst>
                                    <p:animEffect transition="out" filter="fade">
                                      <p:cBhvr>
                                        <p:cTn id="36" dur="10"/>
                                        <p:tgtEl>
                                          <p:spTgt spid="16"/>
                                        </p:tgtEl>
                                      </p:cBhvr>
                                    </p:animEffect>
                                    <p:set>
                                      <p:cBhvr>
                                        <p:cTn id="37" dur="1" fill="hold">
                                          <p:stCondLst>
                                            <p:cond delay="9"/>
                                          </p:stCondLst>
                                        </p:cTn>
                                        <p:tgtEl>
                                          <p:spTgt spid="16"/>
                                        </p:tgtEl>
                                        <p:attrNameLst>
                                          <p:attrName>style.visibility</p:attrName>
                                        </p:attrNameLst>
                                      </p:cBhvr>
                                      <p:to>
                                        <p:strVal val="hidden"/>
                                      </p:to>
                                    </p:set>
                                  </p:childTnLst>
                                </p:cTn>
                              </p:par>
                              <p:par>
                                <p:cTn id="38" presetID="10" presetClass="entr" presetSubtype="0" fill="hold" nodeType="withEffect">
                                  <p:stCondLst>
                                    <p:cond delay="405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
                                        <p:tgtEl>
                                          <p:spTgt spid="21"/>
                                        </p:tgtEl>
                                      </p:cBhvr>
                                    </p:animEffect>
                                  </p:childTnLst>
                                </p:cTn>
                              </p:par>
                              <p:par>
                                <p:cTn id="41" presetID="10" presetClass="entr" presetSubtype="0" fill="hold" nodeType="withEffect">
                                  <p:stCondLst>
                                    <p:cond delay="405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
                                        <p:tgtEl>
                                          <p:spTgt spid="22"/>
                                        </p:tgtEl>
                                      </p:cBhvr>
                                    </p:animEffect>
                                  </p:childTnLst>
                                </p:cTn>
                              </p:par>
                              <p:par>
                                <p:cTn id="44" presetID="42" presetClass="path" presetSubtype="0" accel="50000" decel="50000" fill="hold" nodeType="withEffect">
                                  <p:stCondLst>
                                    <p:cond delay="4150"/>
                                  </p:stCondLst>
                                  <p:childTnLst>
                                    <p:animMotion origin="layout" path="M 0 -3.51852E-6 L -0.00076 -0.42708 " pathEditMode="relative" rAng="0" ptsTypes="AA">
                                      <p:cBhvr>
                                        <p:cTn id="45" dur="1170" fill="hold"/>
                                        <p:tgtEl>
                                          <p:spTgt spid="22"/>
                                        </p:tgtEl>
                                        <p:attrNameLst>
                                          <p:attrName>ppt_x</p:attrName>
                                          <p:attrName>ppt_y</p:attrName>
                                        </p:attrNameLst>
                                      </p:cBhvr>
                                      <p:rCtr x="-43" y="-21354"/>
                                    </p:animMotion>
                                  </p:childTnLst>
                                </p:cTn>
                              </p:par>
                              <p:par>
                                <p:cTn id="46" presetID="42" presetClass="path" presetSubtype="0" accel="50000" decel="50000" fill="hold" nodeType="withEffect">
                                  <p:stCondLst>
                                    <p:cond delay="4150"/>
                                  </p:stCondLst>
                                  <p:childTnLst>
                                    <p:animMotion origin="layout" path="M 0 3.51852E-6 L 0.00076 0.43402 " pathEditMode="relative" rAng="0" ptsTypes="AA">
                                      <p:cBhvr>
                                        <p:cTn id="47" dur="1170" fill="hold"/>
                                        <p:tgtEl>
                                          <p:spTgt spid="21"/>
                                        </p:tgtEl>
                                        <p:attrNameLst>
                                          <p:attrName>ppt_x</p:attrName>
                                          <p:attrName>ppt_y</p:attrName>
                                        </p:attrNameLst>
                                      </p:cBhvr>
                                      <p:rCtr x="33" y="21701"/>
                                    </p:animMotion>
                                  </p:childTnLst>
                                </p:cTn>
                              </p:par>
                              <p:par>
                                <p:cTn id="48" presetID="16" presetClass="entr" presetSubtype="42" fill="hold" grpId="0" nodeType="withEffect">
                                  <p:stCondLst>
                                    <p:cond delay="4250"/>
                                  </p:stCondLst>
                                  <p:childTnLst>
                                    <p:set>
                                      <p:cBhvr>
                                        <p:cTn id="49" dur="1" fill="hold">
                                          <p:stCondLst>
                                            <p:cond delay="0"/>
                                          </p:stCondLst>
                                        </p:cTn>
                                        <p:tgtEl>
                                          <p:spTgt spid="14"/>
                                        </p:tgtEl>
                                        <p:attrNameLst>
                                          <p:attrName>style.visibility</p:attrName>
                                        </p:attrNameLst>
                                      </p:cBhvr>
                                      <p:to>
                                        <p:strVal val="visible"/>
                                      </p:to>
                                    </p:set>
                                    <p:animEffect transition="in" filter="barn(outHorizontal)">
                                      <p:cBhvr>
                                        <p:cTn id="50" dur="1000"/>
                                        <p:tgtEl>
                                          <p:spTgt spid="14"/>
                                        </p:tgtEl>
                                      </p:cBhvr>
                                    </p:animEffect>
                                  </p:childTnLst>
                                </p:cTn>
                              </p:par>
                              <p:par>
                                <p:cTn id="51" presetID="42" presetClass="path" presetSubtype="0" accel="50000" decel="50000" fill="hold" nodeType="withEffect">
                                  <p:stCondLst>
                                    <p:cond delay="7200"/>
                                  </p:stCondLst>
                                  <p:childTnLst>
                                    <p:animMotion origin="layout" path="M -0.00076 -0.42708 L -0.00011 0.00213 " pathEditMode="relative" rAng="0" ptsTypes="AA">
                                      <p:cBhvr>
                                        <p:cTn id="52" dur="580" fill="hold"/>
                                        <p:tgtEl>
                                          <p:spTgt spid="22"/>
                                        </p:tgtEl>
                                        <p:attrNameLst>
                                          <p:attrName>ppt_x</p:attrName>
                                          <p:attrName>ppt_y</p:attrName>
                                        </p:attrNameLst>
                                      </p:cBhvr>
                                      <p:rCtr x="33" y="21451"/>
                                    </p:animMotion>
                                  </p:childTnLst>
                                </p:cTn>
                              </p:par>
                              <p:par>
                                <p:cTn id="53" presetID="42" presetClass="path" presetSubtype="0" accel="50000" decel="50000" fill="hold" nodeType="withEffect">
                                  <p:stCondLst>
                                    <p:cond delay="7200"/>
                                  </p:stCondLst>
                                  <p:childTnLst>
                                    <p:animMotion origin="layout" path="M 0.00076 0.43402 L -0.00098 0.00231 " pathEditMode="relative" rAng="0" ptsTypes="AA">
                                      <p:cBhvr>
                                        <p:cTn id="54" dur="580" fill="hold"/>
                                        <p:tgtEl>
                                          <p:spTgt spid="21"/>
                                        </p:tgtEl>
                                        <p:attrNameLst>
                                          <p:attrName>ppt_x</p:attrName>
                                          <p:attrName>ppt_y</p:attrName>
                                        </p:attrNameLst>
                                      </p:cBhvr>
                                      <p:rCtr x="-87" y="-21586"/>
                                    </p:animMotion>
                                  </p:childTnLst>
                                </p:cTn>
                              </p:par>
                              <p:par>
                                <p:cTn id="55" presetID="16" presetClass="exit" presetSubtype="26" fill="hold" grpId="1" nodeType="withEffect">
                                  <p:stCondLst>
                                    <p:cond delay="7250"/>
                                  </p:stCondLst>
                                  <p:childTnLst>
                                    <p:animEffect transition="out" filter="barn(inHorizontal)">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par>
                                <p:cTn id="58" presetID="10" presetClass="exit" presetSubtype="0" fill="hold" nodeType="withEffect">
                                  <p:stCondLst>
                                    <p:cond delay="7900"/>
                                  </p:stCondLst>
                                  <p:childTnLst>
                                    <p:animEffect transition="out" filter="fade">
                                      <p:cBhvr>
                                        <p:cTn id="59" dur="10"/>
                                        <p:tgtEl>
                                          <p:spTgt spid="21"/>
                                        </p:tgtEl>
                                      </p:cBhvr>
                                    </p:animEffect>
                                    <p:set>
                                      <p:cBhvr>
                                        <p:cTn id="60" dur="1" fill="hold">
                                          <p:stCondLst>
                                            <p:cond delay="9"/>
                                          </p:stCondLst>
                                        </p:cTn>
                                        <p:tgtEl>
                                          <p:spTgt spid="21"/>
                                        </p:tgtEl>
                                        <p:attrNameLst>
                                          <p:attrName>style.visibility</p:attrName>
                                        </p:attrNameLst>
                                      </p:cBhvr>
                                      <p:to>
                                        <p:strVal val="hidden"/>
                                      </p:to>
                                    </p:set>
                                  </p:childTnLst>
                                </p:cTn>
                              </p:par>
                              <p:par>
                                <p:cTn id="61" presetID="10" presetClass="exit" presetSubtype="0" fill="hold" nodeType="withEffect">
                                  <p:stCondLst>
                                    <p:cond delay="7900"/>
                                  </p:stCondLst>
                                  <p:childTnLst>
                                    <p:animEffect transition="out" filter="fade">
                                      <p:cBhvr>
                                        <p:cTn id="62" dur="10"/>
                                        <p:tgtEl>
                                          <p:spTgt spid="22"/>
                                        </p:tgtEl>
                                      </p:cBhvr>
                                    </p:animEffect>
                                    <p:set>
                                      <p:cBhvr>
                                        <p:cTn id="63" dur="1" fill="hold">
                                          <p:stCondLst>
                                            <p:cond delay="9"/>
                                          </p:stCondLst>
                                        </p:cTn>
                                        <p:tgtEl>
                                          <p:spTgt spid="22"/>
                                        </p:tgtEl>
                                        <p:attrNameLst>
                                          <p:attrName>style.visibility</p:attrName>
                                        </p:attrNameLst>
                                      </p:cBhvr>
                                      <p:to>
                                        <p:strVal val="hidden"/>
                                      </p:to>
                                    </p:set>
                                  </p:childTnLst>
                                </p:cTn>
                              </p:par>
                              <p:par>
                                <p:cTn id="64" presetID="10" presetClass="entr" presetSubtype="0" fill="hold" nodeType="withEffect">
                                  <p:stCondLst>
                                    <p:cond delay="78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
                                        <p:tgtEl>
                                          <p:spTgt spid="23"/>
                                        </p:tgtEl>
                                      </p:cBhvr>
                                    </p:animEffect>
                                  </p:childTnLst>
                                </p:cTn>
                              </p:par>
                              <p:par>
                                <p:cTn id="67" presetID="10" presetClass="entr" presetSubtype="0" fill="hold" nodeType="withEffect">
                                  <p:stCondLst>
                                    <p:cond delay="78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
                                        <p:tgtEl>
                                          <p:spTgt spid="24"/>
                                        </p:tgtEl>
                                      </p:cBhvr>
                                    </p:animEffect>
                                  </p:childTnLst>
                                </p:cTn>
                              </p:par>
                              <p:par>
                                <p:cTn id="70" presetID="42" presetClass="path" presetSubtype="0" accel="50000" decel="50000" fill="hold" nodeType="withEffect">
                                  <p:stCondLst>
                                    <p:cond delay="7900"/>
                                  </p:stCondLst>
                                  <p:childTnLst>
                                    <p:animMotion origin="layout" path="M 0 -3.51852E-6 L -0.00076 -0.42708 " pathEditMode="relative" rAng="0" ptsTypes="AA">
                                      <p:cBhvr>
                                        <p:cTn id="71" dur="1170" fill="hold"/>
                                        <p:tgtEl>
                                          <p:spTgt spid="24"/>
                                        </p:tgtEl>
                                        <p:attrNameLst>
                                          <p:attrName>ppt_x</p:attrName>
                                          <p:attrName>ppt_y</p:attrName>
                                        </p:attrNameLst>
                                      </p:cBhvr>
                                      <p:rCtr x="-43" y="-21354"/>
                                    </p:animMotion>
                                  </p:childTnLst>
                                </p:cTn>
                              </p:par>
                              <p:par>
                                <p:cTn id="72" presetID="42" presetClass="path" presetSubtype="0" accel="50000" decel="50000" fill="hold" nodeType="withEffect">
                                  <p:stCondLst>
                                    <p:cond delay="7900"/>
                                  </p:stCondLst>
                                  <p:childTnLst>
                                    <p:animMotion origin="layout" path="M 0 3.51852E-6 L 0.00076 0.43402 " pathEditMode="relative" rAng="0" ptsTypes="AA">
                                      <p:cBhvr>
                                        <p:cTn id="73" dur="1170" fill="hold"/>
                                        <p:tgtEl>
                                          <p:spTgt spid="23"/>
                                        </p:tgtEl>
                                        <p:attrNameLst>
                                          <p:attrName>ppt_x</p:attrName>
                                          <p:attrName>ppt_y</p:attrName>
                                        </p:attrNameLst>
                                      </p:cBhvr>
                                      <p:rCtr x="33" y="21701"/>
                                    </p:animMotion>
                                  </p:childTnLst>
                                </p:cTn>
                              </p:par>
                              <p:par>
                                <p:cTn id="74" presetID="16" presetClass="entr" presetSubtype="42" fill="hold" grpId="0" nodeType="withEffect">
                                  <p:stCondLst>
                                    <p:cond delay="8000"/>
                                  </p:stCondLst>
                                  <p:childTnLst>
                                    <p:set>
                                      <p:cBhvr>
                                        <p:cTn id="75" dur="1" fill="hold">
                                          <p:stCondLst>
                                            <p:cond delay="0"/>
                                          </p:stCondLst>
                                        </p:cTn>
                                        <p:tgtEl>
                                          <p:spTgt spid="10"/>
                                        </p:tgtEl>
                                        <p:attrNameLst>
                                          <p:attrName>style.visibility</p:attrName>
                                        </p:attrNameLst>
                                      </p:cBhvr>
                                      <p:to>
                                        <p:strVal val="visible"/>
                                      </p:to>
                                    </p:set>
                                    <p:animEffect transition="in" filter="barn(outHorizontal)">
                                      <p:cBhvr>
                                        <p:cTn id="76" dur="1000"/>
                                        <p:tgtEl>
                                          <p:spTgt spid="10"/>
                                        </p:tgtEl>
                                      </p:cBhvr>
                                    </p:animEffect>
                                  </p:childTnLst>
                                </p:cTn>
                              </p:par>
                              <p:par>
                                <p:cTn id="77" presetID="42" presetClass="path" presetSubtype="0" accel="50000" decel="50000" fill="hold" nodeType="withEffect">
                                  <p:stCondLst>
                                    <p:cond delay="11950"/>
                                  </p:stCondLst>
                                  <p:childTnLst>
                                    <p:animMotion origin="layout" path="M -0.00076 -0.42708 L -0.00011 0.00213 " pathEditMode="relative" rAng="0" ptsTypes="AA">
                                      <p:cBhvr>
                                        <p:cTn id="78" dur="580" fill="hold"/>
                                        <p:tgtEl>
                                          <p:spTgt spid="24"/>
                                        </p:tgtEl>
                                        <p:attrNameLst>
                                          <p:attrName>ppt_x</p:attrName>
                                          <p:attrName>ppt_y</p:attrName>
                                        </p:attrNameLst>
                                      </p:cBhvr>
                                      <p:rCtr x="33" y="21451"/>
                                    </p:animMotion>
                                  </p:childTnLst>
                                </p:cTn>
                              </p:par>
                              <p:par>
                                <p:cTn id="79" presetID="42" presetClass="path" presetSubtype="0" accel="50000" decel="50000" fill="hold" nodeType="withEffect">
                                  <p:stCondLst>
                                    <p:cond delay="11950"/>
                                  </p:stCondLst>
                                  <p:childTnLst>
                                    <p:animMotion origin="layout" path="M 0.00076 0.43402 L -0.00098 0.00231 " pathEditMode="relative" rAng="0" ptsTypes="AA">
                                      <p:cBhvr>
                                        <p:cTn id="80" dur="580" fill="hold"/>
                                        <p:tgtEl>
                                          <p:spTgt spid="23"/>
                                        </p:tgtEl>
                                        <p:attrNameLst>
                                          <p:attrName>ppt_x</p:attrName>
                                          <p:attrName>ppt_y</p:attrName>
                                        </p:attrNameLst>
                                      </p:cBhvr>
                                      <p:rCtr x="-87" y="-21586"/>
                                    </p:animMotion>
                                  </p:childTnLst>
                                </p:cTn>
                              </p:par>
                              <p:par>
                                <p:cTn id="81" presetID="16" presetClass="exit" presetSubtype="26" fill="hold" grpId="1" nodeType="withEffect">
                                  <p:stCondLst>
                                    <p:cond delay="12000"/>
                                  </p:stCondLst>
                                  <p:childTnLst>
                                    <p:animEffect transition="out" filter="barn(inHorizontal)">
                                      <p:cBhvr>
                                        <p:cTn id="82" dur="500"/>
                                        <p:tgtEl>
                                          <p:spTgt spid="10"/>
                                        </p:tgtEl>
                                      </p:cBhvr>
                                    </p:animEffect>
                                    <p:set>
                                      <p:cBhvr>
                                        <p:cTn id="83" dur="1" fill="hold">
                                          <p:stCondLst>
                                            <p:cond delay="499"/>
                                          </p:stCondLst>
                                        </p:cTn>
                                        <p:tgtEl>
                                          <p:spTgt spid="10"/>
                                        </p:tgtEl>
                                        <p:attrNameLst>
                                          <p:attrName>style.visibility</p:attrName>
                                        </p:attrNameLst>
                                      </p:cBhvr>
                                      <p:to>
                                        <p:strVal val="hidden"/>
                                      </p:to>
                                    </p:set>
                                  </p:childTnLst>
                                </p:cTn>
                              </p:par>
                              <p:par>
                                <p:cTn id="84" presetID="10" presetClass="exit" presetSubtype="0" fill="hold" nodeType="withEffect">
                                  <p:stCondLst>
                                    <p:cond delay="12650"/>
                                  </p:stCondLst>
                                  <p:childTnLst>
                                    <p:animEffect transition="out" filter="fade">
                                      <p:cBhvr>
                                        <p:cTn id="85" dur="10"/>
                                        <p:tgtEl>
                                          <p:spTgt spid="23"/>
                                        </p:tgtEl>
                                      </p:cBhvr>
                                    </p:animEffect>
                                    <p:set>
                                      <p:cBhvr>
                                        <p:cTn id="86" dur="1" fill="hold">
                                          <p:stCondLst>
                                            <p:cond delay="9"/>
                                          </p:stCondLst>
                                        </p:cTn>
                                        <p:tgtEl>
                                          <p:spTgt spid="23"/>
                                        </p:tgtEl>
                                        <p:attrNameLst>
                                          <p:attrName>style.visibility</p:attrName>
                                        </p:attrNameLst>
                                      </p:cBhvr>
                                      <p:to>
                                        <p:strVal val="hidden"/>
                                      </p:to>
                                    </p:set>
                                  </p:childTnLst>
                                </p:cTn>
                              </p:par>
                              <p:par>
                                <p:cTn id="87" presetID="10" presetClass="exit" presetSubtype="0" fill="hold" nodeType="withEffect">
                                  <p:stCondLst>
                                    <p:cond delay="12650"/>
                                  </p:stCondLst>
                                  <p:childTnLst>
                                    <p:animEffect transition="out" filter="fade">
                                      <p:cBhvr>
                                        <p:cTn id="88" dur="10"/>
                                        <p:tgtEl>
                                          <p:spTgt spid="24"/>
                                        </p:tgtEl>
                                      </p:cBhvr>
                                    </p:animEffect>
                                    <p:set>
                                      <p:cBhvr>
                                        <p:cTn id="89" dur="1" fill="hold">
                                          <p:stCondLst>
                                            <p:cond delay="9"/>
                                          </p:stCondLst>
                                        </p:cTn>
                                        <p:tgtEl>
                                          <p:spTgt spid="24"/>
                                        </p:tgtEl>
                                        <p:attrNameLst>
                                          <p:attrName>style.visibility</p:attrName>
                                        </p:attrNameLst>
                                      </p:cBhvr>
                                      <p:to>
                                        <p:strVal val="hidden"/>
                                      </p:to>
                                    </p:set>
                                  </p:childTnLst>
                                </p:cTn>
                              </p:par>
                              <p:par>
                                <p:cTn id="90" presetID="10" presetClass="entr" presetSubtype="0" fill="hold" nodeType="withEffect">
                                  <p:stCondLst>
                                    <p:cond delay="1255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100"/>
                                        <p:tgtEl>
                                          <p:spTgt spid="19"/>
                                        </p:tgtEl>
                                      </p:cBhvr>
                                    </p:animEffect>
                                  </p:childTnLst>
                                </p:cTn>
                              </p:par>
                              <p:par>
                                <p:cTn id="93" presetID="10" presetClass="entr" presetSubtype="0" fill="hold" nodeType="withEffect">
                                  <p:stCondLst>
                                    <p:cond delay="1255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100"/>
                                        <p:tgtEl>
                                          <p:spTgt spid="20"/>
                                        </p:tgtEl>
                                      </p:cBhvr>
                                    </p:animEffect>
                                  </p:childTnLst>
                                </p:cTn>
                              </p:par>
                              <p:par>
                                <p:cTn id="96" presetID="42" presetClass="path" presetSubtype="0" accel="50000" decel="50000" fill="hold" nodeType="withEffect">
                                  <p:stCondLst>
                                    <p:cond delay="12550"/>
                                  </p:stCondLst>
                                  <p:childTnLst>
                                    <p:animMotion origin="layout" path="M 0 -3.51852E-6 L -0.00076 -0.42708 " pathEditMode="relative" rAng="0" ptsTypes="AA">
                                      <p:cBhvr>
                                        <p:cTn id="97" dur="1170" fill="hold"/>
                                        <p:tgtEl>
                                          <p:spTgt spid="20"/>
                                        </p:tgtEl>
                                        <p:attrNameLst>
                                          <p:attrName>ppt_x</p:attrName>
                                          <p:attrName>ppt_y</p:attrName>
                                        </p:attrNameLst>
                                      </p:cBhvr>
                                      <p:rCtr x="-43" y="-21354"/>
                                    </p:animMotion>
                                  </p:childTnLst>
                                </p:cTn>
                              </p:par>
                              <p:par>
                                <p:cTn id="98" presetID="42" presetClass="path" presetSubtype="0" accel="50000" decel="50000" fill="hold" nodeType="withEffect">
                                  <p:stCondLst>
                                    <p:cond delay="12550"/>
                                  </p:stCondLst>
                                  <p:childTnLst>
                                    <p:animMotion origin="layout" path="M 0 3.51852E-6 L 0.00076 0.43402 " pathEditMode="relative" rAng="0" ptsTypes="AA">
                                      <p:cBhvr>
                                        <p:cTn id="99" dur="1170" fill="hold"/>
                                        <p:tgtEl>
                                          <p:spTgt spid="19"/>
                                        </p:tgtEl>
                                        <p:attrNameLst>
                                          <p:attrName>ppt_x</p:attrName>
                                          <p:attrName>ppt_y</p:attrName>
                                        </p:attrNameLst>
                                      </p:cBhvr>
                                      <p:rCtr x="33" y="21701"/>
                                    </p:animMotion>
                                  </p:childTnLst>
                                </p:cTn>
                              </p:par>
                              <p:par>
                                <p:cTn id="100" presetID="16" presetClass="entr" presetSubtype="42" fill="hold" grpId="0" nodeType="withEffect">
                                  <p:stCondLst>
                                    <p:cond delay="12650"/>
                                  </p:stCondLst>
                                  <p:childTnLst>
                                    <p:set>
                                      <p:cBhvr>
                                        <p:cTn id="101" dur="1" fill="hold">
                                          <p:stCondLst>
                                            <p:cond delay="0"/>
                                          </p:stCondLst>
                                        </p:cTn>
                                        <p:tgtEl>
                                          <p:spTgt spid="18"/>
                                        </p:tgtEl>
                                        <p:attrNameLst>
                                          <p:attrName>style.visibility</p:attrName>
                                        </p:attrNameLst>
                                      </p:cBhvr>
                                      <p:to>
                                        <p:strVal val="visible"/>
                                      </p:to>
                                    </p:set>
                                    <p:animEffect transition="in" filter="barn(outHorizontal)">
                                      <p:cBhvr>
                                        <p:cTn id="102" dur="1000"/>
                                        <p:tgtEl>
                                          <p:spTgt spid="18"/>
                                        </p:tgtEl>
                                      </p:cBhvr>
                                    </p:animEffect>
                                  </p:childTnLst>
                                </p:cTn>
                              </p:par>
                              <p:par>
                                <p:cTn id="103" presetID="42" presetClass="path" presetSubtype="0" accel="50000" decel="50000" fill="hold" nodeType="withEffect">
                                  <p:stCondLst>
                                    <p:cond delay="16600"/>
                                  </p:stCondLst>
                                  <p:childTnLst>
                                    <p:animMotion origin="layout" path="M -0.00076 -0.42708 L -0.00011 0.00213 " pathEditMode="relative" rAng="0" ptsTypes="AA">
                                      <p:cBhvr>
                                        <p:cTn id="104" dur="580" fill="hold"/>
                                        <p:tgtEl>
                                          <p:spTgt spid="20"/>
                                        </p:tgtEl>
                                        <p:attrNameLst>
                                          <p:attrName>ppt_x</p:attrName>
                                          <p:attrName>ppt_y</p:attrName>
                                        </p:attrNameLst>
                                      </p:cBhvr>
                                      <p:rCtr x="33" y="21451"/>
                                    </p:animMotion>
                                  </p:childTnLst>
                                </p:cTn>
                              </p:par>
                              <p:par>
                                <p:cTn id="105" presetID="42" presetClass="path" presetSubtype="0" accel="50000" decel="50000" fill="hold" nodeType="withEffect">
                                  <p:stCondLst>
                                    <p:cond delay="16600"/>
                                  </p:stCondLst>
                                  <p:childTnLst>
                                    <p:animMotion origin="layout" path="M 0.00076 0.43402 L -0.00098 0.00231 " pathEditMode="relative" rAng="0" ptsTypes="AA">
                                      <p:cBhvr>
                                        <p:cTn id="106" dur="580" fill="hold"/>
                                        <p:tgtEl>
                                          <p:spTgt spid="19"/>
                                        </p:tgtEl>
                                        <p:attrNameLst>
                                          <p:attrName>ppt_x</p:attrName>
                                          <p:attrName>ppt_y</p:attrName>
                                        </p:attrNameLst>
                                      </p:cBhvr>
                                      <p:rCtr x="-87" y="-21586"/>
                                    </p:animMotion>
                                  </p:childTnLst>
                                </p:cTn>
                              </p:par>
                              <p:par>
                                <p:cTn id="107" presetID="16" presetClass="exit" presetSubtype="26" fill="hold" grpId="1" nodeType="withEffect">
                                  <p:stCondLst>
                                    <p:cond delay="16650"/>
                                  </p:stCondLst>
                                  <p:childTnLst>
                                    <p:animEffect transition="out" filter="barn(inHorizontal)">
                                      <p:cBhvr>
                                        <p:cTn id="108" dur="500"/>
                                        <p:tgtEl>
                                          <p:spTgt spid="18"/>
                                        </p:tgtEl>
                                      </p:cBhvr>
                                    </p:animEffect>
                                    <p:set>
                                      <p:cBhvr>
                                        <p:cTn id="109" dur="1" fill="hold">
                                          <p:stCondLst>
                                            <p:cond delay="499"/>
                                          </p:stCondLst>
                                        </p:cTn>
                                        <p:tgtEl>
                                          <p:spTgt spid="18"/>
                                        </p:tgtEl>
                                        <p:attrNameLst>
                                          <p:attrName>style.visibility</p:attrName>
                                        </p:attrNameLst>
                                      </p:cBhvr>
                                      <p:to>
                                        <p:strVal val="hidden"/>
                                      </p:to>
                                    </p:set>
                                  </p:childTnLst>
                                </p:cTn>
                              </p:par>
                              <p:par>
                                <p:cTn id="110" presetID="10" presetClass="exit" presetSubtype="0" fill="hold" nodeType="withEffect">
                                  <p:stCondLst>
                                    <p:cond delay="17300"/>
                                  </p:stCondLst>
                                  <p:childTnLst>
                                    <p:animEffect transition="out" filter="fade">
                                      <p:cBhvr>
                                        <p:cTn id="111" dur="10"/>
                                        <p:tgtEl>
                                          <p:spTgt spid="19"/>
                                        </p:tgtEl>
                                      </p:cBhvr>
                                    </p:animEffect>
                                    <p:set>
                                      <p:cBhvr>
                                        <p:cTn id="112" dur="1" fill="hold">
                                          <p:stCondLst>
                                            <p:cond delay="9"/>
                                          </p:stCondLst>
                                        </p:cTn>
                                        <p:tgtEl>
                                          <p:spTgt spid="19"/>
                                        </p:tgtEl>
                                        <p:attrNameLst>
                                          <p:attrName>style.visibility</p:attrName>
                                        </p:attrNameLst>
                                      </p:cBhvr>
                                      <p:to>
                                        <p:strVal val="hidden"/>
                                      </p:to>
                                    </p:set>
                                  </p:childTnLst>
                                </p:cTn>
                              </p:par>
                              <p:par>
                                <p:cTn id="113" presetID="10" presetClass="exit" presetSubtype="0" fill="hold" nodeType="withEffect">
                                  <p:stCondLst>
                                    <p:cond delay="17300"/>
                                  </p:stCondLst>
                                  <p:childTnLst>
                                    <p:animEffect transition="out" filter="fade">
                                      <p:cBhvr>
                                        <p:cTn id="114" dur="10"/>
                                        <p:tgtEl>
                                          <p:spTgt spid="20"/>
                                        </p:tgtEl>
                                      </p:cBhvr>
                                    </p:animEffect>
                                    <p:set>
                                      <p:cBhvr>
                                        <p:cTn id="115" dur="1" fill="hold">
                                          <p:stCondLst>
                                            <p:cond delay="9"/>
                                          </p:stCondLst>
                                        </p:cTn>
                                        <p:tgtEl>
                                          <p:spTgt spid="20"/>
                                        </p:tgtEl>
                                        <p:attrNameLst>
                                          <p:attrName>style.visibility</p:attrName>
                                        </p:attrNameLst>
                                      </p:cBhvr>
                                      <p:to>
                                        <p:strVal val="hidden"/>
                                      </p:to>
                                    </p:set>
                                  </p:childTnLst>
                                </p:cTn>
                              </p:par>
                              <p:par>
                                <p:cTn id="116" presetID="10" presetClass="entr" presetSubtype="0" fill="hold" nodeType="withEffect">
                                  <p:stCondLst>
                                    <p:cond delay="1720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100"/>
                                        <p:tgtEl>
                                          <p:spTgt spid="27"/>
                                        </p:tgtEl>
                                      </p:cBhvr>
                                    </p:animEffect>
                                  </p:childTnLst>
                                </p:cTn>
                              </p:par>
                              <p:par>
                                <p:cTn id="119" presetID="10" presetClass="entr" presetSubtype="0" fill="hold" nodeType="withEffect">
                                  <p:stCondLst>
                                    <p:cond delay="1720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100"/>
                                        <p:tgtEl>
                                          <p:spTgt spid="28"/>
                                        </p:tgtEl>
                                      </p:cBhvr>
                                    </p:animEffect>
                                  </p:childTnLst>
                                </p:cTn>
                              </p:par>
                              <p:par>
                                <p:cTn id="122" presetID="42" presetClass="path" presetSubtype="0" accel="50000" decel="50000" fill="hold" nodeType="withEffect">
                                  <p:stCondLst>
                                    <p:cond delay="17300"/>
                                  </p:stCondLst>
                                  <p:childTnLst>
                                    <p:animMotion origin="layout" path="M 0 -3.51852E-6 L -0.00076 -0.42708 " pathEditMode="relative" rAng="0" ptsTypes="AA">
                                      <p:cBhvr>
                                        <p:cTn id="123" dur="1170" fill="hold"/>
                                        <p:tgtEl>
                                          <p:spTgt spid="28"/>
                                        </p:tgtEl>
                                        <p:attrNameLst>
                                          <p:attrName>ppt_x</p:attrName>
                                          <p:attrName>ppt_y</p:attrName>
                                        </p:attrNameLst>
                                      </p:cBhvr>
                                      <p:rCtr x="-43" y="-21354"/>
                                    </p:animMotion>
                                  </p:childTnLst>
                                </p:cTn>
                              </p:par>
                              <p:par>
                                <p:cTn id="124" presetID="42" presetClass="path" presetSubtype="0" accel="50000" decel="50000" fill="hold" nodeType="withEffect">
                                  <p:stCondLst>
                                    <p:cond delay="17300"/>
                                  </p:stCondLst>
                                  <p:childTnLst>
                                    <p:animMotion origin="layout" path="M 0 3.51852E-6 L 0.00076 0.43402 " pathEditMode="relative" rAng="0" ptsTypes="AA">
                                      <p:cBhvr>
                                        <p:cTn id="125" dur="1170" fill="hold"/>
                                        <p:tgtEl>
                                          <p:spTgt spid="27"/>
                                        </p:tgtEl>
                                        <p:attrNameLst>
                                          <p:attrName>ppt_x</p:attrName>
                                          <p:attrName>ppt_y</p:attrName>
                                        </p:attrNameLst>
                                      </p:cBhvr>
                                      <p:rCtr x="33" y="21701"/>
                                    </p:animMotion>
                                  </p:childTnLst>
                                </p:cTn>
                              </p:par>
                              <p:par>
                                <p:cTn id="126" presetID="16" presetClass="entr" presetSubtype="42" fill="hold" grpId="0" nodeType="withEffect">
                                  <p:stCondLst>
                                    <p:cond delay="17400"/>
                                  </p:stCondLst>
                                  <p:childTnLst>
                                    <p:set>
                                      <p:cBhvr>
                                        <p:cTn id="127" dur="1" fill="hold">
                                          <p:stCondLst>
                                            <p:cond delay="0"/>
                                          </p:stCondLst>
                                        </p:cTn>
                                        <p:tgtEl>
                                          <p:spTgt spid="26"/>
                                        </p:tgtEl>
                                        <p:attrNameLst>
                                          <p:attrName>style.visibility</p:attrName>
                                        </p:attrNameLst>
                                      </p:cBhvr>
                                      <p:to>
                                        <p:strVal val="visible"/>
                                      </p:to>
                                    </p:set>
                                    <p:animEffect transition="in" filter="barn(outHorizontal)">
                                      <p:cBhvr>
                                        <p:cTn id="128" dur="1000"/>
                                        <p:tgtEl>
                                          <p:spTgt spid="26"/>
                                        </p:tgtEl>
                                      </p:cBhvr>
                                    </p:animEffect>
                                  </p:childTnLst>
                                </p:cTn>
                              </p:par>
                              <p:par>
                                <p:cTn id="129" presetID="42" presetClass="path" presetSubtype="0" accel="50000" decel="50000" fill="hold" nodeType="withEffect">
                                  <p:stCondLst>
                                    <p:cond delay="21350"/>
                                  </p:stCondLst>
                                  <p:childTnLst>
                                    <p:animMotion origin="layout" path="M -0.00076 -0.42708 L -0.00011 0.00213 " pathEditMode="relative" rAng="0" ptsTypes="AA">
                                      <p:cBhvr>
                                        <p:cTn id="130" dur="580" fill="hold"/>
                                        <p:tgtEl>
                                          <p:spTgt spid="28"/>
                                        </p:tgtEl>
                                        <p:attrNameLst>
                                          <p:attrName>ppt_x</p:attrName>
                                          <p:attrName>ppt_y</p:attrName>
                                        </p:attrNameLst>
                                      </p:cBhvr>
                                      <p:rCtr x="33" y="21451"/>
                                    </p:animMotion>
                                  </p:childTnLst>
                                </p:cTn>
                              </p:par>
                              <p:par>
                                <p:cTn id="131" presetID="42" presetClass="path" presetSubtype="0" accel="50000" decel="50000" fill="hold" nodeType="withEffect">
                                  <p:stCondLst>
                                    <p:cond delay="21350"/>
                                  </p:stCondLst>
                                  <p:childTnLst>
                                    <p:animMotion origin="layout" path="M 0.00076 0.43402 L -0.00098 0.00231 " pathEditMode="relative" rAng="0" ptsTypes="AA">
                                      <p:cBhvr>
                                        <p:cTn id="132" dur="580" fill="hold"/>
                                        <p:tgtEl>
                                          <p:spTgt spid="27"/>
                                        </p:tgtEl>
                                        <p:attrNameLst>
                                          <p:attrName>ppt_x</p:attrName>
                                          <p:attrName>ppt_y</p:attrName>
                                        </p:attrNameLst>
                                      </p:cBhvr>
                                      <p:rCtr x="-87" y="-21586"/>
                                    </p:animMotion>
                                  </p:childTnLst>
                                </p:cTn>
                              </p:par>
                              <p:par>
                                <p:cTn id="133" presetID="16" presetClass="exit" presetSubtype="26" fill="hold" grpId="1" nodeType="withEffect">
                                  <p:stCondLst>
                                    <p:cond delay="21400"/>
                                  </p:stCondLst>
                                  <p:childTnLst>
                                    <p:animEffect transition="out" filter="barn(inHorizontal)">
                                      <p:cBhvr>
                                        <p:cTn id="134" dur="500"/>
                                        <p:tgtEl>
                                          <p:spTgt spid="26"/>
                                        </p:tgtEl>
                                      </p:cBhvr>
                                    </p:animEffect>
                                    <p:set>
                                      <p:cBhvr>
                                        <p:cTn id="135" dur="1" fill="hold">
                                          <p:stCondLst>
                                            <p:cond delay="499"/>
                                          </p:stCondLst>
                                        </p:cTn>
                                        <p:tgtEl>
                                          <p:spTgt spid="26"/>
                                        </p:tgtEl>
                                        <p:attrNameLst>
                                          <p:attrName>style.visibility</p:attrName>
                                        </p:attrNameLst>
                                      </p:cBhvr>
                                      <p:to>
                                        <p:strVal val="hidden"/>
                                      </p:to>
                                    </p:set>
                                  </p:childTnLst>
                                </p:cTn>
                              </p:par>
                              <p:par>
                                <p:cTn id="136" presetID="10" presetClass="exit" presetSubtype="0" fill="hold" nodeType="withEffect">
                                  <p:stCondLst>
                                    <p:cond delay="22050"/>
                                  </p:stCondLst>
                                  <p:childTnLst>
                                    <p:animEffect transition="out" filter="fade">
                                      <p:cBhvr>
                                        <p:cTn id="137" dur="10"/>
                                        <p:tgtEl>
                                          <p:spTgt spid="27"/>
                                        </p:tgtEl>
                                      </p:cBhvr>
                                    </p:animEffect>
                                    <p:set>
                                      <p:cBhvr>
                                        <p:cTn id="138" dur="1" fill="hold">
                                          <p:stCondLst>
                                            <p:cond delay="9"/>
                                          </p:stCondLst>
                                        </p:cTn>
                                        <p:tgtEl>
                                          <p:spTgt spid="27"/>
                                        </p:tgtEl>
                                        <p:attrNameLst>
                                          <p:attrName>style.visibility</p:attrName>
                                        </p:attrNameLst>
                                      </p:cBhvr>
                                      <p:to>
                                        <p:strVal val="hidden"/>
                                      </p:to>
                                    </p:set>
                                  </p:childTnLst>
                                </p:cTn>
                              </p:par>
                              <p:par>
                                <p:cTn id="139" presetID="10" presetClass="exit" presetSubtype="0" fill="hold" nodeType="withEffect">
                                  <p:stCondLst>
                                    <p:cond delay="22050"/>
                                  </p:stCondLst>
                                  <p:childTnLst>
                                    <p:animEffect transition="out" filter="fade">
                                      <p:cBhvr>
                                        <p:cTn id="140" dur="10"/>
                                        <p:tgtEl>
                                          <p:spTgt spid="28"/>
                                        </p:tgtEl>
                                      </p:cBhvr>
                                    </p:animEffect>
                                    <p:set>
                                      <p:cBhvr>
                                        <p:cTn id="141" dur="1" fill="hold">
                                          <p:stCondLst>
                                            <p:cond delay="9"/>
                                          </p:stCondLst>
                                        </p:cTn>
                                        <p:tgtEl>
                                          <p:spTgt spid="28"/>
                                        </p:tgtEl>
                                        <p:attrNameLst>
                                          <p:attrName>style.visibility</p:attrName>
                                        </p:attrNameLst>
                                      </p:cBhvr>
                                      <p:to>
                                        <p:strVal val="hidden"/>
                                      </p:to>
                                    </p:set>
                                  </p:childTnLst>
                                </p:cTn>
                              </p:par>
                              <p:par>
                                <p:cTn id="142" presetID="10" presetClass="entr" presetSubtype="0" fill="hold" nodeType="withEffect">
                                  <p:stCondLst>
                                    <p:cond delay="21950"/>
                                  </p:stCondLst>
                                  <p:childTnLst>
                                    <p:set>
                                      <p:cBhvr>
                                        <p:cTn id="143" dur="1" fill="hold">
                                          <p:stCondLst>
                                            <p:cond delay="0"/>
                                          </p:stCondLst>
                                        </p:cTn>
                                        <p:tgtEl>
                                          <p:spTgt spid="30"/>
                                        </p:tgtEl>
                                        <p:attrNameLst>
                                          <p:attrName>style.visibility</p:attrName>
                                        </p:attrNameLst>
                                      </p:cBhvr>
                                      <p:to>
                                        <p:strVal val="visible"/>
                                      </p:to>
                                    </p:set>
                                    <p:animEffect transition="in" filter="fade">
                                      <p:cBhvr>
                                        <p:cTn id="144" dur="100"/>
                                        <p:tgtEl>
                                          <p:spTgt spid="30"/>
                                        </p:tgtEl>
                                      </p:cBhvr>
                                    </p:animEffect>
                                  </p:childTnLst>
                                </p:cTn>
                              </p:par>
                              <p:par>
                                <p:cTn id="145" presetID="10" presetClass="entr" presetSubtype="0" fill="hold" nodeType="withEffect">
                                  <p:stCondLst>
                                    <p:cond delay="21950"/>
                                  </p:stCondLst>
                                  <p:childTnLst>
                                    <p:set>
                                      <p:cBhvr>
                                        <p:cTn id="146" dur="1" fill="hold">
                                          <p:stCondLst>
                                            <p:cond delay="0"/>
                                          </p:stCondLst>
                                        </p:cTn>
                                        <p:tgtEl>
                                          <p:spTgt spid="31"/>
                                        </p:tgtEl>
                                        <p:attrNameLst>
                                          <p:attrName>style.visibility</p:attrName>
                                        </p:attrNameLst>
                                      </p:cBhvr>
                                      <p:to>
                                        <p:strVal val="visible"/>
                                      </p:to>
                                    </p:set>
                                    <p:animEffect transition="in" filter="fade">
                                      <p:cBhvr>
                                        <p:cTn id="147" dur="100"/>
                                        <p:tgtEl>
                                          <p:spTgt spid="31"/>
                                        </p:tgtEl>
                                      </p:cBhvr>
                                    </p:animEffect>
                                  </p:childTnLst>
                                </p:cTn>
                              </p:par>
                              <p:par>
                                <p:cTn id="148" presetID="42" presetClass="path" presetSubtype="0" accel="50000" decel="50000" fill="hold" nodeType="withEffect">
                                  <p:stCondLst>
                                    <p:cond delay="22050"/>
                                  </p:stCondLst>
                                  <p:childTnLst>
                                    <p:animMotion origin="layout" path="M 0 -3.51852E-6 L -0.00076 -0.42708 " pathEditMode="relative" rAng="0" ptsTypes="AA">
                                      <p:cBhvr>
                                        <p:cTn id="149" dur="1170" fill="hold"/>
                                        <p:tgtEl>
                                          <p:spTgt spid="31"/>
                                        </p:tgtEl>
                                        <p:attrNameLst>
                                          <p:attrName>ppt_x</p:attrName>
                                          <p:attrName>ppt_y</p:attrName>
                                        </p:attrNameLst>
                                      </p:cBhvr>
                                      <p:rCtr x="-43" y="-21354"/>
                                    </p:animMotion>
                                  </p:childTnLst>
                                </p:cTn>
                              </p:par>
                              <p:par>
                                <p:cTn id="150" presetID="42" presetClass="path" presetSubtype="0" accel="50000" decel="50000" fill="hold" nodeType="withEffect">
                                  <p:stCondLst>
                                    <p:cond delay="22050"/>
                                  </p:stCondLst>
                                  <p:childTnLst>
                                    <p:animMotion origin="layout" path="M 0 3.51852E-6 L 0.00076 0.43402 " pathEditMode="relative" rAng="0" ptsTypes="AA">
                                      <p:cBhvr>
                                        <p:cTn id="151" dur="1170" fill="hold"/>
                                        <p:tgtEl>
                                          <p:spTgt spid="30"/>
                                        </p:tgtEl>
                                        <p:attrNameLst>
                                          <p:attrName>ppt_x</p:attrName>
                                          <p:attrName>ppt_y</p:attrName>
                                        </p:attrNameLst>
                                      </p:cBhvr>
                                      <p:rCtr x="33" y="21701"/>
                                    </p:animMotion>
                                  </p:childTnLst>
                                </p:cTn>
                              </p:par>
                              <p:par>
                                <p:cTn id="152" presetID="16" presetClass="entr" presetSubtype="42" fill="hold" grpId="0" nodeType="withEffect">
                                  <p:stCondLst>
                                    <p:cond delay="22150"/>
                                  </p:stCondLst>
                                  <p:childTnLst>
                                    <p:set>
                                      <p:cBhvr>
                                        <p:cTn id="153" dur="1" fill="hold">
                                          <p:stCondLst>
                                            <p:cond delay="0"/>
                                          </p:stCondLst>
                                        </p:cTn>
                                        <p:tgtEl>
                                          <p:spTgt spid="29"/>
                                        </p:tgtEl>
                                        <p:attrNameLst>
                                          <p:attrName>style.visibility</p:attrName>
                                        </p:attrNameLst>
                                      </p:cBhvr>
                                      <p:to>
                                        <p:strVal val="visible"/>
                                      </p:to>
                                    </p:set>
                                    <p:animEffect transition="in" filter="barn(outHorizontal)">
                                      <p:cBhvr>
                                        <p:cTn id="154" dur="1000"/>
                                        <p:tgtEl>
                                          <p:spTgt spid="29"/>
                                        </p:tgtEl>
                                      </p:cBhvr>
                                    </p:animEffect>
                                  </p:childTnLst>
                                </p:cTn>
                              </p:par>
                              <p:par>
                                <p:cTn id="155" presetID="42" presetClass="path" presetSubtype="0" accel="50000" decel="50000" fill="hold" nodeType="withEffect">
                                  <p:stCondLst>
                                    <p:cond delay="26100"/>
                                  </p:stCondLst>
                                  <p:childTnLst>
                                    <p:animMotion origin="layout" path="M -0.00076 -0.42708 L -0.00011 0.00213 " pathEditMode="relative" rAng="0" ptsTypes="AA">
                                      <p:cBhvr>
                                        <p:cTn id="156" dur="580" fill="hold"/>
                                        <p:tgtEl>
                                          <p:spTgt spid="31"/>
                                        </p:tgtEl>
                                        <p:attrNameLst>
                                          <p:attrName>ppt_x</p:attrName>
                                          <p:attrName>ppt_y</p:attrName>
                                        </p:attrNameLst>
                                      </p:cBhvr>
                                      <p:rCtr x="33" y="21451"/>
                                    </p:animMotion>
                                  </p:childTnLst>
                                </p:cTn>
                              </p:par>
                              <p:par>
                                <p:cTn id="157" presetID="42" presetClass="path" presetSubtype="0" accel="50000" decel="50000" fill="hold" nodeType="withEffect">
                                  <p:stCondLst>
                                    <p:cond delay="26100"/>
                                  </p:stCondLst>
                                  <p:childTnLst>
                                    <p:animMotion origin="layout" path="M 0.00076 0.43402 L -0.00098 0.00231 " pathEditMode="relative" rAng="0" ptsTypes="AA">
                                      <p:cBhvr>
                                        <p:cTn id="158" dur="580" fill="hold"/>
                                        <p:tgtEl>
                                          <p:spTgt spid="30"/>
                                        </p:tgtEl>
                                        <p:attrNameLst>
                                          <p:attrName>ppt_x</p:attrName>
                                          <p:attrName>ppt_y</p:attrName>
                                        </p:attrNameLst>
                                      </p:cBhvr>
                                      <p:rCtr x="-87" y="-21586"/>
                                    </p:animMotion>
                                  </p:childTnLst>
                                </p:cTn>
                              </p:par>
                              <p:par>
                                <p:cTn id="159" presetID="16" presetClass="exit" presetSubtype="26" fill="hold" grpId="1" nodeType="withEffect">
                                  <p:stCondLst>
                                    <p:cond delay="26150"/>
                                  </p:stCondLst>
                                  <p:childTnLst>
                                    <p:animEffect transition="out" filter="barn(inHorizontal)">
                                      <p:cBhvr>
                                        <p:cTn id="160" dur="500"/>
                                        <p:tgtEl>
                                          <p:spTgt spid="29"/>
                                        </p:tgtEl>
                                      </p:cBhvr>
                                    </p:animEffect>
                                    <p:set>
                                      <p:cBhvr>
                                        <p:cTn id="161" dur="1" fill="hold">
                                          <p:stCondLst>
                                            <p:cond delay="499"/>
                                          </p:stCondLst>
                                        </p:cTn>
                                        <p:tgtEl>
                                          <p:spTgt spid="29"/>
                                        </p:tgtEl>
                                        <p:attrNameLst>
                                          <p:attrName>style.visibility</p:attrName>
                                        </p:attrNameLst>
                                      </p:cBhvr>
                                      <p:to>
                                        <p:strVal val="hidden"/>
                                      </p:to>
                                    </p:set>
                                  </p:childTnLst>
                                </p:cTn>
                              </p:par>
                              <p:par>
                                <p:cTn id="162" presetID="10" presetClass="exit" presetSubtype="0" fill="hold" nodeType="withEffect">
                                  <p:stCondLst>
                                    <p:cond delay="26800"/>
                                  </p:stCondLst>
                                  <p:childTnLst>
                                    <p:animEffect transition="out" filter="fade">
                                      <p:cBhvr>
                                        <p:cTn id="163" dur="10"/>
                                        <p:tgtEl>
                                          <p:spTgt spid="30"/>
                                        </p:tgtEl>
                                      </p:cBhvr>
                                    </p:animEffect>
                                    <p:set>
                                      <p:cBhvr>
                                        <p:cTn id="164" dur="1" fill="hold">
                                          <p:stCondLst>
                                            <p:cond delay="9"/>
                                          </p:stCondLst>
                                        </p:cTn>
                                        <p:tgtEl>
                                          <p:spTgt spid="30"/>
                                        </p:tgtEl>
                                        <p:attrNameLst>
                                          <p:attrName>style.visibility</p:attrName>
                                        </p:attrNameLst>
                                      </p:cBhvr>
                                      <p:to>
                                        <p:strVal val="hidden"/>
                                      </p:to>
                                    </p:set>
                                  </p:childTnLst>
                                </p:cTn>
                              </p:par>
                              <p:par>
                                <p:cTn id="165" presetID="10" presetClass="exit" presetSubtype="0" fill="hold" nodeType="withEffect">
                                  <p:stCondLst>
                                    <p:cond delay="26800"/>
                                  </p:stCondLst>
                                  <p:childTnLst>
                                    <p:animEffect transition="out" filter="fade">
                                      <p:cBhvr>
                                        <p:cTn id="166" dur="10"/>
                                        <p:tgtEl>
                                          <p:spTgt spid="31"/>
                                        </p:tgtEl>
                                      </p:cBhvr>
                                    </p:animEffect>
                                    <p:set>
                                      <p:cBhvr>
                                        <p:cTn id="167" dur="1" fill="hold">
                                          <p:stCondLst>
                                            <p:cond delay="9"/>
                                          </p:stCondLst>
                                        </p:cTn>
                                        <p:tgtEl>
                                          <p:spTgt spid="31"/>
                                        </p:tgtEl>
                                        <p:attrNameLst>
                                          <p:attrName>style.visibility</p:attrName>
                                        </p:attrNameLst>
                                      </p:cBhvr>
                                      <p:to>
                                        <p:strVal val="hidden"/>
                                      </p:to>
                                    </p:set>
                                  </p:childTnLst>
                                </p:cTn>
                              </p:par>
                              <p:par>
                                <p:cTn id="168" presetID="10" presetClass="entr" presetSubtype="0" fill="hold" nodeType="withEffect">
                                  <p:stCondLst>
                                    <p:cond delay="26700"/>
                                  </p:stCondLst>
                                  <p:childTnLst>
                                    <p:set>
                                      <p:cBhvr>
                                        <p:cTn id="169" dur="1" fill="hold">
                                          <p:stCondLst>
                                            <p:cond delay="0"/>
                                          </p:stCondLst>
                                        </p:cTn>
                                        <p:tgtEl>
                                          <p:spTgt spid="33"/>
                                        </p:tgtEl>
                                        <p:attrNameLst>
                                          <p:attrName>style.visibility</p:attrName>
                                        </p:attrNameLst>
                                      </p:cBhvr>
                                      <p:to>
                                        <p:strVal val="visible"/>
                                      </p:to>
                                    </p:set>
                                    <p:animEffect transition="in" filter="fade">
                                      <p:cBhvr>
                                        <p:cTn id="170" dur="100"/>
                                        <p:tgtEl>
                                          <p:spTgt spid="33"/>
                                        </p:tgtEl>
                                      </p:cBhvr>
                                    </p:animEffect>
                                  </p:childTnLst>
                                </p:cTn>
                              </p:par>
                              <p:par>
                                <p:cTn id="171" presetID="10" presetClass="entr" presetSubtype="0" fill="hold" nodeType="withEffect">
                                  <p:stCondLst>
                                    <p:cond delay="26700"/>
                                  </p:stCondLst>
                                  <p:childTnLst>
                                    <p:set>
                                      <p:cBhvr>
                                        <p:cTn id="172" dur="1" fill="hold">
                                          <p:stCondLst>
                                            <p:cond delay="0"/>
                                          </p:stCondLst>
                                        </p:cTn>
                                        <p:tgtEl>
                                          <p:spTgt spid="34"/>
                                        </p:tgtEl>
                                        <p:attrNameLst>
                                          <p:attrName>style.visibility</p:attrName>
                                        </p:attrNameLst>
                                      </p:cBhvr>
                                      <p:to>
                                        <p:strVal val="visible"/>
                                      </p:to>
                                    </p:set>
                                    <p:animEffect transition="in" filter="fade">
                                      <p:cBhvr>
                                        <p:cTn id="173" dur="100"/>
                                        <p:tgtEl>
                                          <p:spTgt spid="34"/>
                                        </p:tgtEl>
                                      </p:cBhvr>
                                    </p:animEffect>
                                  </p:childTnLst>
                                </p:cTn>
                              </p:par>
                              <p:par>
                                <p:cTn id="174" presetID="42" presetClass="path" presetSubtype="0" accel="50000" decel="50000" fill="hold" nodeType="withEffect">
                                  <p:stCondLst>
                                    <p:cond delay="26800"/>
                                  </p:stCondLst>
                                  <p:childTnLst>
                                    <p:animMotion origin="layout" path="M 0 -3.51852E-6 L -0.00076 -0.42708 " pathEditMode="relative" rAng="0" ptsTypes="AA">
                                      <p:cBhvr>
                                        <p:cTn id="175" dur="1170" fill="hold"/>
                                        <p:tgtEl>
                                          <p:spTgt spid="34"/>
                                        </p:tgtEl>
                                        <p:attrNameLst>
                                          <p:attrName>ppt_x</p:attrName>
                                          <p:attrName>ppt_y</p:attrName>
                                        </p:attrNameLst>
                                      </p:cBhvr>
                                      <p:rCtr x="-43" y="-21354"/>
                                    </p:animMotion>
                                  </p:childTnLst>
                                </p:cTn>
                              </p:par>
                              <p:par>
                                <p:cTn id="176" presetID="42" presetClass="path" presetSubtype="0" accel="50000" decel="50000" fill="hold" nodeType="withEffect">
                                  <p:stCondLst>
                                    <p:cond delay="26800"/>
                                  </p:stCondLst>
                                  <p:childTnLst>
                                    <p:animMotion origin="layout" path="M 0 3.51852E-6 L 0.00076 0.43402 " pathEditMode="relative" rAng="0" ptsTypes="AA">
                                      <p:cBhvr>
                                        <p:cTn id="177" dur="1170" fill="hold"/>
                                        <p:tgtEl>
                                          <p:spTgt spid="33"/>
                                        </p:tgtEl>
                                        <p:attrNameLst>
                                          <p:attrName>ppt_x</p:attrName>
                                          <p:attrName>ppt_y</p:attrName>
                                        </p:attrNameLst>
                                      </p:cBhvr>
                                      <p:rCtr x="33" y="21701"/>
                                    </p:animMotion>
                                  </p:childTnLst>
                                </p:cTn>
                              </p:par>
                              <p:par>
                                <p:cTn id="178" presetID="16" presetClass="entr" presetSubtype="42" fill="hold" grpId="0" nodeType="withEffect">
                                  <p:stCondLst>
                                    <p:cond delay="26900"/>
                                  </p:stCondLst>
                                  <p:childTnLst>
                                    <p:set>
                                      <p:cBhvr>
                                        <p:cTn id="179" dur="1" fill="hold">
                                          <p:stCondLst>
                                            <p:cond delay="0"/>
                                          </p:stCondLst>
                                        </p:cTn>
                                        <p:tgtEl>
                                          <p:spTgt spid="32"/>
                                        </p:tgtEl>
                                        <p:attrNameLst>
                                          <p:attrName>style.visibility</p:attrName>
                                        </p:attrNameLst>
                                      </p:cBhvr>
                                      <p:to>
                                        <p:strVal val="visible"/>
                                      </p:to>
                                    </p:set>
                                    <p:animEffect transition="in" filter="barn(outHorizontal)">
                                      <p:cBhvr>
                                        <p:cTn id="180" dur="1000"/>
                                        <p:tgtEl>
                                          <p:spTgt spid="32"/>
                                        </p:tgtEl>
                                      </p:cBhvr>
                                    </p:animEffect>
                                  </p:childTnLst>
                                </p:cTn>
                              </p:par>
                              <p:par>
                                <p:cTn id="181" presetID="42" presetClass="path" presetSubtype="0" accel="50000" decel="50000" fill="hold" nodeType="withEffect">
                                  <p:stCondLst>
                                    <p:cond delay="31850"/>
                                  </p:stCondLst>
                                  <p:childTnLst>
                                    <p:animMotion origin="layout" path="M -0.00076 -0.42708 L -0.00011 0.00213 " pathEditMode="relative" rAng="0" ptsTypes="AA">
                                      <p:cBhvr>
                                        <p:cTn id="182" dur="580" fill="hold"/>
                                        <p:tgtEl>
                                          <p:spTgt spid="34"/>
                                        </p:tgtEl>
                                        <p:attrNameLst>
                                          <p:attrName>ppt_x</p:attrName>
                                          <p:attrName>ppt_y</p:attrName>
                                        </p:attrNameLst>
                                      </p:cBhvr>
                                      <p:rCtr x="33" y="21451"/>
                                    </p:animMotion>
                                  </p:childTnLst>
                                </p:cTn>
                              </p:par>
                              <p:par>
                                <p:cTn id="183" presetID="42" presetClass="path" presetSubtype="0" accel="50000" decel="50000" fill="hold" nodeType="withEffect">
                                  <p:stCondLst>
                                    <p:cond delay="31850"/>
                                  </p:stCondLst>
                                  <p:childTnLst>
                                    <p:animMotion origin="layout" path="M 0.00076 0.43402 L -0.00098 0.00231 " pathEditMode="relative" rAng="0" ptsTypes="AA">
                                      <p:cBhvr>
                                        <p:cTn id="184" dur="580" fill="hold"/>
                                        <p:tgtEl>
                                          <p:spTgt spid="33"/>
                                        </p:tgtEl>
                                        <p:attrNameLst>
                                          <p:attrName>ppt_x</p:attrName>
                                          <p:attrName>ppt_y</p:attrName>
                                        </p:attrNameLst>
                                      </p:cBhvr>
                                      <p:rCtr x="-87" y="-21586"/>
                                    </p:animMotion>
                                  </p:childTnLst>
                                </p:cTn>
                              </p:par>
                              <p:par>
                                <p:cTn id="185" presetID="16" presetClass="exit" presetSubtype="26" fill="hold" grpId="1" nodeType="withEffect">
                                  <p:stCondLst>
                                    <p:cond delay="31900"/>
                                  </p:stCondLst>
                                  <p:childTnLst>
                                    <p:animEffect transition="out" filter="barn(inHorizontal)">
                                      <p:cBhvr>
                                        <p:cTn id="186" dur="500"/>
                                        <p:tgtEl>
                                          <p:spTgt spid="32"/>
                                        </p:tgtEl>
                                      </p:cBhvr>
                                    </p:animEffect>
                                    <p:set>
                                      <p:cBhvr>
                                        <p:cTn id="187" dur="1" fill="hold">
                                          <p:stCondLst>
                                            <p:cond delay="499"/>
                                          </p:stCondLst>
                                        </p:cTn>
                                        <p:tgtEl>
                                          <p:spTgt spid="32"/>
                                        </p:tgtEl>
                                        <p:attrNameLst>
                                          <p:attrName>style.visibility</p:attrName>
                                        </p:attrNameLst>
                                      </p:cBhvr>
                                      <p:to>
                                        <p:strVal val="hidden"/>
                                      </p:to>
                                    </p:set>
                                  </p:childTnLst>
                                </p:cTn>
                              </p:par>
                              <p:par>
                                <p:cTn id="188" presetID="10" presetClass="exit" presetSubtype="0" fill="hold" nodeType="withEffect">
                                  <p:stCondLst>
                                    <p:cond delay="32550"/>
                                  </p:stCondLst>
                                  <p:childTnLst>
                                    <p:animEffect transition="out" filter="fade">
                                      <p:cBhvr>
                                        <p:cTn id="189" dur="10"/>
                                        <p:tgtEl>
                                          <p:spTgt spid="33"/>
                                        </p:tgtEl>
                                      </p:cBhvr>
                                    </p:animEffect>
                                    <p:set>
                                      <p:cBhvr>
                                        <p:cTn id="190" dur="1" fill="hold">
                                          <p:stCondLst>
                                            <p:cond delay="9"/>
                                          </p:stCondLst>
                                        </p:cTn>
                                        <p:tgtEl>
                                          <p:spTgt spid="33"/>
                                        </p:tgtEl>
                                        <p:attrNameLst>
                                          <p:attrName>style.visibility</p:attrName>
                                        </p:attrNameLst>
                                      </p:cBhvr>
                                      <p:to>
                                        <p:strVal val="hidden"/>
                                      </p:to>
                                    </p:set>
                                  </p:childTnLst>
                                </p:cTn>
                              </p:par>
                              <p:par>
                                <p:cTn id="191" presetID="10" presetClass="exit" presetSubtype="0" fill="hold" nodeType="withEffect">
                                  <p:stCondLst>
                                    <p:cond delay="32550"/>
                                  </p:stCondLst>
                                  <p:childTnLst>
                                    <p:animEffect transition="out" filter="fade">
                                      <p:cBhvr>
                                        <p:cTn id="192" dur="10"/>
                                        <p:tgtEl>
                                          <p:spTgt spid="34"/>
                                        </p:tgtEl>
                                      </p:cBhvr>
                                    </p:animEffect>
                                    <p:set>
                                      <p:cBhvr>
                                        <p:cTn id="193" dur="1" fill="hold">
                                          <p:stCondLst>
                                            <p:cond delay="9"/>
                                          </p:stCondLst>
                                        </p:cTn>
                                        <p:tgtEl>
                                          <p:spTgt spid="34"/>
                                        </p:tgtEl>
                                        <p:attrNameLst>
                                          <p:attrName>style.visibility</p:attrName>
                                        </p:attrNameLst>
                                      </p:cBhvr>
                                      <p:to>
                                        <p:strVal val="hidden"/>
                                      </p:to>
                                    </p:set>
                                  </p:childTnLst>
                                </p:cTn>
                              </p:par>
                              <p:par>
                                <p:cTn id="194" presetID="10" presetClass="entr" presetSubtype="0" fill="hold" nodeType="withEffect">
                                  <p:stCondLst>
                                    <p:cond delay="32450"/>
                                  </p:stCondLst>
                                  <p:childTnLst>
                                    <p:set>
                                      <p:cBhvr>
                                        <p:cTn id="195" dur="1" fill="hold">
                                          <p:stCondLst>
                                            <p:cond delay="0"/>
                                          </p:stCondLst>
                                        </p:cTn>
                                        <p:tgtEl>
                                          <p:spTgt spid="36"/>
                                        </p:tgtEl>
                                        <p:attrNameLst>
                                          <p:attrName>style.visibility</p:attrName>
                                        </p:attrNameLst>
                                      </p:cBhvr>
                                      <p:to>
                                        <p:strVal val="visible"/>
                                      </p:to>
                                    </p:set>
                                    <p:animEffect transition="in" filter="fade">
                                      <p:cBhvr>
                                        <p:cTn id="196" dur="100"/>
                                        <p:tgtEl>
                                          <p:spTgt spid="36"/>
                                        </p:tgtEl>
                                      </p:cBhvr>
                                    </p:animEffect>
                                  </p:childTnLst>
                                </p:cTn>
                              </p:par>
                              <p:par>
                                <p:cTn id="197" presetID="10" presetClass="entr" presetSubtype="0" fill="hold" nodeType="withEffect">
                                  <p:stCondLst>
                                    <p:cond delay="32450"/>
                                  </p:stCondLst>
                                  <p:childTnLst>
                                    <p:set>
                                      <p:cBhvr>
                                        <p:cTn id="198" dur="1" fill="hold">
                                          <p:stCondLst>
                                            <p:cond delay="0"/>
                                          </p:stCondLst>
                                        </p:cTn>
                                        <p:tgtEl>
                                          <p:spTgt spid="37"/>
                                        </p:tgtEl>
                                        <p:attrNameLst>
                                          <p:attrName>style.visibility</p:attrName>
                                        </p:attrNameLst>
                                      </p:cBhvr>
                                      <p:to>
                                        <p:strVal val="visible"/>
                                      </p:to>
                                    </p:set>
                                    <p:animEffect transition="in" filter="fade">
                                      <p:cBhvr>
                                        <p:cTn id="199" dur="100"/>
                                        <p:tgtEl>
                                          <p:spTgt spid="37"/>
                                        </p:tgtEl>
                                      </p:cBhvr>
                                    </p:animEffect>
                                  </p:childTnLst>
                                </p:cTn>
                              </p:par>
                              <p:par>
                                <p:cTn id="200" presetID="42" presetClass="path" presetSubtype="0" accel="50000" decel="50000" fill="hold" nodeType="withEffect">
                                  <p:stCondLst>
                                    <p:cond delay="32550"/>
                                  </p:stCondLst>
                                  <p:childTnLst>
                                    <p:animMotion origin="layout" path="M 0 -3.51852E-6 L -0.00076 -0.42708 " pathEditMode="relative" rAng="0" ptsTypes="AA">
                                      <p:cBhvr>
                                        <p:cTn id="201" dur="1170" fill="hold"/>
                                        <p:tgtEl>
                                          <p:spTgt spid="37"/>
                                        </p:tgtEl>
                                        <p:attrNameLst>
                                          <p:attrName>ppt_x</p:attrName>
                                          <p:attrName>ppt_y</p:attrName>
                                        </p:attrNameLst>
                                      </p:cBhvr>
                                      <p:rCtr x="-43" y="-21354"/>
                                    </p:animMotion>
                                  </p:childTnLst>
                                </p:cTn>
                              </p:par>
                              <p:par>
                                <p:cTn id="202" presetID="42" presetClass="path" presetSubtype="0" accel="50000" decel="50000" fill="hold" nodeType="withEffect">
                                  <p:stCondLst>
                                    <p:cond delay="32550"/>
                                  </p:stCondLst>
                                  <p:childTnLst>
                                    <p:animMotion origin="layout" path="M 0 3.51852E-6 L 0.00076 0.43402 " pathEditMode="relative" rAng="0" ptsTypes="AA">
                                      <p:cBhvr>
                                        <p:cTn id="203" dur="1170" fill="hold"/>
                                        <p:tgtEl>
                                          <p:spTgt spid="36"/>
                                        </p:tgtEl>
                                        <p:attrNameLst>
                                          <p:attrName>ppt_x</p:attrName>
                                          <p:attrName>ppt_y</p:attrName>
                                        </p:attrNameLst>
                                      </p:cBhvr>
                                      <p:rCtr x="33" y="21701"/>
                                    </p:animMotion>
                                  </p:childTnLst>
                                </p:cTn>
                              </p:par>
                              <p:par>
                                <p:cTn id="204" presetID="16" presetClass="entr" presetSubtype="42" fill="hold" grpId="0" nodeType="withEffect">
                                  <p:stCondLst>
                                    <p:cond delay="32650"/>
                                  </p:stCondLst>
                                  <p:childTnLst>
                                    <p:set>
                                      <p:cBhvr>
                                        <p:cTn id="205" dur="1" fill="hold">
                                          <p:stCondLst>
                                            <p:cond delay="0"/>
                                          </p:stCondLst>
                                        </p:cTn>
                                        <p:tgtEl>
                                          <p:spTgt spid="35"/>
                                        </p:tgtEl>
                                        <p:attrNameLst>
                                          <p:attrName>style.visibility</p:attrName>
                                        </p:attrNameLst>
                                      </p:cBhvr>
                                      <p:to>
                                        <p:strVal val="visible"/>
                                      </p:to>
                                    </p:set>
                                    <p:animEffect transition="in" filter="barn(outHorizontal)">
                                      <p:cBhvr>
                                        <p:cTn id="206" dur="1000"/>
                                        <p:tgtEl>
                                          <p:spTgt spid="35"/>
                                        </p:tgtEl>
                                      </p:cBhvr>
                                    </p:animEffect>
                                  </p:childTnLst>
                                </p:cTn>
                              </p:par>
                              <p:par>
                                <p:cTn id="207" presetID="42" presetClass="path" presetSubtype="0" accel="50000" decel="50000" fill="hold" nodeType="withEffect">
                                  <p:stCondLst>
                                    <p:cond delay="36600"/>
                                  </p:stCondLst>
                                  <p:childTnLst>
                                    <p:animMotion origin="layout" path="M -0.00076 -0.42708 L -0.00011 0.00213 " pathEditMode="relative" rAng="0" ptsTypes="AA">
                                      <p:cBhvr>
                                        <p:cTn id="208" dur="580" fill="hold"/>
                                        <p:tgtEl>
                                          <p:spTgt spid="37"/>
                                        </p:tgtEl>
                                        <p:attrNameLst>
                                          <p:attrName>ppt_x</p:attrName>
                                          <p:attrName>ppt_y</p:attrName>
                                        </p:attrNameLst>
                                      </p:cBhvr>
                                      <p:rCtr x="33" y="21451"/>
                                    </p:animMotion>
                                  </p:childTnLst>
                                </p:cTn>
                              </p:par>
                              <p:par>
                                <p:cTn id="209" presetID="42" presetClass="path" presetSubtype="0" accel="50000" decel="50000" fill="hold" nodeType="withEffect">
                                  <p:stCondLst>
                                    <p:cond delay="36600"/>
                                  </p:stCondLst>
                                  <p:childTnLst>
                                    <p:animMotion origin="layout" path="M 0.00076 0.43402 L -0.00098 0.00231 " pathEditMode="relative" rAng="0" ptsTypes="AA">
                                      <p:cBhvr>
                                        <p:cTn id="210" dur="580" fill="hold"/>
                                        <p:tgtEl>
                                          <p:spTgt spid="36"/>
                                        </p:tgtEl>
                                        <p:attrNameLst>
                                          <p:attrName>ppt_x</p:attrName>
                                          <p:attrName>ppt_y</p:attrName>
                                        </p:attrNameLst>
                                      </p:cBhvr>
                                      <p:rCtr x="-87" y="-21586"/>
                                    </p:animMotion>
                                  </p:childTnLst>
                                </p:cTn>
                              </p:par>
                              <p:par>
                                <p:cTn id="211" presetID="16" presetClass="exit" presetSubtype="26" fill="hold" grpId="1" nodeType="withEffect">
                                  <p:stCondLst>
                                    <p:cond delay="36650"/>
                                  </p:stCondLst>
                                  <p:childTnLst>
                                    <p:animEffect transition="out" filter="barn(inHorizontal)">
                                      <p:cBhvr>
                                        <p:cTn id="212" dur="500"/>
                                        <p:tgtEl>
                                          <p:spTgt spid="35"/>
                                        </p:tgtEl>
                                      </p:cBhvr>
                                    </p:animEffect>
                                    <p:set>
                                      <p:cBhvr>
                                        <p:cTn id="213" dur="1" fill="hold">
                                          <p:stCondLst>
                                            <p:cond delay="499"/>
                                          </p:stCondLst>
                                        </p:cTn>
                                        <p:tgtEl>
                                          <p:spTgt spid="35"/>
                                        </p:tgtEl>
                                        <p:attrNameLst>
                                          <p:attrName>style.visibility</p:attrName>
                                        </p:attrNameLst>
                                      </p:cBhvr>
                                      <p:to>
                                        <p:strVal val="hidden"/>
                                      </p:to>
                                    </p:set>
                                  </p:childTnLst>
                                </p:cTn>
                              </p:par>
                              <p:par>
                                <p:cTn id="214" presetID="10" presetClass="exit" presetSubtype="0" fill="hold" nodeType="withEffect">
                                  <p:stCondLst>
                                    <p:cond delay="37300"/>
                                  </p:stCondLst>
                                  <p:childTnLst>
                                    <p:animEffect transition="out" filter="fade">
                                      <p:cBhvr>
                                        <p:cTn id="215" dur="10"/>
                                        <p:tgtEl>
                                          <p:spTgt spid="36"/>
                                        </p:tgtEl>
                                      </p:cBhvr>
                                    </p:animEffect>
                                    <p:set>
                                      <p:cBhvr>
                                        <p:cTn id="216" dur="1" fill="hold">
                                          <p:stCondLst>
                                            <p:cond delay="9"/>
                                          </p:stCondLst>
                                        </p:cTn>
                                        <p:tgtEl>
                                          <p:spTgt spid="36"/>
                                        </p:tgtEl>
                                        <p:attrNameLst>
                                          <p:attrName>style.visibility</p:attrName>
                                        </p:attrNameLst>
                                      </p:cBhvr>
                                      <p:to>
                                        <p:strVal val="hidden"/>
                                      </p:to>
                                    </p:set>
                                  </p:childTnLst>
                                </p:cTn>
                              </p:par>
                              <p:par>
                                <p:cTn id="217" presetID="10" presetClass="exit" presetSubtype="0" fill="hold" nodeType="withEffect">
                                  <p:stCondLst>
                                    <p:cond delay="37300"/>
                                  </p:stCondLst>
                                  <p:childTnLst>
                                    <p:animEffect transition="out" filter="fade">
                                      <p:cBhvr>
                                        <p:cTn id="218" dur="10"/>
                                        <p:tgtEl>
                                          <p:spTgt spid="37"/>
                                        </p:tgtEl>
                                      </p:cBhvr>
                                    </p:animEffect>
                                    <p:set>
                                      <p:cBhvr>
                                        <p:cTn id="219" dur="1" fill="hold">
                                          <p:stCondLst>
                                            <p:cond delay="9"/>
                                          </p:stCondLst>
                                        </p:cTn>
                                        <p:tgtEl>
                                          <p:spTgt spid="37"/>
                                        </p:tgtEl>
                                        <p:attrNameLst>
                                          <p:attrName>style.visibility</p:attrName>
                                        </p:attrNameLst>
                                      </p:cBhvr>
                                      <p:to>
                                        <p:strVal val="hidden"/>
                                      </p:to>
                                    </p:set>
                                  </p:childTnLst>
                                </p:cTn>
                              </p:par>
                              <p:par>
                                <p:cTn id="220" presetID="10" presetClass="entr" presetSubtype="0" fill="hold" nodeType="withEffect">
                                  <p:stCondLst>
                                    <p:cond delay="37200"/>
                                  </p:stCondLst>
                                  <p:childTnLst>
                                    <p:set>
                                      <p:cBhvr>
                                        <p:cTn id="221" dur="1" fill="hold">
                                          <p:stCondLst>
                                            <p:cond delay="0"/>
                                          </p:stCondLst>
                                        </p:cTn>
                                        <p:tgtEl>
                                          <p:spTgt spid="39"/>
                                        </p:tgtEl>
                                        <p:attrNameLst>
                                          <p:attrName>style.visibility</p:attrName>
                                        </p:attrNameLst>
                                      </p:cBhvr>
                                      <p:to>
                                        <p:strVal val="visible"/>
                                      </p:to>
                                    </p:set>
                                    <p:animEffect transition="in" filter="fade">
                                      <p:cBhvr>
                                        <p:cTn id="222" dur="100"/>
                                        <p:tgtEl>
                                          <p:spTgt spid="39"/>
                                        </p:tgtEl>
                                      </p:cBhvr>
                                    </p:animEffect>
                                  </p:childTnLst>
                                </p:cTn>
                              </p:par>
                              <p:par>
                                <p:cTn id="223" presetID="10" presetClass="entr" presetSubtype="0" fill="hold" nodeType="withEffect">
                                  <p:stCondLst>
                                    <p:cond delay="37200"/>
                                  </p:stCondLst>
                                  <p:childTnLst>
                                    <p:set>
                                      <p:cBhvr>
                                        <p:cTn id="224" dur="1" fill="hold">
                                          <p:stCondLst>
                                            <p:cond delay="0"/>
                                          </p:stCondLst>
                                        </p:cTn>
                                        <p:tgtEl>
                                          <p:spTgt spid="40"/>
                                        </p:tgtEl>
                                        <p:attrNameLst>
                                          <p:attrName>style.visibility</p:attrName>
                                        </p:attrNameLst>
                                      </p:cBhvr>
                                      <p:to>
                                        <p:strVal val="visible"/>
                                      </p:to>
                                    </p:set>
                                    <p:animEffect transition="in" filter="fade">
                                      <p:cBhvr>
                                        <p:cTn id="225" dur="100"/>
                                        <p:tgtEl>
                                          <p:spTgt spid="40"/>
                                        </p:tgtEl>
                                      </p:cBhvr>
                                    </p:animEffect>
                                  </p:childTnLst>
                                </p:cTn>
                              </p:par>
                              <p:par>
                                <p:cTn id="226" presetID="42" presetClass="path" presetSubtype="0" accel="50000" decel="50000" fill="hold" nodeType="withEffect">
                                  <p:stCondLst>
                                    <p:cond delay="37300"/>
                                  </p:stCondLst>
                                  <p:childTnLst>
                                    <p:animMotion origin="layout" path="M 0 -3.51852E-6 L -0.00076 -0.42708 " pathEditMode="relative" rAng="0" ptsTypes="AA">
                                      <p:cBhvr>
                                        <p:cTn id="227" dur="1170" fill="hold"/>
                                        <p:tgtEl>
                                          <p:spTgt spid="40"/>
                                        </p:tgtEl>
                                        <p:attrNameLst>
                                          <p:attrName>ppt_x</p:attrName>
                                          <p:attrName>ppt_y</p:attrName>
                                        </p:attrNameLst>
                                      </p:cBhvr>
                                      <p:rCtr x="-43" y="-21354"/>
                                    </p:animMotion>
                                  </p:childTnLst>
                                </p:cTn>
                              </p:par>
                              <p:par>
                                <p:cTn id="228" presetID="42" presetClass="path" presetSubtype="0" accel="50000" decel="50000" fill="hold" nodeType="withEffect">
                                  <p:stCondLst>
                                    <p:cond delay="37300"/>
                                  </p:stCondLst>
                                  <p:childTnLst>
                                    <p:animMotion origin="layout" path="M 0 3.51852E-6 L 0.00076 0.43402 " pathEditMode="relative" rAng="0" ptsTypes="AA">
                                      <p:cBhvr>
                                        <p:cTn id="229" dur="1170" fill="hold"/>
                                        <p:tgtEl>
                                          <p:spTgt spid="39"/>
                                        </p:tgtEl>
                                        <p:attrNameLst>
                                          <p:attrName>ppt_x</p:attrName>
                                          <p:attrName>ppt_y</p:attrName>
                                        </p:attrNameLst>
                                      </p:cBhvr>
                                      <p:rCtr x="33" y="21701"/>
                                    </p:animMotion>
                                  </p:childTnLst>
                                </p:cTn>
                              </p:par>
                              <p:par>
                                <p:cTn id="230" presetID="16" presetClass="entr" presetSubtype="42" fill="hold" grpId="0" nodeType="withEffect">
                                  <p:stCondLst>
                                    <p:cond delay="37400"/>
                                  </p:stCondLst>
                                  <p:childTnLst>
                                    <p:set>
                                      <p:cBhvr>
                                        <p:cTn id="231" dur="1" fill="hold">
                                          <p:stCondLst>
                                            <p:cond delay="0"/>
                                          </p:stCondLst>
                                        </p:cTn>
                                        <p:tgtEl>
                                          <p:spTgt spid="38"/>
                                        </p:tgtEl>
                                        <p:attrNameLst>
                                          <p:attrName>style.visibility</p:attrName>
                                        </p:attrNameLst>
                                      </p:cBhvr>
                                      <p:to>
                                        <p:strVal val="visible"/>
                                      </p:to>
                                    </p:set>
                                    <p:animEffect transition="in" filter="barn(outHorizontal)">
                                      <p:cBhvr>
                                        <p:cTn id="232" dur="1000"/>
                                        <p:tgtEl>
                                          <p:spTgt spid="38"/>
                                        </p:tgtEl>
                                      </p:cBhvr>
                                    </p:animEffect>
                                  </p:childTnLst>
                                </p:cTn>
                              </p:par>
                              <p:par>
                                <p:cTn id="233" presetID="42" presetClass="path" presetSubtype="0" accel="50000" decel="50000" fill="hold" nodeType="withEffect">
                                  <p:stCondLst>
                                    <p:cond delay="41350"/>
                                  </p:stCondLst>
                                  <p:childTnLst>
                                    <p:animMotion origin="layout" path="M -0.00076 -0.42708 L -0.00011 0.00213 " pathEditMode="relative" rAng="0" ptsTypes="AA">
                                      <p:cBhvr>
                                        <p:cTn id="234" dur="580" fill="hold"/>
                                        <p:tgtEl>
                                          <p:spTgt spid="40"/>
                                        </p:tgtEl>
                                        <p:attrNameLst>
                                          <p:attrName>ppt_x</p:attrName>
                                          <p:attrName>ppt_y</p:attrName>
                                        </p:attrNameLst>
                                      </p:cBhvr>
                                      <p:rCtr x="33" y="21451"/>
                                    </p:animMotion>
                                  </p:childTnLst>
                                </p:cTn>
                              </p:par>
                              <p:par>
                                <p:cTn id="235" presetID="42" presetClass="path" presetSubtype="0" accel="50000" decel="50000" fill="hold" nodeType="withEffect">
                                  <p:stCondLst>
                                    <p:cond delay="41350"/>
                                  </p:stCondLst>
                                  <p:childTnLst>
                                    <p:animMotion origin="layout" path="M 0.00076 0.43402 L -0.00098 0.00231 " pathEditMode="relative" rAng="0" ptsTypes="AA">
                                      <p:cBhvr>
                                        <p:cTn id="236" dur="580" fill="hold"/>
                                        <p:tgtEl>
                                          <p:spTgt spid="39"/>
                                        </p:tgtEl>
                                        <p:attrNameLst>
                                          <p:attrName>ppt_x</p:attrName>
                                          <p:attrName>ppt_y</p:attrName>
                                        </p:attrNameLst>
                                      </p:cBhvr>
                                      <p:rCtr x="-87" y="-21586"/>
                                    </p:animMotion>
                                  </p:childTnLst>
                                </p:cTn>
                              </p:par>
                              <p:par>
                                <p:cTn id="237" presetID="16" presetClass="exit" presetSubtype="26" fill="hold" grpId="1" nodeType="withEffect">
                                  <p:stCondLst>
                                    <p:cond delay="41400"/>
                                  </p:stCondLst>
                                  <p:childTnLst>
                                    <p:animEffect transition="out" filter="barn(inHorizontal)">
                                      <p:cBhvr>
                                        <p:cTn id="238" dur="500"/>
                                        <p:tgtEl>
                                          <p:spTgt spid="38"/>
                                        </p:tgtEl>
                                      </p:cBhvr>
                                    </p:animEffect>
                                    <p:set>
                                      <p:cBhvr>
                                        <p:cTn id="239" dur="1" fill="hold">
                                          <p:stCondLst>
                                            <p:cond delay="499"/>
                                          </p:stCondLst>
                                        </p:cTn>
                                        <p:tgtEl>
                                          <p:spTgt spid="38"/>
                                        </p:tgtEl>
                                        <p:attrNameLst>
                                          <p:attrName>style.visibility</p:attrName>
                                        </p:attrNameLst>
                                      </p:cBhvr>
                                      <p:to>
                                        <p:strVal val="hidden"/>
                                      </p:to>
                                    </p:set>
                                  </p:childTnLst>
                                </p:cTn>
                              </p:par>
                              <p:par>
                                <p:cTn id="240" presetID="10" presetClass="exit" presetSubtype="0" fill="hold" nodeType="withEffect">
                                  <p:stCondLst>
                                    <p:cond delay="42000"/>
                                  </p:stCondLst>
                                  <p:childTnLst>
                                    <p:animEffect transition="out" filter="fade">
                                      <p:cBhvr>
                                        <p:cTn id="241" dur="100"/>
                                        <p:tgtEl>
                                          <p:spTgt spid="25"/>
                                        </p:tgtEl>
                                      </p:cBhvr>
                                    </p:animEffect>
                                    <p:set>
                                      <p:cBhvr>
                                        <p:cTn id="242" dur="1" fill="hold">
                                          <p:stCondLst>
                                            <p:cond delay="99"/>
                                          </p:stCondLst>
                                        </p:cTn>
                                        <p:tgtEl>
                                          <p:spTgt spid="25"/>
                                        </p:tgtEl>
                                        <p:attrNameLst>
                                          <p:attrName>style.visibility</p:attrName>
                                        </p:attrNameLst>
                                      </p:cBhvr>
                                      <p:to>
                                        <p:strVal val="hidden"/>
                                      </p:to>
                                    </p:set>
                                  </p:childTnLst>
                                </p:cTn>
                              </p:par>
                              <p:par>
                                <p:cTn id="243" presetID="2" presetClass="exit" presetSubtype="4" fill="hold" nodeType="withEffect">
                                  <p:stCondLst>
                                    <p:cond delay="42050"/>
                                  </p:stCondLst>
                                  <p:childTnLst>
                                    <p:anim calcmode="lin" valueType="num">
                                      <p:cBhvr additive="base">
                                        <p:cTn id="244" dur="500"/>
                                        <p:tgtEl>
                                          <p:spTgt spid="39"/>
                                        </p:tgtEl>
                                        <p:attrNameLst>
                                          <p:attrName>ppt_x</p:attrName>
                                        </p:attrNameLst>
                                      </p:cBhvr>
                                      <p:tavLst>
                                        <p:tav tm="0">
                                          <p:val>
                                            <p:strVal val="ppt_x"/>
                                          </p:val>
                                        </p:tav>
                                        <p:tav tm="100000">
                                          <p:val>
                                            <p:strVal val="ppt_x"/>
                                          </p:val>
                                        </p:tav>
                                      </p:tavLst>
                                    </p:anim>
                                    <p:anim calcmode="lin" valueType="num">
                                      <p:cBhvr additive="base">
                                        <p:cTn id="245" dur="500"/>
                                        <p:tgtEl>
                                          <p:spTgt spid="39"/>
                                        </p:tgtEl>
                                        <p:attrNameLst>
                                          <p:attrName>ppt_y</p:attrName>
                                        </p:attrNameLst>
                                      </p:cBhvr>
                                      <p:tavLst>
                                        <p:tav tm="0">
                                          <p:val>
                                            <p:strVal val="ppt_y"/>
                                          </p:val>
                                        </p:tav>
                                        <p:tav tm="100000">
                                          <p:val>
                                            <p:strVal val="1+ppt_h/2"/>
                                          </p:val>
                                        </p:tav>
                                      </p:tavLst>
                                    </p:anim>
                                    <p:set>
                                      <p:cBhvr>
                                        <p:cTn id="246" dur="1" fill="hold">
                                          <p:stCondLst>
                                            <p:cond delay="499"/>
                                          </p:stCondLst>
                                        </p:cTn>
                                        <p:tgtEl>
                                          <p:spTgt spid="39"/>
                                        </p:tgtEl>
                                        <p:attrNameLst>
                                          <p:attrName>style.visibility</p:attrName>
                                        </p:attrNameLst>
                                      </p:cBhvr>
                                      <p:to>
                                        <p:strVal val="hidden"/>
                                      </p:to>
                                    </p:set>
                                  </p:childTnLst>
                                </p:cTn>
                              </p:par>
                              <p:par>
                                <p:cTn id="247" presetID="2" presetClass="exit" presetSubtype="4" fill="hold" nodeType="withEffect">
                                  <p:stCondLst>
                                    <p:cond delay="42050"/>
                                  </p:stCondLst>
                                  <p:childTnLst>
                                    <p:anim calcmode="lin" valueType="num">
                                      <p:cBhvr additive="base">
                                        <p:cTn id="248" dur="500"/>
                                        <p:tgtEl>
                                          <p:spTgt spid="40"/>
                                        </p:tgtEl>
                                        <p:attrNameLst>
                                          <p:attrName>ppt_x</p:attrName>
                                        </p:attrNameLst>
                                      </p:cBhvr>
                                      <p:tavLst>
                                        <p:tav tm="0">
                                          <p:val>
                                            <p:strVal val="ppt_x"/>
                                          </p:val>
                                        </p:tav>
                                        <p:tav tm="100000">
                                          <p:val>
                                            <p:strVal val="ppt_x"/>
                                          </p:val>
                                        </p:tav>
                                      </p:tavLst>
                                    </p:anim>
                                    <p:anim calcmode="lin" valueType="num">
                                      <p:cBhvr additive="base">
                                        <p:cTn id="249" dur="500"/>
                                        <p:tgtEl>
                                          <p:spTgt spid="40"/>
                                        </p:tgtEl>
                                        <p:attrNameLst>
                                          <p:attrName>ppt_y</p:attrName>
                                        </p:attrNameLst>
                                      </p:cBhvr>
                                      <p:tavLst>
                                        <p:tav tm="0">
                                          <p:val>
                                            <p:strVal val="ppt_y"/>
                                          </p:val>
                                        </p:tav>
                                        <p:tav tm="100000">
                                          <p:val>
                                            <p:strVal val="1+ppt_h/2"/>
                                          </p:val>
                                        </p:tav>
                                      </p:tavLst>
                                    </p:anim>
                                    <p:set>
                                      <p:cBhvr>
                                        <p:cTn id="250" dur="1" fill="hold">
                                          <p:stCondLst>
                                            <p:cond delay="499"/>
                                          </p:stCondLst>
                                        </p:cTn>
                                        <p:tgtEl>
                                          <p:spTgt spid="40"/>
                                        </p:tgtEl>
                                        <p:attrNameLst>
                                          <p:attrName>style.visibility</p:attrName>
                                        </p:attrNameLst>
                                      </p:cBhvr>
                                      <p:to>
                                        <p:strVal val="hidden"/>
                                      </p:to>
                                    </p:set>
                                  </p:childTnLst>
                                </p:cTn>
                              </p:par>
                              <p:par>
                                <p:cTn id="251" presetID="2" presetClass="entr" presetSubtype="1" fill="hold" nodeType="withEffect">
                                  <p:stCondLst>
                                    <p:cond delay="42050"/>
                                  </p:stCondLst>
                                  <p:childTnLst>
                                    <p:set>
                                      <p:cBhvr>
                                        <p:cTn id="252" dur="1" fill="hold">
                                          <p:stCondLst>
                                            <p:cond delay="0"/>
                                          </p:stCondLst>
                                        </p:cTn>
                                        <p:tgtEl>
                                          <p:spTgt spid="43"/>
                                        </p:tgtEl>
                                        <p:attrNameLst>
                                          <p:attrName>style.visibility</p:attrName>
                                        </p:attrNameLst>
                                      </p:cBhvr>
                                      <p:to>
                                        <p:strVal val="visible"/>
                                      </p:to>
                                    </p:set>
                                    <p:anim calcmode="lin" valueType="num">
                                      <p:cBhvr additive="base">
                                        <p:cTn id="253" dur="500" fill="hold"/>
                                        <p:tgtEl>
                                          <p:spTgt spid="43"/>
                                        </p:tgtEl>
                                        <p:attrNameLst>
                                          <p:attrName>ppt_x</p:attrName>
                                        </p:attrNameLst>
                                      </p:cBhvr>
                                      <p:tavLst>
                                        <p:tav tm="0">
                                          <p:val>
                                            <p:strVal val="#ppt_x"/>
                                          </p:val>
                                        </p:tav>
                                        <p:tav tm="100000">
                                          <p:val>
                                            <p:strVal val="#ppt_x"/>
                                          </p:val>
                                        </p:tav>
                                      </p:tavLst>
                                    </p:anim>
                                    <p:anim calcmode="lin" valueType="num">
                                      <p:cBhvr additive="base">
                                        <p:cTn id="254" dur="500" fill="hold"/>
                                        <p:tgtEl>
                                          <p:spTgt spid="43"/>
                                        </p:tgtEl>
                                        <p:attrNameLst>
                                          <p:attrName>ppt_y</p:attrName>
                                        </p:attrNameLst>
                                      </p:cBhvr>
                                      <p:tavLst>
                                        <p:tav tm="0">
                                          <p:val>
                                            <p:strVal val="0-#ppt_h/2"/>
                                          </p:val>
                                        </p:tav>
                                        <p:tav tm="100000">
                                          <p:val>
                                            <p:strVal val="#ppt_y"/>
                                          </p:val>
                                        </p:tav>
                                      </p:tavLst>
                                    </p:anim>
                                  </p:childTnLst>
                                </p:cTn>
                              </p:par>
                              <p:par>
                                <p:cTn id="255" presetID="2" presetClass="entr" presetSubtype="1" fill="hold" nodeType="withEffect">
                                  <p:stCondLst>
                                    <p:cond delay="42050"/>
                                  </p:stCondLst>
                                  <p:childTnLst>
                                    <p:set>
                                      <p:cBhvr>
                                        <p:cTn id="256" dur="1" fill="hold">
                                          <p:stCondLst>
                                            <p:cond delay="0"/>
                                          </p:stCondLst>
                                        </p:cTn>
                                        <p:tgtEl>
                                          <p:spTgt spid="42"/>
                                        </p:tgtEl>
                                        <p:attrNameLst>
                                          <p:attrName>style.visibility</p:attrName>
                                        </p:attrNameLst>
                                      </p:cBhvr>
                                      <p:to>
                                        <p:strVal val="visible"/>
                                      </p:to>
                                    </p:set>
                                    <p:anim calcmode="lin" valueType="num">
                                      <p:cBhvr additive="base">
                                        <p:cTn id="257" dur="500" fill="hold"/>
                                        <p:tgtEl>
                                          <p:spTgt spid="42"/>
                                        </p:tgtEl>
                                        <p:attrNameLst>
                                          <p:attrName>ppt_x</p:attrName>
                                        </p:attrNameLst>
                                      </p:cBhvr>
                                      <p:tavLst>
                                        <p:tav tm="0">
                                          <p:val>
                                            <p:strVal val="#ppt_x"/>
                                          </p:val>
                                        </p:tav>
                                        <p:tav tm="100000">
                                          <p:val>
                                            <p:strVal val="#ppt_x"/>
                                          </p:val>
                                        </p:tav>
                                      </p:tavLst>
                                    </p:anim>
                                    <p:anim calcmode="lin" valueType="num">
                                      <p:cBhvr additive="base">
                                        <p:cTn id="258" dur="500" fill="hold"/>
                                        <p:tgtEl>
                                          <p:spTgt spid="42"/>
                                        </p:tgtEl>
                                        <p:attrNameLst>
                                          <p:attrName>ppt_y</p:attrName>
                                        </p:attrNameLst>
                                      </p:cBhvr>
                                      <p:tavLst>
                                        <p:tav tm="0">
                                          <p:val>
                                            <p:strVal val="0-#ppt_h/2"/>
                                          </p:val>
                                        </p:tav>
                                        <p:tav tm="100000">
                                          <p:val>
                                            <p:strVal val="#ppt_y"/>
                                          </p:val>
                                        </p:tav>
                                      </p:tavLst>
                                    </p:anim>
                                  </p:childTnLst>
                                </p:cTn>
                              </p:par>
                              <p:par>
                                <p:cTn id="259" presetID="42" presetClass="path" presetSubtype="0" accel="50000" decel="50000" fill="hold" nodeType="withEffect">
                                  <p:stCondLst>
                                    <p:cond delay="42550"/>
                                  </p:stCondLst>
                                  <p:childTnLst>
                                    <p:animMotion origin="layout" path="M -3.19444E-6 0 L 0.30458 0.00251 " pathEditMode="relative" rAng="0" ptsTypes="AA">
                                      <p:cBhvr>
                                        <p:cTn id="260" dur="1200" fill="hold"/>
                                        <p:tgtEl>
                                          <p:spTgt spid="43"/>
                                        </p:tgtEl>
                                        <p:attrNameLst>
                                          <p:attrName>ppt_x</p:attrName>
                                          <p:attrName>ppt_y</p:attrName>
                                        </p:attrNameLst>
                                      </p:cBhvr>
                                      <p:rCtr x="15224" y="116"/>
                                    </p:animMotion>
                                  </p:childTnLst>
                                </p:cTn>
                              </p:par>
                              <p:par>
                                <p:cTn id="261" presetID="42" presetClass="path" presetSubtype="0" accel="50000" decel="50000" fill="hold" nodeType="withEffect">
                                  <p:stCondLst>
                                    <p:cond delay="42550"/>
                                  </p:stCondLst>
                                  <p:childTnLst>
                                    <p:animMotion origin="layout" path="M -4.27083E-6 0 L -0.30609 0.00116 " pathEditMode="relative" rAng="0" ptsTypes="AA">
                                      <p:cBhvr>
                                        <p:cTn id="262" dur="1200" fill="hold"/>
                                        <p:tgtEl>
                                          <p:spTgt spid="42"/>
                                        </p:tgtEl>
                                        <p:attrNameLst>
                                          <p:attrName>ppt_x</p:attrName>
                                          <p:attrName>ppt_y</p:attrName>
                                        </p:attrNameLst>
                                      </p:cBhvr>
                                      <p:rCtr x="-15310" y="58"/>
                                    </p:animMotion>
                                  </p:childTnLst>
                                </p:cTn>
                              </p:par>
                              <p:par>
                                <p:cTn id="263" presetID="16" presetClass="entr" presetSubtype="37" fill="hold" nodeType="withEffect">
                                  <p:stCondLst>
                                    <p:cond delay="42650"/>
                                  </p:stCondLst>
                                  <p:childTnLst>
                                    <p:set>
                                      <p:cBhvr>
                                        <p:cTn id="264" dur="1" fill="hold">
                                          <p:stCondLst>
                                            <p:cond delay="0"/>
                                          </p:stCondLst>
                                        </p:cTn>
                                        <p:tgtEl>
                                          <p:spTgt spid="41"/>
                                        </p:tgtEl>
                                        <p:attrNameLst>
                                          <p:attrName>style.visibility</p:attrName>
                                        </p:attrNameLst>
                                      </p:cBhvr>
                                      <p:to>
                                        <p:strVal val="visible"/>
                                      </p:to>
                                    </p:set>
                                    <p:animEffect transition="in" filter="barn(outVertical)">
                                      <p:cBhvr>
                                        <p:cTn id="265" dur="1000"/>
                                        <p:tgtEl>
                                          <p:spTgt spid="41"/>
                                        </p:tgtEl>
                                      </p:cBhvr>
                                    </p:animEffect>
                                  </p:childTnLst>
                                </p:cTn>
                              </p:par>
                              <p:par>
                                <p:cTn id="266" presetID="10" presetClass="exit" presetSubtype="0" fill="hold" nodeType="withEffect">
                                  <p:stCondLst>
                                    <p:cond delay="43650"/>
                                  </p:stCondLst>
                                  <p:childTnLst>
                                    <p:animEffect transition="out" filter="fade">
                                      <p:cBhvr>
                                        <p:cTn id="267" dur="250"/>
                                        <p:tgtEl>
                                          <p:spTgt spid="43"/>
                                        </p:tgtEl>
                                      </p:cBhvr>
                                    </p:animEffect>
                                    <p:set>
                                      <p:cBhvr>
                                        <p:cTn id="268" dur="1" fill="hold">
                                          <p:stCondLst>
                                            <p:cond delay="249"/>
                                          </p:stCondLst>
                                        </p:cTn>
                                        <p:tgtEl>
                                          <p:spTgt spid="43"/>
                                        </p:tgtEl>
                                        <p:attrNameLst>
                                          <p:attrName>style.visibility</p:attrName>
                                        </p:attrNameLst>
                                      </p:cBhvr>
                                      <p:to>
                                        <p:strVal val="hidden"/>
                                      </p:to>
                                    </p:set>
                                  </p:childTnLst>
                                </p:cTn>
                              </p:par>
                              <p:par>
                                <p:cTn id="269" presetID="10" presetClass="exit" presetSubtype="0" fill="hold" nodeType="withEffect">
                                  <p:stCondLst>
                                    <p:cond delay="43650"/>
                                  </p:stCondLst>
                                  <p:childTnLst>
                                    <p:animEffect transition="out" filter="fade">
                                      <p:cBhvr>
                                        <p:cTn id="270" dur="250"/>
                                        <p:tgtEl>
                                          <p:spTgt spid="42"/>
                                        </p:tgtEl>
                                      </p:cBhvr>
                                    </p:animEffect>
                                    <p:set>
                                      <p:cBhvr>
                                        <p:cTn id="271" dur="1" fill="hold">
                                          <p:stCondLst>
                                            <p:cond delay="249"/>
                                          </p:stCondLst>
                                        </p:cTn>
                                        <p:tgtEl>
                                          <p:spTgt spid="42"/>
                                        </p:tgtEl>
                                        <p:attrNameLst>
                                          <p:attrName>style.visibility</p:attrName>
                                        </p:attrNameLst>
                                      </p:cBhvr>
                                      <p:to>
                                        <p:strVal val="hidden"/>
                                      </p:to>
                                    </p:set>
                                  </p:childTnLst>
                                </p:cTn>
                              </p:par>
                              <p:par>
                                <p:cTn id="272" presetID="10" presetClass="entr" presetSubtype="0" fill="hold" nodeType="withEffect">
                                  <p:stCondLst>
                                    <p:cond delay="43650"/>
                                  </p:stCondLst>
                                  <p:childTnLst>
                                    <p:set>
                                      <p:cBhvr>
                                        <p:cTn id="273" dur="1" fill="hold">
                                          <p:stCondLst>
                                            <p:cond delay="0"/>
                                          </p:stCondLst>
                                        </p:cTn>
                                        <p:tgtEl>
                                          <p:spTgt spid="45"/>
                                        </p:tgtEl>
                                        <p:attrNameLst>
                                          <p:attrName>style.visibility</p:attrName>
                                        </p:attrNameLst>
                                      </p:cBhvr>
                                      <p:to>
                                        <p:strVal val="visible"/>
                                      </p:to>
                                    </p:set>
                                    <p:animEffect transition="in" filter="fade">
                                      <p:cBhvr>
                                        <p:cTn id="274" dur="1500"/>
                                        <p:tgtEl>
                                          <p:spTgt spid="45"/>
                                        </p:tgtEl>
                                      </p:cBhvr>
                                    </p:animEffect>
                                  </p:childTnLst>
                                </p:cTn>
                              </p:par>
                              <p:par>
                                <p:cTn id="275" presetID="2" presetClass="entr" presetSubtype="8" fill="hold" nodeType="withEffect">
                                  <p:stCondLst>
                                    <p:cond delay="45150"/>
                                  </p:stCondLst>
                                  <p:childTnLst>
                                    <p:set>
                                      <p:cBhvr>
                                        <p:cTn id="276" dur="1" fill="hold">
                                          <p:stCondLst>
                                            <p:cond delay="0"/>
                                          </p:stCondLst>
                                        </p:cTn>
                                        <p:tgtEl>
                                          <p:spTgt spid="44"/>
                                        </p:tgtEl>
                                        <p:attrNameLst>
                                          <p:attrName>style.visibility</p:attrName>
                                        </p:attrNameLst>
                                      </p:cBhvr>
                                      <p:to>
                                        <p:strVal val="visible"/>
                                      </p:to>
                                    </p:set>
                                    <p:anim calcmode="lin" valueType="num">
                                      <p:cBhvr additive="base">
                                        <p:cTn id="277" dur="250" fill="hold"/>
                                        <p:tgtEl>
                                          <p:spTgt spid="44"/>
                                        </p:tgtEl>
                                        <p:attrNameLst>
                                          <p:attrName>ppt_x</p:attrName>
                                        </p:attrNameLst>
                                      </p:cBhvr>
                                      <p:tavLst>
                                        <p:tav tm="0">
                                          <p:val>
                                            <p:strVal val="0-#ppt_w/2"/>
                                          </p:val>
                                        </p:tav>
                                        <p:tav tm="100000">
                                          <p:val>
                                            <p:strVal val="#ppt_x"/>
                                          </p:val>
                                        </p:tav>
                                      </p:tavLst>
                                    </p:anim>
                                    <p:anim calcmode="lin" valueType="num">
                                      <p:cBhvr additive="base">
                                        <p:cTn id="278" dur="250" fill="hold"/>
                                        <p:tgtEl>
                                          <p:spTgt spid="44"/>
                                        </p:tgtEl>
                                        <p:attrNameLst>
                                          <p:attrName>ppt_y</p:attrName>
                                        </p:attrNameLst>
                                      </p:cBhvr>
                                      <p:tavLst>
                                        <p:tav tm="0">
                                          <p:val>
                                            <p:strVal val="#ppt_y"/>
                                          </p:val>
                                        </p:tav>
                                        <p:tav tm="100000">
                                          <p:val>
                                            <p:strVal val="#ppt_y"/>
                                          </p:val>
                                        </p:tav>
                                      </p:tavLst>
                                    </p:anim>
                                  </p:childTnLst>
                                </p:cTn>
                              </p:par>
                              <p:par>
                                <p:cTn id="279" presetID="10" presetClass="entr" presetSubtype="0" fill="hold" grpId="0" nodeType="withEffect">
                                  <p:stCondLst>
                                    <p:cond delay="1000"/>
                                  </p:stCondLst>
                                  <p:childTnLst>
                                    <p:set>
                                      <p:cBhvr>
                                        <p:cTn id="280" dur="1" fill="hold">
                                          <p:stCondLst>
                                            <p:cond delay="0"/>
                                          </p:stCondLst>
                                        </p:cTn>
                                        <p:tgtEl>
                                          <p:spTgt spid="46"/>
                                        </p:tgtEl>
                                        <p:attrNameLst>
                                          <p:attrName>style.visibility</p:attrName>
                                        </p:attrNameLst>
                                      </p:cBhvr>
                                      <p:to>
                                        <p:strVal val="visible"/>
                                      </p:to>
                                    </p:set>
                                    <p:animEffect transition="in" filter="fade">
                                      <p:cBhvr>
                                        <p:cTn id="2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2" fill="hold" display="0">
                  <p:stCondLst>
                    <p:cond delay="indefinite"/>
                  </p:stCondLst>
                  <p:endCondLst>
                    <p:cond evt="onStopAudio" delay="0">
                      <p:tgtEl>
                        <p:sldTgt/>
                      </p:tgtEl>
                    </p:cond>
                  </p:endCondLst>
                </p:cTn>
                <p:tgtEl>
                  <p:spTgt spid="9"/>
                </p:tgtEl>
              </p:cMediaNode>
            </p:audio>
          </p:childTnLst>
        </p:cTn>
      </p:par>
    </p:tnLst>
    <p:bldLst>
      <p:bldP spid="13" grpId="0" animBg="1"/>
      <p:bldP spid="13" grpId="1" animBg="1"/>
      <p:bldP spid="14" grpId="0" animBg="1"/>
      <p:bldP spid="14" grpId="1" animBg="1"/>
      <p:bldP spid="10" grpId="0" animBg="1"/>
      <p:bldP spid="10" grpId="1" animBg="1"/>
      <p:bldP spid="18" grpId="0" animBg="1"/>
      <p:bldP spid="18" grpId="1" animBg="1"/>
      <p:bldP spid="26" grpId="0" animBg="1"/>
      <p:bldP spid="26" grpId="1" animBg="1"/>
      <p:bldP spid="29" grpId="0" animBg="1"/>
      <p:bldP spid="29" grpId="1" animBg="1"/>
      <p:bldP spid="32" grpId="0" animBg="1"/>
      <p:bldP spid="32" grpId="1" animBg="1"/>
      <p:bldP spid="35" grpId="0" animBg="1"/>
      <p:bldP spid="35" grpId="1" animBg="1"/>
      <p:bldP spid="38" grpId="0" animBg="1"/>
      <p:bldP spid="38" grpId="1" animBg="1"/>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114300" y="6525"/>
            <a:ext cx="14401801" cy="7909858"/>
          </a:xfrm>
          <a:prstGeom prst="rect">
            <a:avLst/>
          </a:prstGeom>
        </p:spPr>
        <p:txBody>
          <a:bodyPr wrap="square">
            <a:spAutoFit/>
          </a:bodyPr>
          <a:lstStyle/>
          <a:p>
            <a:pPr algn="ctr"/>
            <a:r>
              <a:rPr lang="en-US" dirty="0" smtClean="0">
                <a:solidFill>
                  <a:srgbClr val="00B0F0"/>
                </a:solidFill>
                <a:latin typeface="Kalam" panose="02000000000000000000" pitchFamily="2" charset="0"/>
                <a:cs typeface="Kalam" panose="02000000000000000000" pitchFamily="2" charset="0"/>
              </a:rPr>
              <a:t>Notes for Educators:</a:t>
            </a:r>
          </a:p>
          <a:p>
            <a:r>
              <a:rPr lang="en-US" dirty="0" smtClean="0">
                <a:solidFill>
                  <a:srgbClr val="00B0F0"/>
                </a:solidFill>
                <a:latin typeface="Kalam" panose="02000000000000000000" pitchFamily="2" charset="0"/>
                <a:cs typeface="Kalam" panose="02000000000000000000" pitchFamily="2" charset="0"/>
              </a:rPr>
              <a:t>Playing the Game</a:t>
            </a:r>
            <a:r>
              <a:rPr lang="en-US" dirty="0" smtClean="0">
                <a:solidFill>
                  <a:schemeClr val="bg1"/>
                </a:solidFill>
                <a:latin typeface="Kalam" panose="02000000000000000000" pitchFamily="2" charset="0"/>
                <a:cs typeface="Kalam" panose="02000000000000000000" pitchFamily="2" charset="0"/>
              </a:rPr>
              <a:t>: 10-30 minutes</a:t>
            </a:r>
          </a:p>
          <a:p>
            <a:pPr>
              <a:spcBef>
                <a:spcPts val="1200"/>
              </a:spcBef>
            </a:pPr>
            <a:r>
              <a:rPr lang="en-US" dirty="0" smtClean="0">
                <a:solidFill>
                  <a:schemeClr val="bg1"/>
                </a:solidFill>
                <a:latin typeface="Kalam" panose="02000000000000000000" pitchFamily="2" charset="0"/>
                <a:cs typeface="Kalam" panose="02000000000000000000" pitchFamily="2" charset="0"/>
              </a:rPr>
              <a:t>    This is a team reading / writing game. Teams select a written prompt by reading or writing the content you’ve entered on the ‘parchment’ strips (starting on slide 7), then see which hero or monster they’ve found under that ‘block’ (which will generally give them points or cause them to lose points).</a:t>
            </a:r>
          </a:p>
          <a:p>
            <a:pPr>
              <a:spcBef>
                <a:spcPts val="1200"/>
              </a:spcBef>
            </a:pPr>
            <a:r>
              <a:rPr lang="en-US" dirty="0" smtClean="0">
                <a:solidFill>
                  <a:schemeClr val="bg1"/>
                </a:solidFill>
                <a:latin typeface="Kalam" panose="02000000000000000000" pitchFamily="2" charset="0"/>
                <a:cs typeface="Kalam" panose="02000000000000000000" pitchFamily="2" charset="0"/>
              </a:rPr>
              <a:t>-As a </a:t>
            </a:r>
            <a:r>
              <a:rPr lang="en-US" dirty="0" smtClean="0">
                <a:solidFill>
                  <a:srgbClr val="00B0F0"/>
                </a:solidFill>
                <a:latin typeface="Kalam" panose="02000000000000000000" pitchFamily="2" charset="0"/>
                <a:cs typeface="Kalam" panose="02000000000000000000" pitchFamily="2" charset="0"/>
              </a:rPr>
              <a:t>reading game</a:t>
            </a:r>
            <a:r>
              <a:rPr lang="en-US" dirty="0" smtClean="0">
                <a:solidFill>
                  <a:schemeClr val="bg1"/>
                </a:solidFill>
                <a:latin typeface="Kalam" panose="02000000000000000000" pitchFamily="2" charset="0"/>
                <a:cs typeface="Kalam" panose="02000000000000000000" pitchFamily="2" charset="0"/>
              </a:rPr>
              <a:t>: Teams take turns selecting a ‘block’ by reading the corresponding prompt.</a:t>
            </a:r>
          </a:p>
          <a:p>
            <a:pPr>
              <a:spcBef>
                <a:spcPts val="1200"/>
              </a:spcBef>
            </a:pPr>
            <a:r>
              <a:rPr lang="en-US" dirty="0" smtClean="0">
                <a:solidFill>
                  <a:schemeClr val="bg1"/>
                </a:solidFill>
                <a:latin typeface="Kalam" panose="02000000000000000000" pitchFamily="2" charset="0"/>
                <a:cs typeface="Kalam" panose="02000000000000000000" pitchFamily="2" charset="0"/>
              </a:rPr>
              <a:t>-As a</a:t>
            </a:r>
            <a:r>
              <a:rPr lang="en-US" dirty="0" smtClean="0">
                <a:solidFill>
                  <a:srgbClr val="00B0F0"/>
                </a:solidFill>
                <a:latin typeface="Kalam" panose="02000000000000000000" pitchFamily="2" charset="0"/>
                <a:cs typeface="Kalam" panose="02000000000000000000" pitchFamily="2" charset="0"/>
              </a:rPr>
              <a:t> writing game</a:t>
            </a:r>
            <a:r>
              <a:rPr lang="en-US" dirty="0" smtClean="0">
                <a:solidFill>
                  <a:schemeClr val="bg1"/>
                </a:solidFill>
                <a:latin typeface="Kalam" panose="02000000000000000000" pitchFamily="2" charset="0"/>
                <a:cs typeface="Kalam" panose="02000000000000000000" pitchFamily="2" charset="0"/>
              </a:rPr>
              <a:t>: Teams simultaneously choose a block by writing the prompt they’ve chosen (either by each member writing the same prompt in notebooks, or collectively using a team white board).  </a:t>
            </a:r>
            <a:r>
              <a:rPr lang="en-US" dirty="0" smtClean="0">
                <a:solidFill>
                  <a:srgbClr val="00B0F0"/>
                </a:solidFill>
                <a:latin typeface="Kalam" panose="02000000000000000000" pitchFamily="2" charset="0"/>
                <a:cs typeface="Kalam" panose="02000000000000000000" pitchFamily="2" charset="0"/>
              </a:rPr>
              <a:t>Multiple teams can select the same blocks in this way. </a:t>
            </a:r>
            <a:r>
              <a:rPr lang="en-US" dirty="0" smtClean="0">
                <a:solidFill>
                  <a:schemeClr val="bg1"/>
                </a:solidFill>
                <a:latin typeface="Kalam" panose="02000000000000000000" pitchFamily="2" charset="0"/>
                <a:cs typeface="Kalam" panose="02000000000000000000" pitchFamily="2" charset="0"/>
              </a:rPr>
              <a:t>Then, teams take turns revealing what they’ve written.  Ask other teams if they’ve written the same prompt, then reveal the hero / monster to all teams that chose the same block before moving on to the remaining teams.  This can get more chaotic (</a:t>
            </a:r>
            <a:r>
              <a:rPr lang="en-US" dirty="0" smtClean="0">
                <a:solidFill>
                  <a:srgbClr val="00B0F0"/>
                </a:solidFill>
                <a:latin typeface="Kalam" panose="02000000000000000000" pitchFamily="2" charset="0"/>
                <a:cs typeface="Kalam" panose="02000000000000000000" pitchFamily="2" charset="0"/>
              </a:rPr>
              <a:t>see the slide notes for slide 6 for tips for handling ‘Special’ heroes</a:t>
            </a:r>
            <a:r>
              <a:rPr lang="en-US" dirty="0" smtClean="0">
                <a:solidFill>
                  <a:schemeClr val="bg1"/>
                </a:solidFill>
                <a:latin typeface="Kalam" panose="02000000000000000000" pitchFamily="2" charset="0"/>
                <a:cs typeface="Kalam" panose="02000000000000000000" pitchFamily="2" charset="0"/>
              </a:rPr>
              <a:t>), but it tends to be more exciting.</a:t>
            </a:r>
            <a:endParaRPr lang="en-US" dirty="0" smtClean="0">
              <a:solidFill>
                <a:srgbClr val="00B0F0"/>
              </a:solidFill>
              <a:latin typeface="Kalam" panose="02000000000000000000" pitchFamily="2" charset="0"/>
              <a:cs typeface="Kalam" panose="02000000000000000000" pitchFamily="2" charset="0"/>
            </a:endParaRPr>
          </a:p>
          <a:p>
            <a:pPr>
              <a:spcBef>
                <a:spcPts val="1200"/>
              </a:spcBef>
            </a:pPr>
            <a:r>
              <a:rPr lang="en-US" dirty="0" smtClean="0">
                <a:solidFill>
                  <a:schemeClr val="bg1"/>
                </a:solidFill>
                <a:latin typeface="Kalam" panose="02000000000000000000" pitchFamily="2" charset="0"/>
                <a:cs typeface="Kalam" panose="02000000000000000000" pitchFamily="2" charset="0"/>
              </a:rPr>
              <a:t>    I’ve used this with EFL classes, but as with any of my text-prompt games it would work just as well for a ‘question / answer’ set-up: for math problems or science / social studies quiz games you could write the problem / question on the ‘parchment’ and ask the students to say or write the answer. </a:t>
            </a:r>
          </a:p>
        </p:txBody>
      </p:sp>
    </p:spTree>
    <p:extLst>
      <p:ext uri="{BB962C8B-B14F-4D97-AF65-F5344CB8AC3E}">
        <p14:creationId xmlns:p14="http://schemas.microsoft.com/office/powerpoint/2010/main" val="698605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114299" y="6525"/>
            <a:ext cx="14401802" cy="7909858"/>
          </a:xfrm>
          <a:prstGeom prst="rect">
            <a:avLst/>
          </a:prstGeom>
        </p:spPr>
        <p:txBody>
          <a:bodyPr wrap="square">
            <a:spAutoFit/>
          </a:bodyPr>
          <a:lstStyle/>
          <a:p>
            <a:pPr>
              <a:spcBef>
                <a:spcPts val="1200"/>
              </a:spcBef>
            </a:pPr>
            <a:r>
              <a:rPr lang="en-US" dirty="0" smtClean="0">
                <a:solidFill>
                  <a:srgbClr val="00B0F0"/>
                </a:solidFill>
                <a:latin typeface="Kalam" panose="02000000000000000000" pitchFamily="2" charset="0"/>
                <a:cs typeface="Kalam" panose="02000000000000000000" pitchFamily="2" charset="0"/>
              </a:rPr>
              <a:t>Using this Template:</a:t>
            </a:r>
          </a:p>
          <a:p>
            <a:pPr>
              <a:spcBef>
                <a:spcPts val="1200"/>
              </a:spcBef>
            </a:pPr>
            <a:r>
              <a:rPr lang="en-US" dirty="0" smtClean="0">
                <a:solidFill>
                  <a:schemeClr val="bg1"/>
                </a:solidFill>
                <a:latin typeface="Kalam" panose="02000000000000000000" pitchFamily="2" charset="0"/>
                <a:cs typeface="Kalam" panose="02000000000000000000" pitchFamily="2" charset="0"/>
              </a:rPr>
              <a:t>    Write your eight text prompts in the spaces provided (replacing ‘word’ or ‘Write your sentence here.’) on the ‘parchment’ strip on each ‘block’.  Repeat this for each slide that you think you will use (there are six, but it may take as much as 30 minutes for students to finish that many slides).  Details on recommended font sizes and spacing are in the individual slide notes.</a:t>
            </a:r>
          </a:p>
          <a:p>
            <a:pPr>
              <a:spcBef>
                <a:spcPts val="1200"/>
              </a:spcBef>
            </a:pPr>
            <a:r>
              <a:rPr lang="en-US" dirty="0">
                <a:solidFill>
                  <a:schemeClr val="bg1"/>
                </a:solidFill>
                <a:latin typeface="Kalam" panose="02000000000000000000" pitchFamily="2" charset="0"/>
                <a:cs typeface="Kalam" panose="02000000000000000000" pitchFamily="2" charset="0"/>
              </a:rPr>
              <a:t> </a:t>
            </a:r>
            <a:r>
              <a:rPr lang="en-US" dirty="0" smtClean="0">
                <a:solidFill>
                  <a:schemeClr val="bg1"/>
                </a:solidFill>
                <a:latin typeface="Kalam" panose="02000000000000000000" pitchFamily="2" charset="0"/>
                <a:cs typeface="Kalam" panose="02000000000000000000" pitchFamily="2" charset="0"/>
              </a:rPr>
              <a:t>   Once in slideshow mode, click on the individual blocks to reveal the hero or monster ‘underneath’ (they are actually placed above the text and off to the side to permit </a:t>
            </a:r>
            <a:r>
              <a:rPr lang="en-US" smtClean="0">
                <a:solidFill>
                  <a:schemeClr val="bg1"/>
                </a:solidFill>
                <a:latin typeface="Kalam" panose="02000000000000000000" pitchFamily="2" charset="0"/>
                <a:cs typeface="Kalam" panose="02000000000000000000" pitchFamily="2" charset="0"/>
              </a:rPr>
              <a:t>easy text editing </a:t>
            </a:r>
            <a:r>
              <a:rPr lang="en-US" dirty="0" smtClean="0">
                <a:solidFill>
                  <a:schemeClr val="bg1"/>
                </a:solidFill>
                <a:latin typeface="Kalam" panose="02000000000000000000" pitchFamily="2" charset="0"/>
                <a:cs typeface="Kalam" panose="02000000000000000000" pitchFamily="2" charset="0"/>
              </a:rPr>
              <a:t>while ensuring that they display properly).  Once all teams have selected a block, scroll down or click on an empty space to see the next slide.</a:t>
            </a:r>
          </a:p>
          <a:p>
            <a:pPr>
              <a:spcBef>
                <a:spcPts val="1200"/>
              </a:spcBef>
            </a:pPr>
            <a:r>
              <a:rPr lang="en-US" dirty="0" smtClean="0">
                <a:solidFill>
                  <a:schemeClr val="bg1"/>
                </a:solidFill>
                <a:latin typeface="Kalam" panose="02000000000000000000" pitchFamily="2" charset="0"/>
                <a:cs typeface="Kalam" panose="02000000000000000000" pitchFamily="2" charset="0"/>
              </a:rPr>
              <a:t>- </a:t>
            </a:r>
            <a:r>
              <a:rPr lang="en-US" dirty="0" smtClean="0">
                <a:solidFill>
                  <a:srgbClr val="00B0F0"/>
                </a:solidFill>
                <a:latin typeface="Kalam" panose="02000000000000000000" pitchFamily="2" charset="0"/>
                <a:cs typeface="Kalam" panose="02000000000000000000" pitchFamily="2" charset="0"/>
              </a:rPr>
              <a:t>Alternate Slides</a:t>
            </a:r>
            <a:r>
              <a:rPr lang="en-US" dirty="0" smtClean="0">
                <a:solidFill>
                  <a:schemeClr val="bg1"/>
                </a:solidFill>
                <a:latin typeface="Kalam" panose="02000000000000000000" pitchFamily="2" charset="0"/>
                <a:cs typeface="Kalam" panose="02000000000000000000" pitchFamily="2" charset="0"/>
              </a:rPr>
              <a:t>: There are six additional variants of the game slides to allow the same group of students to replay the game later without them being able to memorize hero / monster locations (</a:t>
            </a:r>
            <a:r>
              <a:rPr lang="en-US" dirty="0" smtClean="0">
                <a:solidFill>
                  <a:srgbClr val="00B0F0"/>
                </a:solidFill>
                <a:latin typeface="Kalam" panose="02000000000000000000" pitchFamily="2" charset="0"/>
                <a:cs typeface="Kalam" panose="02000000000000000000" pitchFamily="2" charset="0"/>
              </a:rPr>
              <a:t>slides 13-18</a:t>
            </a:r>
            <a:r>
              <a:rPr lang="en-US" dirty="0" smtClean="0">
                <a:solidFill>
                  <a:schemeClr val="bg1"/>
                </a:solidFill>
                <a:latin typeface="Kalam" panose="02000000000000000000" pitchFamily="2" charset="0"/>
                <a:cs typeface="Kalam" panose="02000000000000000000" pitchFamily="2" charset="0"/>
              </a:rPr>
              <a:t>).  The heroes and monsters have all been moved around to different blocks.  The blocks on these are colored brown to distinguish them from the gray originals, and the slides are hidden by default.  To use these, just hold ctrl and left click on the slides on the left side of the screen, then right click one of them and uncheck the ‘hide slide’ option.  Then repeat that process and check the ‘hide slide’ option for the gray original slides.</a:t>
            </a:r>
          </a:p>
          <a:p>
            <a:pPr>
              <a:spcBef>
                <a:spcPts val="1200"/>
              </a:spcBef>
            </a:pPr>
            <a:r>
              <a:rPr lang="en-US" dirty="0">
                <a:solidFill>
                  <a:schemeClr val="bg1"/>
                </a:solidFill>
                <a:latin typeface="Kalam" panose="02000000000000000000" pitchFamily="2" charset="0"/>
                <a:cs typeface="Kalam" panose="02000000000000000000" pitchFamily="2" charset="0"/>
              </a:rPr>
              <a:t>*Note- Editing, deleting, or moving objects can break animation sequences.  I recommend storing an unaltered copy of this game template in a separate folder as a back-up</a:t>
            </a:r>
            <a:r>
              <a:rPr lang="en-US" dirty="0" smtClean="0">
                <a:solidFill>
                  <a:schemeClr val="bg1"/>
                </a:solidFill>
                <a:latin typeface="Kalam" panose="02000000000000000000" pitchFamily="2" charset="0"/>
                <a:cs typeface="Kalam" panose="02000000000000000000" pitchFamily="2" charset="0"/>
              </a:rPr>
              <a:t>.*</a:t>
            </a:r>
            <a:endParaRPr lang="en-US" dirty="0">
              <a:solidFill>
                <a:schemeClr val="bg1"/>
              </a:solidFill>
              <a:latin typeface="Kalam" panose="02000000000000000000" pitchFamily="2" charset="0"/>
              <a:cs typeface="Kalam" panose="02000000000000000000" pitchFamily="2" charset="0"/>
            </a:endParaRPr>
          </a:p>
        </p:txBody>
      </p:sp>
    </p:spTree>
    <p:extLst>
      <p:ext uri="{BB962C8B-B14F-4D97-AF65-F5344CB8AC3E}">
        <p14:creationId xmlns:p14="http://schemas.microsoft.com/office/powerpoint/2010/main" val="1822317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thud (metal, dart) (jorickhoofd, cosmicembers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811086" y="8597381"/>
            <a:ext cx="487363" cy="487363"/>
          </a:xfrm>
          <a:prstGeom prst="rect">
            <a:avLst/>
          </a:prstGeom>
        </p:spPr>
      </p:pic>
      <p:pic>
        <p:nvPicPr>
          <p:cNvPr id="9" name="archer (arrow) (brendan89 CCBY3.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11229363" y="9311005"/>
            <a:ext cx="487363" cy="487363"/>
          </a:xfrm>
          <a:prstGeom prst="rect">
            <a:avLst/>
          </a:prstGeom>
        </p:spPr>
      </p:pic>
      <p:pic>
        <p:nvPicPr>
          <p:cNvPr id="13" name="knight (unsheath) (lukesharples CCBY3.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8102626" y="9311004"/>
            <a:ext cx="487363" cy="487363"/>
          </a:xfrm>
          <a:prstGeom prst="rect">
            <a:avLst/>
          </a:prstGeom>
        </p:spPr>
      </p:pic>
      <p:pic>
        <p:nvPicPr>
          <p:cNvPr id="14" name="ninja (swipe) (lukesharples CCBY3.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10756446" y="8747441"/>
            <a:ext cx="487363" cy="487363"/>
          </a:xfrm>
          <a:prstGeom prst="rect">
            <a:avLst/>
          </a:prstGeom>
        </p:spPr>
      </p:pic>
      <p:pic>
        <p:nvPicPr>
          <p:cNvPr id="16" name="wizard (dark magic) (eminyildirim CCBY3.0).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7584783" y="8747440"/>
            <a:ext cx="487363" cy="487363"/>
          </a:xfrm>
          <a:prstGeom prst="rect">
            <a:avLst/>
          </a:prstGeom>
        </p:spPr>
      </p:pic>
      <p:pic>
        <p:nvPicPr>
          <p:cNvPr id="17" name="paladin (clash) (funwithsound CCBY3.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9"/>
          <a:stretch>
            <a:fillRect/>
          </a:stretch>
        </p:blipFill>
        <p:spPr>
          <a:xfrm>
            <a:off x="10269083" y="8260078"/>
            <a:ext cx="487363" cy="487363"/>
          </a:xfrm>
          <a:prstGeom prst="rect">
            <a:avLst/>
          </a:prstGeom>
        </p:spPr>
      </p:pic>
      <p:pic>
        <p:nvPicPr>
          <p:cNvPr id="18" name="angel (magic spell) (kostas17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9"/>
          <a:stretch>
            <a:fillRect/>
          </a:stretch>
        </p:blipFill>
        <p:spPr>
          <a:xfrm>
            <a:off x="7111050" y="8260078"/>
            <a:ext cx="487363" cy="487363"/>
          </a:xfrm>
          <a:prstGeom prst="rect">
            <a:avLst/>
          </a:prstGeom>
        </p:spPr>
      </p:pic>
      <p:pic>
        <p:nvPicPr>
          <p:cNvPr id="12" name="Background- Heroe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 y="0"/>
            <a:ext cx="14630400" cy="8229600"/>
          </a:xfrm>
          <a:prstGeom prst="rect">
            <a:avLst/>
          </a:prstGeom>
        </p:spPr>
      </p:pic>
      <p:sp>
        <p:nvSpPr>
          <p:cNvPr id="8" name="Shade"/>
          <p:cNvSpPr/>
          <p:nvPr/>
        </p:nvSpPr>
        <p:spPr>
          <a:xfrm>
            <a:off x="-1" y="0"/>
            <a:ext cx="14630400" cy="82296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Bronze Hero Shade"/>
          <p:cNvSpPr/>
          <p:nvPr/>
        </p:nvSpPr>
        <p:spPr>
          <a:xfrm>
            <a:off x="1327533" y="5948246"/>
            <a:ext cx="11975335" cy="221284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ilver Hero Shade"/>
          <p:cNvSpPr/>
          <p:nvPr/>
        </p:nvSpPr>
        <p:spPr>
          <a:xfrm>
            <a:off x="1327533" y="3596713"/>
            <a:ext cx="11975335" cy="221284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ld Hero Shade"/>
          <p:cNvSpPr/>
          <p:nvPr/>
        </p:nvSpPr>
        <p:spPr>
          <a:xfrm>
            <a:off x="1327533" y="1247065"/>
            <a:ext cx="11975335" cy="221096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oints (2)"/>
          <p:cNvSpPr txBox="1"/>
          <p:nvPr/>
        </p:nvSpPr>
        <p:spPr>
          <a:xfrm>
            <a:off x="2858950" y="6392951"/>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0070C0"/>
                  </a:solidFill>
                </a:ln>
                <a:solidFill>
                  <a:schemeClr val="bg1"/>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25" name="Hero Shield 2"/>
          <p:cNvGrpSpPr/>
          <p:nvPr/>
        </p:nvGrpSpPr>
        <p:grpSpPr>
          <a:xfrm>
            <a:off x="1685593" y="6153588"/>
            <a:ext cx="1459020" cy="1848463"/>
            <a:chOff x="2434800" y="3752237"/>
            <a:chExt cx="1459020" cy="1848463"/>
          </a:xfrm>
        </p:grpSpPr>
        <p:pic>
          <p:nvPicPr>
            <p:cNvPr id="2" name="Shield- Bronze"/>
            <p:cNvPicPr>
              <a:picLocks noChangeAspect="1"/>
            </p:cNvPicPr>
            <p:nvPr/>
          </p:nvPicPr>
          <p:blipFill rotWithShape="1">
            <a:blip r:embed="rId21"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6" name="Number: 2"/>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sp>
        <p:nvSpPr>
          <p:cNvPr id="35" name="Text- points (3)"/>
          <p:cNvSpPr txBox="1"/>
          <p:nvPr/>
        </p:nvSpPr>
        <p:spPr>
          <a:xfrm>
            <a:off x="2858950" y="404141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0070C0"/>
                  </a:solidFill>
                </a:ln>
                <a:solidFill>
                  <a:schemeClr val="bg1"/>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24" name="Hero Shield 3"/>
          <p:cNvGrpSpPr/>
          <p:nvPr/>
        </p:nvGrpSpPr>
        <p:grpSpPr>
          <a:xfrm>
            <a:off x="1686587" y="3823559"/>
            <a:ext cx="1484174" cy="1807336"/>
            <a:chOff x="4072128" y="5007992"/>
            <a:chExt cx="1484174" cy="1807336"/>
          </a:xfrm>
        </p:grpSpPr>
        <p:pic>
          <p:nvPicPr>
            <p:cNvPr id="3" name="Shield- Silver"/>
            <p:cNvPicPr>
              <a:picLocks noChangeAspect="1"/>
            </p:cNvPicPr>
            <p:nvPr/>
          </p:nvPicPr>
          <p:blipFill rotWithShape="1">
            <a:blip r:embed="rId23"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21" name="Number: 3"/>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sp>
        <p:nvSpPr>
          <p:cNvPr id="34" name="Text- points (4)"/>
          <p:cNvSpPr txBox="1"/>
          <p:nvPr/>
        </p:nvSpPr>
        <p:spPr>
          <a:xfrm>
            <a:off x="2858950" y="169082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0070C0"/>
                  </a:solidFill>
                </a:ln>
                <a:solidFill>
                  <a:schemeClr val="bg1"/>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grpSp>
        <p:nvGrpSpPr>
          <p:cNvPr id="23" name="Hero Shield 4"/>
          <p:cNvGrpSpPr/>
          <p:nvPr/>
        </p:nvGrpSpPr>
        <p:grpSpPr>
          <a:xfrm>
            <a:off x="1705290" y="1458125"/>
            <a:ext cx="1463115" cy="1837256"/>
            <a:chOff x="2444960" y="6208674"/>
            <a:chExt cx="1463115" cy="1837256"/>
          </a:xfrm>
        </p:grpSpPr>
        <p:pic>
          <p:nvPicPr>
            <p:cNvPr id="4" name="Shield- Gold"/>
            <p:cNvPicPr>
              <a:picLocks noChangeAspect="1"/>
            </p:cNvPicPr>
            <p:nvPr/>
          </p:nvPicPr>
          <p:blipFill rotWithShape="1">
            <a:blip r:embed="rId25"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22" name="Number: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37" name="2- Archer static"/>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870903" y="6202896"/>
            <a:ext cx="1938528" cy="1938528"/>
          </a:xfrm>
          <a:prstGeom prst="rect">
            <a:avLst/>
          </a:prstGeom>
        </p:spPr>
      </p:pic>
      <p:pic>
        <p:nvPicPr>
          <p:cNvPr id="10" name="2- Archer gif"/>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9870903" y="6202896"/>
            <a:ext cx="1935372" cy="1935372"/>
          </a:xfrm>
          <a:prstGeom prst="rect">
            <a:avLst/>
          </a:prstGeom>
        </p:spPr>
      </p:pic>
      <p:pic>
        <p:nvPicPr>
          <p:cNvPr id="38" name="2- Knight static"/>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6695117" y="6079237"/>
            <a:ext cx="1804226" cy="2112263"/>
          </a:xfrm>
          <a:prstGeom prst="rect">
            <a:avLst/>
          </a:prstGeom>
        </p:spPr>
      </p:pic>
      <p:pic>
        <p:nvPicPr>
          <p:cNvPr id="11" name="2- Knight gif"/>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6697484" y="6074751"/>
            <a:ext cx="1801859" cy="2109493"/>
          </a:xfrm>
          <a:prstGeom prst="rect">
            <a:avLst/>
          </a:prstGeom>
        </p:spPr>
      </p:pic>
      <p:pic>
        <p:nvPicPr>
          <p:cNvPr id="40" name="3- Mage static"/>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814690" y="3784839"/>
            <a:ext cx="1794415" cy="2039112"/>
          </a:xfrm>
          <a:prstGeom prst="rect">
            <a:avLst/>
          </a:prstGeom>
        </p:spPr>
      </p:pic>
      <p:pic>
        <p:nvPicPr>
          <p:cNvPr id="15" name="3- Mage gif"/>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6822717" y="3782024"/>
            <a:ext cx="1794419" cy="2039112"/>
          </a:xfrm>
          <a:prstGeom prst="rect">
            <a:avLst/>
          </a:prstGeom>
        </p:spPr>
      </p:pic>
      <p:pic>
        <p:nvPicPr>
          <p:cNvPr id="39" name="3- Ninja static"/>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0054888" y="3962565"/>
            <a:ext cx="1777904" cy="2093976"/>
          </a:xfrm>
          <a:prstGeom prst="rect">
            <a:avLst/>
          </a:prstGeom>
        </p:spPr>
      </p:pic>
      <p:pic>
        <p:nvPicPr>
          <p:cNvPr id="33" name="3- Ninja gif"/>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571451" y="3384337"/>
            <a:ext cx="1775604" cy="2091267"/>
          </a:xfrm>
          <a:prstGeom prst="rect">
            <a:avLst/>
          </a:prstGeom>
        </p:spPr>
      </p:pic>
      <p:pic>
        <p:nvPicPr>
          <p:cNvPr id="7" name="Text- Heroes"/>
          <p:cNvPicPr>
            <a:picLocks noChangeAspect="1"/>
          </p:cNvPicPr>
          <p:nvPr/>
        </p:nvPicPr>
        <p:blipFill rotWithShape="1">
          <a:blip r:embed="rId35">
            <a:extLst>
              <a:ext uri="{28A0092B-C50C-407E-A947-70E740481C1C}">
                <a14:useLocalDpi xmlns:a14="http://schemas.microsoft.com/office/drawing/2010/main" val="0"/>
              </a:ext>
            </a:extLst>
          </a:blip>
          <a:srcRect l="8110" t="15015" r="9128" b="35589"/>
          <a:stretch/>
        </p:blipFill>
        <p:spPr>
          <a:xfrm>
            <a:off x="4959752" y="-1"/>
            <a:ext cx="4710896" cy="1247065"/>
          </a:xfrm>
          <a:prstGeom prst="rect">
            <a:avLst/>
          </a:prstGeom>
        </p:spPr>
      </p:pic>
      <p:pic>
        <p:nvPicPr>
          <p:cNvPr id="41" name="4- Paladin static"/>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9302993" y="415181"/>
            <a:ext cx="4342900" cy="3227832"/>
          </a:xfrm>
          <a:prstGeom prst="rect">
            <a:avLst/>
          </a:prstGeom>
        </p:spPr>
      </p:pic>
      <p:pic>
        <p:nvPicPr>
          <p:cNvPr id="31" name="4- Paladin gif"/>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9302993" y="417261"/>
            <a:ext cx="4340104" cy="3225752"/>
          </a:xfrm>
          <a:prstGeom prst="rect">
            <a:avLst/>
          </a:prstGeom>
        </p:spPr>
      </p:pic>
      <p:pic>
        <p:nvPicPr>
          <p:cNvPr id="42" name="4- Angel static"/>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6832647" y="925839"/>
            <a:ext cx="1776458" cy="2862072"/>
          </a:xfrm>
          <a:prstGeom prst="rect">
            <a:avLst/>
          </a:prstGeom>
        </p:spPr>
      </p:pic>
      <p:pic>
        <p:nvPicPr>
          <p:cNvPr id="32" name="4- Angel gif"/>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6822889" y="920255"/>
            <a:ext cx="1778018" cy="2864584"/>
          </a:xfrm>
          <a:prstGeom prst="rect">
            <a:avLst/>
          </a:prstGeom>
        </p:spPr>
      </p:pic>
    </p:spTree>
    <p:extLst>
      <p:ext uri="{BB962C8B-B14F-4D97-AF65-F5344CB8AC3E}">
        <p14:creationId xmlns:p14="http://schemas.microsoft.com/office/powerpoint/2010/main" val="198747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2" presetClass="entr" presetSubtype="1"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par>
                                <p:cTn id="22" presetID="1" presetClass="mediacall" presetSubtype="0" fill="hold" nodeType="withEffect">
                                  <p:stCondLst>
                                    <p:cond delay="500"/>
                                  </p:stCondLst>
                                  <p:childTnLst>
                                    <p:cmd type="call" cmd="playFrom(0.0)">
                                      <p:cBhvr>
                                        <p:cTn id="23" dur="339" fill="hold"/>
                                        <p:tgtEl>
                                          <p:spTgt spid="20"/>
                                        </p:tgtEl>
                                      </p:cBhvr>
                                    </p:cmd>
                                  </p:childTnLst>
                                </p:cTn>
                              </p:par>
                              <p:par>
                                <p:cTn id="24" presetID="10" presetClass="entr" presetSubtype="0" fill="hold" grpId="0" nodeType="withEffect">
                                  <p:stCondLst>
                                    <p:cond delay="25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par>
                          <p:cTn id="27" fill="hold">
                            <p:stCondLst>
                              <p:cond delay="1339"/>
                            </p:stCondLst>
                            <p:childTnLst>
                              <p:par>
                                <p:cTn id="28" presetID="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1500" fill="hold"/>
                                        <p:tgtEl>
                                          <p:spTgt spid="10"/>
                                        </p:tgtEl>
                                        <p:attrNameLst>
                                          <p:attrName>ppt_x</p:attrName>
                                        </p:attrNameLst>
                                      </p:cBhvr>
                                      <p:tavLst>
                                        <p:tav tm="0">
                                          <p:val>
                                            <p:strVal val="0-#ppt_w/2"/>
                                          </p:val>
                                        </p:tav>
                                        <p:tav tm="100000">
                                          <p:val>
                                            <p:strVal val="#ppt_x"/>
                                          </p:val>
                                        </p:tav>
                                      </p:tavLst>
                                    </p:anim>
                                    <p:anim calcmode="lin" valueType="num">
                                      <p:cBhvr additive="base">
                                        <p:cTn id="31" dur="1500" fill="hold"/>
                                        <p:tgtEl>
                                          <p:spTgt spid="10"/>
                                        </p:tgtEl>
                                        <p:attrNameLst>
                                          <p:attrName>ppt_y</p:attrName>
                                        </p:attrNameLst>
                                      </p:cBhvr>
                                      <p:tavLst>
                                        <p:tav tm="0">
                                          <p:val>
                                            <p:strVal val="#ppt_y"/>
                                          </p:val>
                                        </p:tav>
                                        <p:tav tm="100000">
                                          <p:val>
                                            <p:strVal val="#ppt_y"/>
                                          </p:val>
                                        </p:tav>
                                      </p:tavLst>
                                    </p:anim>
                                  </p:childTnLst>
                                </p:cTn>
                              </p:par>
                              <p:par>
                                <p:cTn id="32" presetID="1" presetClass="mediacall" presetSubtype="0" fill="hold" nodeType="withEffect">
                                  <p:stCondLst>
                                    <p:cond delay="500"/>
                                  </p:stCondLst>
                                  <p:childTnLst>
                                    <p:cmd type="call" cmd="playFrom(0.0)">
                                      <p:cBhvr>
                                        <p:cTn id="33" dur="1080" fill="hold"/>
                                        <p:tgtEl>
                                          <p:spTgt spid="9"/>
                                        </p:tgtEl>
                                      </p:cBhvr>
                                    </p:cmd>
                                  </p:childTnLst>
                                </p:cTn>
                              </p:par>
                            </p:childTnLst>
                          </p:cTn>
                        </p:par>
                        <p:par>
                          <p:cTn id="34" fill="hold">
                            <p:stCondLst>
                              <p:cond delay="2919"/>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000" fill="hold"/>
                                        <p:tgtEl>
                                          <p:spTgt spid="11"/>
                                        </p:tgtEl>
                                        <p:attrNameLst>
                                          <p:attrName>ppt_x</p:attrName>
                                        </p:attrNameLst>
                                      </p:cBhvr>
                                      <p:tavLst>
                                        <p:tav tm="0">
                                          <p:val>
                                            <p:strVal val="0-#ppt_w/2"/>
                                          </p:val>
                                        </p:tav>
                                        <p:tav tm="100000">
                                          <p:val>
                                            <p:strVal val="#ppt_x"/>
                                          </p:val>
                                        </p:tav>
                                      </p:tavLst>
                                    </p:anim>
                                    <p:anim calcmode="lin" valueType="num">
                                      <p:cBhvr additive="base">
                                        <p:cTn id="38" dur="1000" fill="hold"/>
                                        <p:tgtEl>
                                          <p:spTgt spid="11"/>
                                        </p:tgtEl>
                                        <p:attrNameLst>
                                          <p:attrName>ppt_y</p:attrName>
                                        </p:attrNameLst>
                                      </p:cBhvr>
                                      <p:tavLst>
                                        <p:tav tm="0">
                                          <p:val>
                                            <p:strVal val="#ppt_y"/>
                                          </p:val>
                                        </p:tav>
                                        <p:tav tm="100000">
                                          <p:val>
                                            <p:strVal val="#ppt_y"/>
                                          </p:val>
                                        </p:tav>
                                      </p:tavLst>
                                    </p:anim>
                                  </p:childTnLst>
                                </p:cTn>
                              </p:par>
                              <p:par>
                                <p:cTn id="39" presetID="1" presetClass="mediacall" presetSubtype="0" fill="hold" nodeType="withEffect">
                                  <p:stCondLst>
                                    <p:cond delay="500"/>
                                  </p:stCondLst>
                                  <p:childTnLst>
                                    <p:cmd type="call" cmd="playFrom(0.0)">
                                      <p:cBhvr>
                                        <p:cTn id="40" dur="705" fill="hold"/>
                                        <p:tgtEl>
                                          <p:spTgt spid="13"/>
                                        </p:tgtEl>
                                      </p:cBhvr>
                                    </p:cmd>
                                  </p:childTnLst>
                                </p:cTn>
                              </p:par>
                            </p:childTnLst>
                          </p:cTn>
                        </p:par>
                        <p:par>
                          <p:cTn id="41" fill="hold">
                            <p:stCondLst>
                              <p:cond delay="4124"/>
                            </p:stCondLst>
                            <p:childTnLst>
                              <p:par>
                                <p:cTn id="42" presetID="10" presetClass="entr" presetSubtype="0"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250"/>
                                        <p:tgtEl>
                                          <p:spTgt spid="37"/>
                                        </p:tgtEl>
                                      </p:cBhvr>
                                    </p:animEffect>
                                  </p:childTnLst>
                                </p:cTn>
                              </p:par>
                              <p:par>
                                <p:cTn id="45" presetID="10" presetClass="exit" presetSubtype="0" fill="hold" nodeType="withEffect">
                                  <p:stCondLst>
                                    <p:cond delay="250"/>
                                  </p:stCondLst>
                                  <p:childTnLst>
                                    <p:animEffect transition="out" filter="fade">
                                      <p:cBhvr>
                                        <p:cTn id="46" dur="250"/>
                                        <p:tgtEl>
                                          <p:spTgt spid="10"/>
                                        </p:tgtEl>
                                      </p:cBhvr>
                                    </p:animEffect>
                                    <p:set>
                                      <p:cBhvr>
                                        <p:cTn id="47" dur="1" fill="hold">
                                          <p:stCondLst>
                                            <p:cond delay="249"/>
                                          </p:stCondLst>
                                        </p:cTn>
                                        <p:tgtEl>
                                          <p:spTgt spid="10"/>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250"/>
                                        <p:tgtEl>
                                          <p:spTgt spid="38"/>
                                        </p:tgtEl>
                                      </p:cBhvr>
                                    </p:animEffect>
                                  </p:childTnLst>
                                </p:cTn>
                              </p:par>
                              <p:par>
                                <p:cTn id="51" presetID="10" presetClass="exit" presetSubtype="0" fill="hold" nodeType="withEffect">
                                  <p:stCondLst>
                                    <p:cond delay="250"/>
                                  </p:stCondLst>
                                  <p:childTnLst>
                                    <p:animEffect transition="out" filter="fade">
                                      <p:cBhvr>
                                        <p:cTn id="52" dur="250"/>
                                        <p:tgtEl>
                                          <p:spTgt spid="11"/>
                                        </p:tgtEl>
                                      </p:cBhvr>
                                    </p:animEffect>
                                    <p:set>
                                      <p:cBhvr>
                                        <p:cTn id="53" dur="1" fill="hold">
                                          <p:stCondLst>
                                            <p:cond delay="249"/>
                                          </p:stCondLst>
                                        </p:cTn>
                                        <p:tgtEl>
                                          <p:spTgt spid="11"/>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par>
                          <p:cTn id="59" fill="hold">
                            <p:stCondLst>
                              <p:cond delay="500"/>
                            </p:stCondLst>
                            <p:childTnLst>
                              <p:par>
                                <p:cTn id="60" presetID="2" presetClass="entr" presetSubtype="1"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370" fill="hold"/>
                                        <p:tgtEl>
                                          <p:spTgt spid="24"/>
                                        </p:tgtEl>
                                        <p:attrNameLst>
                                          <p:attrName>ppt_x</p:attrName>
                                        </p:attrNameLst>
                                      </p:cBhvr>
                                      <p:tavLst>
                                        <p:tav tm="0">
                                          <p:val>
                                            <p:strVal val="#ppt_x"/>
                                          </p:val>
                                        </p:tav>
                                        <p:tav tm="100000">
                                          <p:val>
                                            <p:strVal val="#ppt_x"/>
                                          </p:val>
                                        </p:tav>
                                      </p:tavLst>
                                    </p:anim>
                                    <p:anim calcmode="lin" valueType="num">
                                      <p:cBhvr additive="base">
                                        <p:cTn id="63" dur="370" fill="hold"/>
                                        <p:tgtEl>
                                          <p:spTgt spid="24"/>
                                        </p:tgtEl>
                                        <p:attrNameLst>
                                          <p:attrName>ppt_y</p:attrName>
                                        </p:attrNameLst>
                                      </p:cBhvr>
                                      <p:tavLst>
                                        <p:tav tm="0">
                                          <p:val>
                                            <p:strVal val="0-#ppt_h/2"/>
                                          </p:val>
                                        </p:tav>
                                        <p:tav tm="100000">
                                          <p:val>
                                            <p:strVal val="#ppt_y"/>
                                          </p:val>
                                        </p:tav>
                                      </p:tavLst>
                                    </p:anim>
                                  </p:childTnLst>
                                </p:cTn>
                              </p:par>
                              <p:par>
                                <p:cTn id="64" presetID="1" presetClass="mediacall" presetSubtype="0" fill="hold" nodeType="withEffect">
                                  <p:stCondLst>
                                    <p:cond delay="370"/>
                                  </p:stCondLst>
                                  <p:childTnLst>
                                    <p:cmd type="call" cmd="playFrom(0.0)">
                                      <p:cBhvr>
                                        <p:cTn id="65" dur="339" fill="hold"/>
                                        <p:tgtEl>
                                          <p:spTgt spid="20"/>
                                        </p:tgtEl>
                                      </p:cBhvr>
                                    </p:cmd>
                                  </p:childTnLst>
                                </p:cTn>
                              </p:par>
                              <p:par>
                                <p:cTn id="66" presetID="10" presetClass="entr" presetSubtype="0" fill="hold" grpId="0" nodeType="withEffect">
                                  <p:stCondLst>
                                    <p:cond delay="25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childTnLst>
                          </p:cTn>
                        </p:par>
                        <p:par>
                          <p:cTn id="69" fill="hold">
                            <p:stCondLst>
                              <p:cond delay="1250"/>
                            </p:stCondLst>
                            <p:childTnLst>
                              <p:par>
                                <p:cTn id="70" presetID="1"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childTnLst>
                          </p:cTn>
                        </p:par>
                        <p:par>
                          <p:cTn id="72" fill="hold">
                            <p:stCondLst>
                              <p:cond delay="1250"/>
                            </p:stCondLst>
                            <p:childTnLst>
                              <p:par>
                                <p:cTn id="73" presetID="54" presetClass="path" presetSubtype="0" accel="50000" decel="50000" fill="hold" nodeType="afterEffect">
                                  <p:stCondLst>
                                    <p:cond delay="0"/>
                                  </p:stCondLst>
                                  <p:childTnLst>
                                    <p:animMotion origin="layout" path="M 3.05556E-6 -4.93827E-6 C 0.0153 -0.00231 0.06738 -0.00482 0.08615 -0.00482 C 0.20236 -0.00482 0.32248 0.03396 0.32248 0.07292 C 0.32248 0.05325 0.38227 0.03396 0.4388 0.03396 C 0.49869 0.03396 0.55523 0.05363 0.55523 0.07292 C 0.55523 0.06308 0.58528 0.05325 0.61501 0.05325 C 0.64518 0.05325 0.67491 0.06289 0.67491 0.07292 C 0.67491 0.06791 0.68999 0.06308 0.70497 0.06308 C 0.72005 0.06308 0.73513 0.0681 0.73513 0.07292 C 0.73513 0.07041 0.7424 0.06791 0.75011 0.06791 C 0.75379 0.06791 0.76519 0.07022 0.76519 0.07292 C 0.76519 0.07157 0.76888 0.07041 0.77246 0.07041 C 0.77246 0.07061 0.77984 0.07157 0.77984 0.07292 C 0.77984 0.07215 0.77984 0.07157 0.78342 0.07157 C 0.78342 0.07196 0.78711 0.07215 0.78711 0.07292 C 0.78711 0.07254 0.78711 0.07215 0.78711 0.07196 C 0.79069 0.07196 0.79069 0.07215 0.79069 0.07254 C 0.79438 0.07254 0.79438 0.07215 0.79438 0.07196 C 0.79828 0.07196 0.79828 0.07215 0.79828 0.07254 " pathEditMode="relative" rAng="0" ptsTypes="fffffffffffffffffff">
                                      <p:cBhvr>
                                        <p:cTn id="74" dur="1500" fill="hold"/>
                                        <p:tgtEl>
                                          <p:spTgt spid="33"/>
                                        </p:tgtEl>
                                        <p:attrNameLst>
                                          <p:attrName>ppt_x</p:attrName>
                                          <p:attrName>ppt_y</p:attrName>
                                        </p:attrNameLst>
                                      </p:cBhvr>
                                      <p:rCtr x="39909" y="3395"/>
                                    </p:animMotion>
                                  </p:childTnLst>
                                </p:cTn>
                              </p:par>
                              <p:par>
                                <p:cTn id="75" presetID="1" presetClass="mediacall" presetSubtype="0" fill="hold" nodeType="withEffect">
                                  <p:stCondLst>
                                    <p:cond delay="750"/>
                                  </p:stCondLst>
                                  <p:childTnLst>
                                    <p:cmd type="call" cmd="playFrom(0.0)">
                                      <p:cBhvr>
                                        <p:cTn id="76" dur="235" fill="hold"/>
                                        <p:tgtEl>
                                          <p:spTgt spid="14"/>
                                        </p:tgtEl>
                                      </p:cBhvr>
                                    </p:cmd>
                                  </p:childTnLst>
                                </p:cTn>
                              </p:par>
                            </p:childTnLst>
                          </p:cTn>
                        </p:par>
                        <p:par>
                          <p:cTn id="77" fill="hold">
                            <p:stCondLst>
                              <p:cond delay="2750"/>
                            </p:stCondLst>
                            <p:childTnLst>
                              <p:par>
                                <p:cTn id="78" presetID="42" presetClass="path" presetSubtype="0" autoRev="1" fill="hold" nodeType="afterEffect">
                                  <p:stCondLst>
                                    <p:cond delay="0"/>
                                  </p:stCondLst>
                                  <p:childTnLst>
                                    <p:animMotion origin="layout" path="M 0.79905 0.01312 L 0.79872 0.07176 " pathEditMode="relative" rAng="0" ptsTypes="AA">
                                      <p:cBhvr>
                                        <p:cTn id="79" dur="750" spd="-100000" fill="hold"/>
                                        <p:tgtEl>
                                          <p:spTgt spid="33"/>
                                        </p:tgtEl>
                                        <p:attrNameLst>
                                          <p:attrName>ppt_x</p:attrName>
                                          <p:attrName>ppt_y</p:attrName>
                                        </p:attrNameLst>
                                      </p:cBhvr>
                                      <p:rCtr x="-22" y="2932"/>
                                    </p:animMotion>
                                  </p:childTnLst>
                                </p:cTn>
                              </p:par>
                              <p:par>
                                <p:cTn id="80" presetID="14" presetClass="entr" presetSubtype="10"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randombar(horizontal)">
                                      <p:cBhvr>
                                        <p:cTn id="82" dur="1500"/>
                                        <p:tgtEl>
                                          <p:spTgt spid="15"/>
                                        </p:tgtEl>
                                      </p:cBhvr>
                                    </p:animEffect>
                                  </p:childTnLst>
                                </p:cTn>
                              </p:par>
                              <p:par>
                                <p:cTn id="83" presetID="1" presetClass="mediacall" presetSubtype="0" fill="hold" nodeType="withEffect">
                                  <p:stCondLst>
                                    <p:cond delay="0"/>
                                  </p:stCondLst>
                                  <p:childTnLst>
                                    <p:cmd type="call" cmd="playFrom(0.0)">
                                      <p:cBhvr>
                                        <p:cTn id="84" dur="2351" fill="hold"/>
                                        <p:tgtEl>
                                          <p:spTgt spid="16"/>
                                        </p:tgtEl>
                                      </p:cBhvr>
                                    </p:cmd>
                                  </p:childTnLst>
                                </p:cTn>
                              </p:par>
                            </p:childTnLst>
                          </p:cTn>
                        </p:par>
                        <p:par>
                          <p:cTn id="85" fill="hold">
                            <p:stCondLst>
                              <p:cond delay="5101"/>
                            </p:stCondLst>
                            <p:childTnLst>
                              <p:par>
                                <p:cTn id="86" presetID="10" presetClass="exit" presetSubtype="0" fill="hold" nodeType="afterEffect">
                                  <p:stCondLst>
                                    <p:cond delay="250"/>
                                  </p:stCondLst>
                                  <p:childTnLst>
                                    <p:animEffect transition="out" filter="fade">
                                      <p:cBhvr>
                                        <p:cTn id="87" dur="250"/>
                                        <p:tgtEl>
                                          <p:spTgt spid="33"/>
                                        </p:tgtEl>
                                      </p:cBhvr>
                                    </p:animEffect>
                                    <p:set>
                                      <p:cBhvr>
                                        <p:cTn id="88" dur="1" fill="hold">
                                          <p:stCondLst>
                                            <p:cond delay="249"/>
                                          </p:stCondLst>
                                        </p:cTn>
                                        <p:tgtEl>
                                          <p:spTgt spid="33"/>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250"/>
                                        <p:tgtEl>
                                          <p:spTgt spid="39"/>
                                        </p:tgtEl>
                                      </p:cBhvr>
                                    </p:animEffect>
                                  </p:childTnLst>
                                </p:cTn>
                              </p:par>
                              <p:par>
                                <p:cTn id="92" presetID="10" presetClass="exit" presetSubtype="0" fill="hold" nodeType="withEffect">
                                  <p:stCondLst>
                                    <p:cond delay="250"/>
                                  </p:stCondLst>
                                  <p:childTnLst>
                                    <p:animEffect transition="out" filter="fade">
                                      <p:cBhvr>
                                        <p:cTn id="93" dur="250"/>
                                        <p:tgtEl>
                                          <p:spTgt spid="15"/>
                                        </p:tgtEl>
                                      </p:cBhvr>
                                    </p:animEffect>
                                    <p:set>
                                      <p:cBhvr>
                                        <p:cTn id="94" dur="1" fill="hold">
                                          <p:stCondLst>
                                            <p:cond delay="249"/>
                                          </p:stCondLst>
                                        </p:cTn>
                                        <p:tgtEl>
                                          <p:spTgt spid="15"/>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250"/>
                                        <p:tgtEl>
                                          <p:spTgt spid="4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fade">
                                      <p:cBhvr>
                                        <p:cTn id="102" dur="500"/>
                                        <p:tgtEl>
                                          <p:spTgt spid="5"/>
                                        </p:tgtEl>
                                      </p:cBhvr>
                                    </p:animEffect>
                                  </p:childTnLst>
                                </p:cTn>
                              </p:par>
                            </p:childTnLst>
                          </p:cTn>
                        </p:par>
                        <p:par>
                          <p:cTn id="103" fill="hold">
                            <p:stCondLst>
                              <p:cond delay="500"/>
                            </p:stCondLst>
                            <p:childTnLst>
                              <p:par>
                                <p:cTn id="104" presetID="2" presetClass="entr" presetSubtype="1"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additive="base">
                                        <p:cTn id="106" dur="250" fill="hold"/>
                                        <p:tgtEl>
                                          <p:spTgt spid="23"/>
                                        </p:tgtEl>
                                        <p:attrNameLst>
                                          <p:attrName>ppt_x</p:attrName>
                                        </p:attrNameLst>
                                      </p:cBhvr>
                                      <p:tavLst>
                                        <p:tav tm="0">
                                          <p:val>
                                            <p:strVal val="#ppt_x"/>
                                          </p:val>
                                        </p:tav>
                                        <p:tav tm="100000">
                                          <p:val>
                                            <p:strVal val="#ppt_x"/>
                                          </p:val>
                                        </p:tav>
                                      </p:tavLst>
                                    </p:anim>
                                    <p:anim calcmode="lin" valueType="num">
                                      <p:cBhvr additive="base">
                                        <p:cTn id="107" dur="250" fill="hold"/>
                                        <p:tgtEl>
                                          <p:spTgt spid="23"/>
                                        </p:tgtEl>
                                        <p:attrNameLst>
                                          <p:attrName>ppt_y</p:attrName>
                                        </p:attrNameLst>
                                      </p:cBhvr>
                                      <p:tavLst>
                                        <p:tav tm="0">
                                          <p:val>
                                            <p:strVal val="0-#ppt_h/2"/>
                                          </p:val>
                                        </p:tav>
                                        <p:tav tm="100000">
                                          <p:val>
                                            <p:strVal val="#ppt_y"/>
                                          </p:val>
                                        </p:tav>
                                      </p:tavLst>
                                    </p:anim>
                                  </p:childTnLst>
                                </p:cTn>
                              </p:par>
                              <p:par>
                                <p:cTn id="108" presetID="1" presetClass="mediacall" presetSubtype="0" fill="hold" nodeType="withEffect">
                                  <p:stCondLst>
                                    <p:cond delay="250"/>
                                  </p:stCondLst>
                                  <p:childTnLst>
                                    <p:cmd type="call" cmd="playFrom(0.0)">
                                      <p:cBhvr>
                                        <p:cTn id="109" dur="339" fill="hold"/>
                                        <p:tgtEl>
                                          <p:spTgt spid="20"/>
                                        </p:tgtEl>
                                      </p:cBhvr>
                                    </p:cmd>
                                  </p:childTnLst>
                                </p:cTn>
                              </p:par>
                              <p:par>
                                <p:cTn id="110" presetID="10" presetClass="entr" presetSubtype="0" fill="hold" grpId="0" nodeType="withEffect">
                                  <p:stCondLst>
                                    <p:cond delay="25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500"/>
                                        <p:tgtEl>
                                          <p:spTgt spid="34"/>
                                        </p:tgtEl>
                                      </p:cBhvr>
                                    </p:animEffect>
                                  </p:childTnLst>
                                </p:cTn>
                              </p:par>
                            </p:childTnLst>
                          </p:cTn>
                        </p:par>
                        <p:par>
                          <p:cTn id="113" fill="hold">
                            <p:stCondLst>
                              <p:cond delay="1250"/>
                            </p:stCondLst>
                            <p:childTnLst>
                              <p:par>
                                <p:cTn id="114" presetID="2" presetClass="entr" presetSubtype="8" fill="hold" nodeType="afterEffect">
                                  <p:stCondLst>
                                    <p:cond delay="0"/>
                                  </p:stCondLst>
                                  <p:childTnLst>
                                    <p:set>
                                      <p:cBhvr>
                                        <p:cTn id="115" dur="1" fill="hold">
                                          <p:stCondLst>
                                            <p:cond delay="0"/>
                                          </p:stCondLst>
                                        </p:cTn>
                                        <p:tgtEl>
                                          <p:spTgt spid="31"/>
                                        </p:tgtEl>
                                        <p:attrNameLst>
                                          <p:attrName>style.visibility</p:attrName>
                                        </p:attrNameLst>
                                      </p:cBhvr>
                                      <p:to>
                                        <p:strVal val="visible"/>
                                      </p:to>
                                    </p:set>
                                    <p:anim calcmode="lin" valueType="num">
                                      <p:cBhvr additive="base">
                                        <p:cTn id="116" dur="1500" fill="hold"/>
                                        <p:tgtEl>
                                          <p:spTgt spid="31"/>
                                        </p:tgtEl>
                                        <p:attrNameLst>
                                          <p:attrName>ppt_x</p:attrName>
                                        </p:attrNameLst>
                                      </p:cBhvr>
                                      <p:tavLst>
                                        <p:tav tm="0">
                                          <p:val>
                                            <p:strVal val="0-#ppt_w/2"/>
                                          </p:val>
                                        </p:tav>
                                        <p:tav tm="100000">
                                          <p:val>
                                            <p:strVal val="#ppt_x"/>
                                          </p:val>
                                        </p:tav>
                                      </p:tavLst>
                                    </p:anim>
                                    <p:anim calcmode="lin" valueType="num">
                                      <p:cBhvr additive="base">
                                        <p:cTn id="117" dur="1500" fill="hold"/>
                                        <p:tgtEl>
                                          <p:spTgt spid="31"/>
                                        </p:tgtEl>
                                        <p:attrNameLst>
                                          <p:attrName>ppt_y</p:attrName>
                                        </p:attrNameLst>
                                      </p:cBhvr>
                                      <p:tavLst>
                                        <p:tav tm="0">
                                          <p:val>
                                            <p:strVal val="#ppt_y"/>
                                          </p:val>
                                        </p:tav>
                                        <p:tav tm="100000">
                                          <p:val>
                                            <p:strVal val="#ppt_y"/>
                                          </p:val>
                                        </p:tav>
                                      </p:tavLst>
                                    </p:anim>
                                  </p:childTnLst>
                                </p:cTn>
                              </p:par>
                              <p:par>
                                <p:cTn id="118" presetID="1" presetClass="mediacall" presetSubtype="0" fill="hold" nodeType="withEffect">
                                  <p:stCondLst>
                                    <p:cond delay="500"/>
                                  </p:stCondLst>
                                  <p:childTnLst>
                                    <p:cmd type="call" cmd="playFrom(0.0)">
                                      <p:cBhvr>
                                        <p:cTn id="119" dur="1933" fill="hold"/>
                                        <p:tgtEl>
                                          <p:spTgt spid="17"/>
                                        </p:tgtEl>
                                      </p:cBhvr>
                                    </p:cmd>
                                  </p:childTnLst>
                                </p:cTn>
                              </p:par>
                              <p:par>
                                <p:cTn id="120" presetID="2" presetClass="entr" presetSubtype="9" fill="hold" nodeType="withEffect">
                                  <p:stCondLst>
                                    <p:cond delay="150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1250" fill="hold"/>
                                        <p:tgtEl>
                                          <p:spTgt spid="32"/>
                                        </p:tgtEl>
                                        <p:attrNameLst>
                                          <p:attrName>ppt_x</p:attrName>
                                        </p:attrNameLst>
                                      </p:cBhvr>
                                      <p:tavLst>
                                        <p:tav tm="0">
                                          <p:val>
                                            <p:strVal val="0-#ppt_w/2"/>
                                          </p:val>
                                        </p:tav>
                                        <p:tav tm="100000">
                                          <p:val>
                                            <p:strVal val="#ppt_x"/>
                                          </p:val>
                                        </p:tav>
                                      </p:tavLst>
                                    </p:anim>
                                    <p:anim calcmode="lin" valueType="num">
                                      <p:cBhvr additive="base">
                                        <p:cTn id="123" dur="1250" fill="hold"/>
                                        <p:tgtEl>
                                          <p:spTgt spid="32"/>
                                        </p:tgtEl>
                                        <p:attrNameLst>
                                          <p:attrName>ppt_y</p:attrName>
                                        </p:attrNameLst>
                                      </p:cBhvr>
                                      <p:tavLst>
                                        <p:tav tm="0">
                                          <p:val>
                                            <p:strVal val="0-#ppt_h/2"/>
                                          </p:val>
                                        </p:tav>
                                        <p:tav tm="100000">
                                          <p:val>
                                            <p:strVal val="#ppt_y"/>
                                          </p:val>
                                        </p:tav>
                                      </p:tavLst>
                                    </p:anim>
                                  </p:childTnLst>
                                </p:cTn>
                              </p:par>
                              <p:par>
                                <p:cTn id="124" presetID="1" presetClass="mediacall" presetSubtype="0" fill="hold" nodeType="withEffect">
                                  <p:stCondLst>
                                    <p:cond delay="1750"/>
                                  </p:stCondLst>
                                  <p:childTnLst>
                                    <p:cmd type="call" cmd="playFrom(0.0)">
                                      <p:cBhvr>
                                        <p:cTn id="125" dur="1824" fill="hold"/>
                                        <p:tgtEl>
                                          <p:spTgt spid="18"/>
                                        </p:tgtEl>
                                      </p:cBhvr>
                                    </p:cmd>
                                  </p:childTnLst>
                                </p:cTn>
                              </p:par>
                            </p:childTnLst>
                          </p:cTn>
                        </p:par>
                        <p:par>
                          <p:cTn id="126" fill="hold">
                            <p:stCondLst>
                              <p:cond delay="4824"/>
                            </p:stCondLst>
                            <p:childTnLst>
                              <p:par>
                                <p:cTn id="127" presetID="10" presetClass="exit" presetSubtype="0" fill="hold" nodeType="afterEffect">
                                  <p:stCondLst>
                                    <p:cond delay="250"/>
                                  </p:stCondLst>
                                  <p:childTnLst>
                                    <p:animEffect transition="out" filter="fade">
                                      <p:cBhvr>
                                        <p:cTn id="128" dur="250"/>
                                        <p:tgtEl>
                                          <p:spTgt spid="31"/>
                                        </p:tgtEl>
                                      </p:cBhvr>
                                    </p:animEffect>
                                    <p:set>
                                      <p:cBhvr>
                                        <p:cTn id="129" dur="1" fill="hold">
                                          <p:stCondLst>
                                            <p:cond delay="249"/>
                                          </p:stCondLst>
                                        </p:cTn>
                                        <p:tgtEl>
                                          <p:spTgt spid="31"/>
                                        </p:tgtEl>
                                        <p:attrNameLst>
                                          <p:attrName>style.visibility</p:attrName>
                                        </p:attrNameLst>
                                      </p:cBhvr>
                                      <p:to>
                                        <p:strVal val="hidden"/>
                                      </p:to>
                                    </p:set>
                                  </p:childTnLst>
                                </p:cTn>
                              </p:par>
                              <p:par>
                                <p:cTn id="130" presetID="10" presetClass="entr" presetSubtype="0" fill="hold" nodeType="with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fade">
                                      <p:cBhvr>
                                        <p:cTn id="132" dur="250"/>
                                        <p:tgtEl>
                                          <p:spTgt spid="41"/>
                                        </p:tgtEl>
                                      </p:cBhvr>
                                    </p:animEffect>
                                  </p:childTnLst>
                                </p:cTn>
                              </p:par>
                              <p:par>
                                <p:cTn id="133" presetID="10" presetClass="exit" presetSubtype="0" fill="hold" nodeType="withEffect">
                                  <p:stCondLst>
                                    <p:cond delay="250"/>
                                  </p:stCondLst>
                                  <p:childTnLst>
                                    <p:animEffect transition="out" filter="fade">
                                      <p:cBhvr>
                                        <p:cTn id="134" dur="250"/>
                                        <p:tgtEl>
                                          <p:spTgt spid="32"/>
                                        </p:tgtEl>
                                      </p:cBhvr>
                                    </p:animEffect>
                                    <p:set>
                                      <p:cBhvr>
                                        <p:cTn id="135" dur="1" fill="hold">
                                          <p:stCondLst>
                                            <p:cond delay="249"/>
                                          </p:stCondLst>
                                        </p:cTn>
                                        <p:tgtEl>
                                          <p:spTgt spid="32"/>
                                        </p:tgtEl>
                                        <p:attrNameLst>
                                          <p:attrName>style.visibility</p:attrName>
                                        </p:attrNameLst>
                                      </p:cBhvr>
                                      <p:to>
                                        <p:strVal val="hidden"/>
                                      </p:to>
                                    </p:set>
                                  </p:childTnLst>
                                </p:cTn>
                              </p:par>
                              <p:par>
                                <p:cTn id="136" presetID="10" presetClass="entr" presetSubtype="0" fill="hold" nodeType="withEffect">
                                  <p:stCondLst>
                                    <p:cond delay="0"/>
                                  </p:stCondLst>
                                  <p:childTnLst>
                                    <p:set>
                                      <p:cBhvr>
                                        <p:cTn id="137" dur="1" fill="hold">
                                          <p:stCondLst>
                                            <p:cond delay="0"/>
                                          </p:stCondLst>
                                        </p:cTn>
                                        <p:tgtEl>
                                          <p:spTgt spid="42"/>
                                        </p:tgtEl>
                                        <p:attrNameLst>
                                          <p:attrName>style.visibility</p:attrName>
                                        </p:attrNameLst>
                                      </p:cBhvr>
                                      <p:to>
                                        <p:strVal val="visible"/>
                                      </p:to>
                                    </p:set>
                                    <p:animEffect transition="in" filter="fade">
                                      <p:cBhvr>
                                        <p:cTn id="138"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9" fill="hold" display="0">
                  <p:stCondLst>
                    <p:cond delay="indefinite"/>
                  </p:stCondLst>
                  <p:endCondLst>
                    <p:cond evt="onStopAudio" delay="0">
                      <p:tgtEl>
                        <p:sldTgt/>
                      </p:tgtEl>
                    </p:cond>
                  </p:endCondLst>
                </p:cTn>
                <p:tgtEl>
                  <p:spTgt spid="9"/>
                </p:tgtEl>
              </p:cMediaNode>
            </p:audio>
            <p:audio>
              <p:cMediaNode vol="80000">
                <p:cTn id="140" fill="hold" display="0">
                  <p:stCondLst>
                    <p:cond delay="indefinite"/>
                  </p:stCondLst>
                  <p:endCondLst>
                    <p:cond evt="onStopAudio" delay="0">
                      <p:tgtEl>
                        <p:sldTgt/>
                      </p:tgtEl>
                    </p:cond>
                  </p:endCondLst>
                </p:cTn>
                <p:tgtEl>
                  <p:spTgt spid="13"/>
                </p:tgtEl>
              </p:cMediaNode>
            </p:audio>
            <p:audio>
              <p:cMediaNode vol="80000">
                <p:cTn id="141" fill="hold" display="0">
                  <p:stCondLst>
                    <p:cond delay="indefinite"/>
                  </p:stCondLst>
                  <p:endCondLst>
                    <p:cond evt="onStopAudio" delay="0">
                      <p:tgtEl>
                        <p:sldTgt/>
                      </p:tgtEl>
                    </p:cond>
                  </p:endCondLst>
                </p:cTn>
                <p:tgtEl>
                  <p:spTgt spid="14"/>
                </p:tgtEl>
              </p:cMediaNode>
            </p:audio>
            <p:audio>
              <p:cMediaNode vol="80000">
                <p:cTn id="142" fill="hold" display="0">
                  <p:stCondLst>
                    <p:cond delay="indefinite"/>
                  </p:stCondLst>
                  <p:endCondLst>
                    <p:cond evt="onStopAudio" delay="0">
                      <p:tgtEl>
                        <p:sldTgt/>
                      </p:tgtEl>
                    </p:cond>
                  </p:endCondLst>
                </p:cTn>
                <p:tgtEl>
                  <p:spTgt spid="16"/>
                </p:tgtEl>
              </p:cMediaNode>
            </p:audio>
            <p:audio>
              <p:cMediaNode vol="56061">
                <p:cTn id="143" fill="hold" display="0">
                  <p:stCondLst>
                    <p:cond delay="indefinite"/>
                  </p:stCondLst>
                  <p:endCondLst>
                    <p:cond evt="onStopAudio" delay="0">
                      <p:tgtEl>
                        <p:sldTgt/>
                      </p:tgtEl>
                    </p:cond>
                  </p:endCondLst>
                </p:cTn>
                <p:tgtEl>
                  <p:spTgt spid="17"/>
                </p:tgtEl>
              </p:cMediaNode>
            </p:audio>
            <p:audio>
              <p:cMediaNode vol="80000">
                <p:cTn id="144" fill="hold" display="0">
                  <p:stCondLst>
                    <p:cond delay="indefinite"/>
                  </p:stCondLst>
                  <p:endCondLst>
                    <p:cond evt="onStopAudio" delay="0">
                      <p:tgtEl>
                        <p:sldTgt/>
                      </p:tgtEl>
                    </p:cond>
                  </p:endCondLst>
                </p:cTn>
                <p:tgtEl>
                  <p:spTgt spid="18"/>
                </p:tgtEl>
              </p:cMediaNode>
            </p:audio>
            <p:audio>
              <p:cMediaNode vol="80000">
                <p:cTn id="145" fill="hold" display="0">
                  <p:stCondLst>
                    <p:cond delay="indefinite"/>
                  </p:stCondLst>
                  <p:endCondLst>
                    <p:cond evt="onStopAudio" delay="0">
                      <p:tgtEl>
                        <p:sldTgt/>
                      </p:tgtEl>
                    </p:cond>
                  </p:endCondLst>
                </p:cTn>
                <p:tgtEl>
                  <p:spTgt spid="20"/>
                </p:tgtEl>
              </p:cMediaNode>
            </p:audio>
          </p:childTnLst>
        </p:cTn>
      </p:par>
    </p:tnLst>
    <p:bldLst>
      <p:bldP spid="8" grpId="0" animBg="1"/>
      <p:bldP spid="29" grpId="0" animBg="1"/>
      <p:bldP spid="30" grpId="0" animBg="1"/>
      <p:bldP spid="5" grpId="0" animBg="1"/>
      <p:bldP spid="36" grpId="0"/>
      <p:bldP spid="35"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ackground- Monster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 y="0"/>
            <a:ext cx="14630400" cy="8229600"/>
          </a:xfrm>
          <a:prstGeom prst="rect">
            <a:avLst/>
          </a:prstGeom>
        </p:spPr>
      </p:pic>
      <p:sp>
        <p:nvSpPr>
          <p:cNvPr id="12" name="Shade"/>
          <p:cNvSpPr/>
          <p:nvPr/>
        </p:nvSpPr>
        <p:spPr>
          <a:xfrm>
            <a:off x="-1" y="0"/>
            <a:ext cx="14630400" cy="82296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Bronze Monster Shade"/>
          <p:cNvSpPr/>
          <p:nvPr/>
        </p:nvSpPr>
        <p:spPr>
          <a:xfrm>
            <a:off x="1327533" y="5948246"/>
            <a:ext cx="11975335" cy="221284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ilver Monster Shade"/>
          <p:cNvSpPr/>
          <p:nvPr/>
        </p:nvSpPr>
        <p:spPr>
          <a:xfrm>
            <a:off x="1327533" y="3596713"/>
            <a:ext cx="11975335" cy="221284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ld Monster Shade"/>
          <p:cNvSpPr/>
          <p:nvPr/>
        </p:nvSpPr>
        <p:spPr>
          <a:xfrm>
            <a:off x="1327533" y="1247065"/>
            <a:ext cx="11975335" cy="221096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Monster Skull -1"/>
          <p:cNvGrpSpPr/>
          <p:nvPr/>
        </p:nvGrpSpPr>
        <p:grpSpPr>
          <a:xfrm>
            <a:off x="1606322" y="6182940"/>
            <a:ext cx="1707137" cy="1743459"/>
            <a:chOff x="1606322" y="6182940"/>
            <a:chExt cx="1707137" cy="1743459"/>
          </a:xfrm>
        </p:grpSpPr>
        <p:pic>
          <p:nvPicPr>
            <p:cNvPr id="14" name="Skull- Bronze"/>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2" name="Number: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grpSp>
        <p:nvGrpSpPr>
          <p:cNvPr id="10" name="Monster Skull -2"/>
          <p:cNvGrpSpPr/>
          <p:nvPr/>
        </p:nvGrpSpPr>
        <p:grpSpPr>
          <a:xfrm>
            <a:off x="1606322" y="3831407"/>
            <a:ext cx="1707136" cy="1743459"/>
            <a:chOff x="1606322" y="3831407"/>
            <a:chExt cx="1707136" cy="1743459"/>
          </a:xfrm>
        </p:grpSpPr>
        <p:pic>
          <p:nvPicPr>
            <p:cNvPr id="15" name="Skull- Silve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606322" y="3831407"/>
              <a:ext cx="1707136" cy="1743459"/>
            </a:xfrm>
            <a:prstGeom prst="rect">
              <a:avLst/>
            </a:prstGeom>
          </p:spPr>
        </p:pic>
        <p:pic>
          <p:nvPicPr>
            <p:cNvPr id="3" name="Number: -2"/>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57085" y="4052993"/>
              <a:ext cx="1382459" cy="1032577"/>
            </a:xfrm>
            <a:prstGeom prst="rect">
              <a:avLst/>
            </a:prstGeom>
          </p:spPr>
        </p:pic>
      </p:grpSp>
      <p:grpSp>
        <p:nvGrpSpPr>
          <p:cNvPr id="9" name="Monster Skull -3"/>
          <p:cNvGrpSpPr/>
          <p:nvPr/>
        </p:nvGrpSpPr>
        <p:grpSpPr>
          <a:xfrm>
            <a:off x="1606322" y="1527117"/>
            <a:ext cx="1707136" cy="1743459"/>
            <a:chOff x="1606322" y="1527117"/>
            <a:chExt cx="1707136" cy="1743459"/>
          </a:xfrm>
        </p:grpSpPr>
        <p:pic>
          <p:nvPicPr>
            <p:cNvPr id="18" name="Skull- Gold"/>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4" name="Number: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sp>
        <p:nvSpPr>
          <p:cNvPr id="23" name="Text- points (-1)"/>
          <p:cNvSpPr txBox="1"/>
          <p:nvPr/>
        </p:nvSpPr>
        <p:spPr>
          <a:xfrm>
            <a:off x="2766350" y="6392951"/>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24" name="Text- points (-2)"/>
          <p:cNvSpPr txBox="1"/>
          <p:nvPr/>
        </p:nvSpPr>
        <p:spPr>
          <a:xfrm>
            <a:off x="2974700" y="404141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25" name="Text- points (-3)"/>
          <p:cNvSpPr txBox="1"/>
          <p:nvPr/>
        </p:nvSpPr>
        <p:spPr>
          <a:xfrm>
            <a:off x="2974700" y="1690828"/>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pic>
        <p:nvPicPr>
          <p:cNvPr id="31" name="-1 Skeleton static"/>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399233" y="6136658"/>
            <a:ext cx="2397956" cy="2048255"/>
          </a:xfrm>
          <a:prstGeom prst="rect">
            <a:avLst/>
          </a:prstGeom>
        </p:spPr>
      </p:pic>
      <p:pic>
        <p:nvPicPr>
          <p:cNvPr id="27" name="-1 Skeleton gi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0420103" y="6125083"/>
            <a:ext cx="2397174" cy="2047586"/>
          </a:xfrm>
          <a:prstGeom prst="rect">
            <a:avLst/>
          </a:prstGeom>
        </p:spPr>
      </p:pic>
      <p:pic>
        <p:nvPicPr>
          <p:cNvPr id="32" name="-1 Slime static"/>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flipH="1">
            <a:off x="6909380" y="6663836"/>
            <a:ext cx="1949344" cy="1609344"/>
          </a:xfrm>
          <a:prstGeom prst="rect">
            <a:avLst/>
          </a:prstGeom>
        </p:spPr>
      </p:pic>
      <p:pic>
        <p:nvPicPr>
          <p:cNvPr id="30" name="-1 Slime gif"/>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flipH="1">
            <a:off x="6909380" y="6665183"/>
            <a:ext cx="1948788" cy="1608883"/>
          </a:xfrm>
          <a:prstGeom prst="rect">
            <a:avLst/>
          </a:prstGeom>
        </p:spPr>
      </p:pic>
      <p:pic>
        <p:nvPicPr>
          <p:cNvPr id="36" name="-2 Orc static"/>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0333718" y="3507704"/>
            <a:ext cx="2751110" cy="2313432"/>
          </a:xfrm>
          <a:prstGeom prst="rect">
            <a:avLst/>
          </a:prstGeom>
        </p:spPr>
      </p:pic>
      <p:pic>
        <p:nvPicPr>
          <p:cNvPr id="35" name="-2 Orc gif"/>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786802" y="3552374"/>
            <a:ext cx="2751108" cy="2313432"/>
          </a:xfrm>
          <a:prstGeom prst="rect">
            <a:avLst/>
          </a:prstGeom>
        </p:spPr>
      </p:pic>
      <p:pic>
        <p:nvPicPr>
          <p:cNvPr id="5" name="Text- Monsters"/>
          <p:cNvPicPr>
            <a:picLocks noChangeAspect="1"/>
          </p:cNvPicPr>
          <p:nvPr/>
        </p:nvPicPr>
        <p:blipFill rotWithShape="1">
          <a:blip r:embed="rId32">
            <a:extLst>
              <a:ext uri="{28A0092B-C50C-407E-A947-70E740481C1C}">
                <a14:useLocalDpi xmlns:a14="http://schemas.microsoft.com/office/drawing/2010/main" val="0"/>
              </a:ext>
            </a:extLst>
          </a:blip>
          <a:srcRect l="7464" t="14769" r="8604" b="36141"/>
          <a:stretch/>
        </p:blipFill>
        <p:spPr>
          <a:xfrm>
            <a:off x="4360669" y="16425"/>
            <a:ext cx="5909063" cy="1239581"/>
          </a:xfrm>
          <a:prstGeom prst="rect">
            <a:avLst/>
          </a:prstGeom>
        </p:spPr>
      </p:pic>
      <p:pic>
        <p:nvPicPr>
          <p:cNvPr id="37" name="-2 Spider static"/>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flipH="1">
            <a:off x="5883439" y="2959426"/>
            <a:ext cx="3918927" cy="2925397"/>
          </a:xfrm>
          <a:prstGeom prst="rect">
            <a:avLst/>
          </a:prstGeom>
        </p:spPr>
      </p:pic>
      <p:pic>
        <p:nvPicPr>
          <p:cNvPr id="34" name="-2 Spider gif"/>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flipH="1">
            <a:off x="5883515" y="2962706"/>
            <a:ext cx="3920070" cy="2926250"/>
          </a:xfrm>
          <a:prstGeom prst="rect">
            <a:avLst/>
          </a:prstGeom>
        </p:spPr>
      </p:pic>
      <p:pic>
        <p:nvPicPr>
          <p:cNvPr id="40" name="-3 Cyclops static"/>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9502394" y="-81716"/>
            <a:ext cx="5106682" cy="3703319"/>
          </a:xfrm>
          <a:prstGeom prst="rect">
            <a:avLst/>
          </a:prstGeom>
        </p:spPr>
      </p:pic>
      <p:pic>
        <p:nvPicPr>
          <p:cNvPr id="38" name="-3 Cyclops gif"/>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9502394" y="-81716"/>
            <a:ext cx="5108257" cy="3704462"/>
          </a:xfrm>
          <a:prstGeom prst="rect">
            <a:avLst/>
          </a:prstGeom>
        </p:spPr>
      </p:pic>
      <p:pic>
        <p:nvPicPr>
          <p:cNvPr id="41" name="-3 Golem static"/>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flipH="1">
            <a:off x="5194917" y="-386858"/>
            <a:ext cx="4915553" cy="3877055"/>
          </a:xfrm>
          <a:prstGeom prst="rect">
            <a:avLst/>
          </a:prstGeom>
        </p:spPr>
      </p:pic>
      <p:pic>
        <p:nvPicPr>
          <p:cNvPr id="39" name="-3 Golem gif"/>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flipH="1">
            <a:off x="5146438" y="-321719"/>
            <a:ext cx="4911797" cy="3874093"/>
          </a:xfrm>
          <a:prstGeom prst="rect">
            <a:avLst/>
          </a:prstGeom>
        </p:spPr>
      </p:pic>
      <p:pic>
        <p:nvPicPr>
          <p:cNvPr id="7" name="slime (sip bubble) (kinoton CC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39"/>
          <a:stretch>
            <a:fillRect/>
          </a:stretch>
        </p:blipFill>
        <p:spPr>
          <a:xfrm>
            <a:off x="8797366" y="9481463"/>
            <a:ext cx="487363" cy="487363"/>
          </a:xfrm>
          <a:prstGeom prst="rect">
            <a:avLst/>
          </a:prstGeom>
        </p:spPr>
      </p:pic>
      <p:pic>
        <p:nvPicPr>
          <p:cNvPr id="8" name="orc (snarl) (smallquadruped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39"/>
          <a:stretch>
            <a:fillRect/>
          </a:stretch>
        </p:blipFill>
        <p:spPr>
          <a:xfrm>
            <a:off x="12085421" y="8960802"/>
            <a:ext cx="487363" cy="487363"/>
          </a:xfrm>
          <a:prstGeom prst="rect">
            <a:avLst/>
          </a:prstGeom>
        </p:spPr>
      </p:pic>
      <p:pic>
        <p:nvPicPr>
          <p:cNvPr id="13" name="spider (angry) (darsycho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39"/>
          <a:stretch>
            <a:fillRect/>
          </a:stretch>
        </p:blipFill>
        <p:spPr>
          <a:xfrm>
            <a:off x="8553684" y="8960801"/>
            <a:ext cx="487363" cy="487363"/>
          </a:xfrm>
          <a:prstGeom prst="rect">
            <a:avLst/>
          </a:prstGeom>
        </p:spPr>
      </p:pic>
      <p:pic>
        <p:nvPicPr>
          <p:cNvPr id="16" name="cyclops (voice) (theatomicbrain CC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39"/>
          <a:stretch>
            <a:fillRect/>
          </a:stretch>
        </p:blipFill>
        <p:spPr>
          <a:xfrm>
            <a:off x="11780779" y="8473439"/>
            <a:ext cx="487363" cy="487363"/>
          </a:xfrm>
          <a:prstGeom prst="rect">
            <a:avLst/>
          </a:prstGeom>
        </p:spPr>
      </p:pic>
      <p:pic>
        <p:nvPicPr>
          <p:cNvPr id="19" name="golem (door) (CastIronCarousel CCBY3.0).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9"/>
          <a:stretch>
            <a:fillRect/>
          </a:stretch>
        </p:blipFill>
        <p:spPr>
          <a:xfrm>
            <a:off x="8249042" y="8476257"/>
            <a:ext cx="487363" cy="487363"/>
          </a:xfrm>
          <a:prstGeom prst="rect">
            <a:avLst/>
          </a:prstGeom>
        </p:spPr>
      </p:pic>
      <p:pic>
        <p:nvPicPr>
          <p:cNvPr id="22" name="dragon growl (slaking-97 CCBY3.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39"/>
          <a:stretch>
            <a:fillRect/>
          </a:stretch>
        </p:blipFill>
        <p:spPr>
          <a:xfrm>
            <a:off x="14609076" y="8783716"/>
            <a:ext cx="487363" cy="487363"/>
          </a:xfrm>
          <a:prstGeom prst="rect">
            <a:avLst/>
          </a:prstGeom>
        </p:spPr>
      </p:pic>
      <p:pic>
        <p:nvPicPr>
          <p:cNvPr id="28" name="skeleton (rattling, footsteps) (spookymodem CC0, ogsoundfx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40"/>
          <a:stretch>
            <a:fillRect/>
          </a:stretch>
        </p:blipFill>
        <p:spPr>
          <a:xfrm>
            <a:off x="12298251" y="9481463"/>
            <a:ext cx="487363" cy="487363"/>
          </a:xfrm>
          <a:prstGeom prst="rect">
            <a:avLst/>
          </a:prstGeom>
        </p:spPr>
      </p:pic>
      <p:pic>
        <p:nvPicPr>
          <p:cNvPr id="43" name="thud (metal, dart) (jorickhoofd, cosmicembers CCBY3.0).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9"/>
          <a:stretch>
            <a:fillRect/>
          </a:stretch>
        </p:blipFill>
        <p:spPr>
          <a:xfrm>
            <a:off x="5811086" y="8597381"/>
            <a:ext cx="487363" cy="487363"/>
          </a:xfrm>
          <a:prstGeom prst="rect">
            <a:avLst/>
          </a:prstGeom>
        </p:spPr>
      </p:pic>
    </p:spTree>
    <p:extLst>
      <p:ext uri="{BB962C8B-B14F-4D97-AF65-F5344CB8AC3E}">
        <p14:creationId xmlns:p14="http://schemas.microsoft.com/office/powerpoint/2010/main" val="476670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2" presetClass="entr" presetSubtype="1"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0-#ppt_h/2"/>
                                          </p:val>
                                        </p:tav>
                                        <p:tav tm="100000">
                                          <p:val>
                                            <p:strVal val="#ppt_y"/>
                                          </p:val>
                                        </p:tav>
                                      </p:tavLst>
                                    </p:anim>
                                  </p:childTnLst>
                                </p:cTn>
                              </p:par>
                              <p:par>
                                <p:cTn id="22" presetID="1" presetClass="mediacall" presetSubtype="0" fill="hold" nodeType="withEffect">
                                  <p:stCondLst>
                                    <p:cond delay="500"/>
                                  </p:stCondLst>
                                  <p:childTnLst>
                                    <p:cmd type="call" cmd="playFrom(0.0)">
                                      <p:cBhvr>
                                        <p:cTn id="23" dur="339" fill="hold"/>
                                        <p:tgtEl>
                                          <p:spTgt spid="43"/>
                                        </p:tgtEl>
                                      </p:cBhvr>
                                    </p:cmd>
                                  </p:childTnLst>
                                </p:cTn>
                              </p:par>
                              <p:par>
                                <p:cTn id="24" presetID="10" presetClass="entr" presetSubtype="0" fill="hold" grpId="0" nodeType="withEffect">
                                  <p:stCondLst>
                                    <p:cond delay="2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1339"/>
                            </p:stCondLst>
                            <p:childTnLst>
                              <p:par>
                                <p:cTn id="28" presetID="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500" fill="hold"/>
                                        <p:tgtEl>
                                          <p:spTgt spid="27"/>
                                        </p:tgtEl>
                                        <p:attrNameLst>
                                          <p:attrName>ppt_x</p:attrName>
                                        </p:attrNameLst>
                                      </p:cBhvr>
                                      <p:tavLst>
                                        <p:tav tm="0">
                                          <p:val>
                                            <p:strVal val="0-#ppt_w/2"/>
                                          </p:val>
                                        </p:tav>
                                        <p:tav tm="100000">
                                          <p:val>
                                            <p:strVal val="#ppt_x"/>
                                          </p:val>
                                        </p:tav>
                                      </p:tavLst>
                                    </p:anim>
                                    <p:anim calcmode="lin" valueType="num">
                                      <p:cBhvr additive="base">
                                        <p:cTn id="31" dur="1500" fill="hold"/>
                                        <p:tgtEl>
                                          <p:spTgt spid="27"/>
                                        </p:tgtEl>
                                        <p:attrNameLst>
                                          <p:attrName>ppt_y</p:attrName>
                                        </p:attrNameLst>
                                      </p:cBhvr>
                                      <p:tavLst>
                                        <p:tav tm="0">
                                          <p:val>
                                            <p:strVal val="#ppt_y"/>
                                          </p:val>
                                        </p:tav>
                                        <p:tav tm="100000">
                                          <p:val>
                                            <p:strVal val="#ppt_y"/>
                                          </p:val>
                                        </p:tav>
                                      </p:tavLst>
                                    </p:anim>
                                  </p:childTnLst>
                                </p:cTn>
                              </p:par>
                              <p:par>
                                <p:cTn id="32" presetID="1" presetClass="mediacall" presetSubtype="0" fill="hold" nodeType="withEffect">
                                  <p:stCondLst>
                                    <p:cond delay="250"/>
                                  </p:stCondLst>
                                  <p:childTnLst>
                                    <p:cmd type="call" cmd="playFrom(0.0)">
                                      <p:cBhvr>
                                        <p:cTn id="33" dur="1416" fill="hold"/>
                                        <p:tgtEl>
                                          <p:spTgt spid="28"/>
                                        </p:tgtEl>
                                      </p:cBhvr>
                                    </p:cmd>
                                  </p:childTnLst>
                                </p:cTn>
                              </p:par>
                            </p:childTnLst>
                          </p:cTn>
                        </p:par>
                        <p:par>
                          <p:cTn id="34" fill="hold">
                            <p:stCondLst>
                              <p:cond delay="2981"/>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1" presetClass="mediacall" presetSubtype="0" fill="hold" nodeType="withEffect">
                                  <p:stCondLst>
                                    <p:cond delay="250"/>
                                  </p:stCondLst>
                                  <p:childTnLst>
                                    <p:cmd type="call" cmd="playFrom(0.0)">
                                      <p:cBhvr>
                                        <p:cTn id="41" dur="888" fill="hold"/>
                                        <p:tgtEl>
                                          <p:spTgt spid="7"/>
                                        </p:tgtEl>
                                      </p:cBhvr>
                                    </p:cmd>
                                  </p:childTnLst>
                                </p:cTn>
                              </p:par>
                            </p:childTnLst>
                          </p:cTn>
                        </p:par>
                        <p:par>
                          <p:cTn id="42" fill="hold">
                            <p:stCondLst>
                              <p:cond delay="4119"/>
                            </p:stCondLst>
                            <p:childTnLst>
                              <p:par>
                                <p:cTn id="43" presetID="10" presetClass="exit" presetSubtype="0" fill="hold" nodeType="afterEffect">
                                  <p:stCondLst>
                                    <p:cond delay="250"/>
                                  </p:stCondLst>
                                  <p:childTnLst>
                                    <p:animEffect transition="out" filter="fade">
                                      <p:cBhvr>
                                        <p:cTn id="44" dur="250"/>
                                        <p:tgtEl>
                                          <p:spTgt spid="27"/>
                                        </p:tgtEl>
                                      </p:cBhvr>
                                    </p:animEffect>
                                    <p:set>
                                      <p:cBhvr>
                                        <p:cTn id="45" dur="1" fill="hold">
                                          <p:stCondLst>
                                            <p:cond delay="249"/>
                                          </p:stCondLst>
                                        </p:cTn>
                                        <p:tgtEl>
                                          <p:spTgt spid="27"/>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250"/>
                                        <p:tgtEl>
                                          <p:spTgt spid="31"/>
                                        </p:tgtEl>
                                      </p:cBhvr>
                                    </p:animEffect>
                                  </p:childTnLst>
                                </p:cTn>
                              </p:par>
                            </p:childTnLst>
                          </p:cTn>
                        </p:par>
                        <p:par>
                          <p:cTn id="49" fill="hold">
                            <p:stCondLst>
                              <p:cond delay="4619"/>
                            </p:stCondLst>
                            <p:childTnLst>
                              <p:par>
                                <p:cTn id="50" presetID="10" presetClass="exit" presetSubtype="0" fill="hold" nodeType="afterEffect">
                                  <p:stCondLst>
                                    <p:cond delay="250"/>
                                  </p:stCondLst>
                                  <p:childTnLst>
                                    <p:animEffect transition="out" filter="fade">
                                      <p:cBhvr>
                                        <p:cTn id="51" dur="250"/>
                                        <p:tgtEl>
                                          <p:spTgt spid="30"/>
                                        </p:tgtEl>
                                      </p:cBhvr>
                                    </p:animEffect>
                                    <p:set>
                                      <p:cBhvr>
                                        <p:cTn id="52" dur="1" fill="hold">
                                          <p:stCondLst>
                                            <p:cond delay="249"/>
                                          </p:stCondLst>
                                        </p:cTn>
                                        <p:tgtEl>
                                          <p:spTgt spid="30"/>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500"/>
                            </p:stCondLst>
                            <p:childTnLst>
                              <p:par>
                                <p:cTn id="62" presetID="2" presetClass="entr" presetSubtype="1"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370" fill="hold"/>
                                        <p:tgtEl>
                                          <p:spTgt spid="10"/>
                                        </p:tgtEl>
                                        <p:attrNameLst>
                                          <p:attrName>ppt_x</p:attrName>
                                        </p:attrNameLst>
                                      </p:cBhvr>
                                      <p:tavLst>
                                        <p:tav tm="0">
                                          <p:val>
                                            <p:strVal val="#ppt_x"/>
                                          </p:val>
                                        </p:tav>
                                        <p:tav tm="100000">
                                          <p:val>
                                            <p:strVal val="#ppt_x"/>
                                          </p:val>
                                        </p:tav>
                                      </p:tavLst>
                                    </p:anim>
                                    <p:anim calcmode="lin" valueType="num">
                                      <p:cBhvr additive="base">
                                        <p:cTn id="65" dur="370" fill="hold"/>
                                        <p:tgtEl>
                                          <p:spTgt spid="10"/>
                                        </p:tgtEl>
                                        <p:attrNameLst>
                                          <p:attrName>ppt_y</p:attrName>
                                        </p:attrNameLst>
                                      </p:cBhvr>
                                      <p:tavLst>
                                        <p:tav tm="0">
                                          <p:val>
                                            <p:strVal val="0-#ppt_h/2"/>
                                          </p:val>
                                        </p:tav>
                                        <p:tav tm="100000">
                                          <p:val>
                                            <p:strVal val="#ppt_y"/>
                                          </p:val>
                                        </p:tav>
                                      </p:tavLst>
                                    </p:anim>
                                  </p:childTnLst>
                                </p:cTn>
                              </p:par>
                              <p:par>
                                <p:cTn id="66" presetID="1" presetClass="mediacall" presetSubtype="0" fill="hold" nodeType="withEffect">
                                  <p:stCondLst>
                                    <p:cond delay="370"/>
                                  </p:stCondLst>
                                  <p:childTnLst>
                                    <p:cmd type="call" cmd="playFrom(0.0)">
                                      <p:cBhvr>
                                        <p:cTn id="67" dur="339" fill="hold"/>
                                        <p:tgtEl>
                                          <p:spTgt spid="43"/>
                                        </p:tgtEl>
                                      </p:cBhvr>
                                    </p:cmd>
                                  </p:childTnLst>
                                </p:cTn>
                              </p:par>
                              <p:par>
                                <p:cTn id="68" presetID="10" presetClass="entr" presetSubtype="0" fill="hold" grpId="0" nodeType="withEffect">
                                  <p:stCondLst>
                                    <p:cond delay="25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1250"/>
                            </p:stCondLst>
                            <p:childTnLst>
                              <p:par>
                                <p:cTn id="72" presetID="1" presetClass="entr" presetSubtype="0"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childTnLst>
                                </p:cTn>
                              </p:par>
                            </p:childTnLst>
                          </p:cTn>
                        </p:par>
                        <p:par>
                          <p:cTn id="74" fill="hold">
                            <p:stCondLst>
                              <p:cond delay="1250"/>
                            </p:stCondLst>
                            <p:childTnLst>
                              <p:par>
                                <p:cTn id="75" presetID="54" presetClass="path" presetSubtype="0" accel="50000" decel="50000" fill="hold" nodeType="afterEffect">
                                  <p:stCondLst>
                                    <p:cond delay="0"/>
                                  </p:stCondLst>
                                  <p:childTnLst>
                                    <p:animMotion origin="layout" path="M -0.01823 -0.11285 C -0.00055 -0.11613 0.05902 -0.1196 0.08051 -0.1196 C 0.21321 -0.1196 0.3508 -0.06405 0.3508 -0.00811 C 0.3508 -0.03646 0.41916 -0.06405 0.48383 -0.06405 C 0.5524 -0.06405 0.61707 -0.03588 0.61707 -0.00811 C 0.61707 -0.02238 0.65158 -0.03646 0.68554 -0.03646 C 0.72005 -0.03646 0.75412 -0.02257 0.75412 -0.00811 C 0.75412 -0.01544 0.77137 -0.02238 0.78852 -0.02238 C 0.80588 -0.02238 0.82302 -0.01505 0.82302 -0.00811 C 0.82302 -0.01177 0.83138 -0.01544 0.84017 -0.01544 C 0.8444 -0.01544 0.8572 -0.01216 0.8572 -0.00811 C 0.8572 -0.01023 0.86165 -0.01177 0.86577 -0.01177 C 0.86577 -0.01158 0.87424 -0.01023 0.87424 -0.00811 C 0.87424 -0.00926 0.87424 -0.01023 0.87814 -0.01023 C 0.87814 -0.00965 0.88248 -0.00926 0.88248 -0.00811 C 0.88248 -0.00869 0.88248 -0.00926 0.88248 -0.00965 C 0.88671 -0.00965 0.88671 -0.00926 0.88671 -0.00869 C 0.89095 -0.00869 0.89095 -0.00926 0.89095 -0.00965 C 0.8955 -0.00965 0.8955 -0.00926 0.8955 -0.00869 " pathEditMode="relative" rAng="0" ptsTypes="fffffffffffffffffff">
                                      <p:cBhvr>
                                        <p:cTn id="76" dur="1500" fill="hold"/>
                                        <p:tgtEl>
                                          <p:spTgt spid="35"/>
                                        </p:tgtEl>
                                        <p:attrNameLst>
                                          <p:attrName>ppt_x</p:attrName>
                                          <p:attrName>ppt_y</p:attrName>
                                        </p:attrNameLst>
                                      </p:cBhvr>
                                      <p:rCtr x="45681" y="4900"/>
                                    </p:animMotion>
                                  </p:childTnLst>
                                </p:cTn>
                              </p:par>
                              <p:par>
                                <p:cTn id="77" presetID="1" presetClass="mediacall" presetSubtype="0" fill="hold" nodeType="withEffect">
                                  <p:stCondLst>
                                    <p:cond delay="250"/>
                                  </p:stCondLst>
                                  <p:childTnLst>
                                    <p:cmd type="call" cmd="playFrom(0.0)">
                                      <p:cBhvr>
                                        <p:cTn id="78" dur="835" fill="hold"/>
                                        <p:tgtEl>
                                          <p:spTgt spid="8"/>
                                        </p:tgtEl>
                                      </p:cBhvr>
                                    </p:cmd>
                                  </p:childTnLst>
                                </p:cTn>
                              </p:par>
                            </p:childTnLst>
                          </p:cTn>
                        </p:par>
                        <p:par>
                          <p:cTn id="79" fill="hold">
                            <p:stCondLst>
                              <p:cond delay="2750"/>
                            </p:stCondLst>
                            <p:childTnLst>
                              <p:par>
                                <p:cTn id="80" presetID="2" presetClass="entr" presetSubtype="1"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ppt_x"/>
                                          </p:val>
                                        </p:tav>
                                        <p:tav tm="100000">
                                          <p:val>
                                            <p:strVal val="#ppt_x"/>
                                          </p:val>
                                        </p:tav>
                                      </p:tavLst>
                                    </p:anim>
                                    <p:anim calcmode="lin" valueType="num">
                                      <p:cBhvr additive="base">
                                        <p:cTn id="83" dur="500" fill="hold"/>
                                        <p:tgtEl>
                                          <p:spTgt spid="34"/>
                                        </p:tgtEl>
                                        <p:attrNameLst>
                                          <p:attrName>ppt_y</p:attrName>
                                        </p:attrNameLst>
                                      </p:cBhvr>
                                      <p:tavLst>
                                        <p:tav tm="0">
                                          <p:val>
                                            <p:strVal val="0-#ppt_h/2"/>
                                          </p:val>
                                        </p:tav>
                                        <p:tav tm="100000">
                                          <p:val>
                                            <p:strVal val="#ppt_y"/>
                                          </p:val>
                                        </p:tav>
                                      </p:tavLst>
                                    </p:anim>
                                  </p:childTnLst>
                                </p:cTn>
                              </p:par>
                              <p:par>
                                <p:cTn id="84" presetID="1" presetClass="mediacall" presetSubtype="0" fill="hold" nodeType="withEffect">
                                  <p:stCondLst>
                                    <p:cond delay="0"/>
                                  </p:stCondLst>
                                  <p:childTnLst>
                                    <p:cmd type="call" cmd="playFrom(0.0)">
                                      <p:cBhvr>
                                        <p:cTn id="85" dur="1462" fill="hold"/>
                                        <p:tgtEl>
                                          <p:spTgt spid="13"/>
                                        </p:tgtEl>
                                      </p:cBhvr>
                                    </p:cmd>
                                  </p:childTnLst>
                                </p:cTn>
                              </p:par>
                            </p:childTnLst>
                          </p:cTn>
                        </p:par>
                        <p:par>
                          <p:cTn id="86" fill="hold">
                            <p:stCondLst>
                              <p:cond delay="4212"/>
                            </p:stCondLst>
                            <p:childTnLst>
                              <p:par>
                                <p:cTn id="87" presetID="10" presetClass="exit" presetSubtype="0" fill="hold" nodeType="afterEffect">
                                  <p:stCondLst>
                                    <p:cond delay="250"/>
                                  </p:stCondLst>
                                  <p:childTnLst>
                                    <p:animEffect transition="out" filter="fade">
                                      <p:cBhvr>
                                        <p:cTn id="88" dur="250"/>
                                        <p:tgtEl>
                                          <p:spTgt spid="35"/>
                                        </p:tgtEl>
                                      </p:cBhvr>
                                    </p:animEffect>
                                    <p:set>
                                      <p:cBhvr>
                                        <p:cTn id="89" dur="1" fill="hold">
                                          <p:stCondLst>
                                            <p:cond delay="249"/>
                                          </p:stCondLst>
                                        </p:cTn>
                                        <p:tgtEl>
                                          <p:spTgt spid="35"/>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250"/>
                                        <p:tgtEl>
                                          <p:spTgt spid="36"/>
                                        </p:tgtEl>
                                      </p:cBhvr>
                                    </p:animEffect>
                                  </p:childTnLst>
                                </p:cTn>
                              </p:par>
                              <p:par>
                                <p:cTn id="93" presetID="10" presetClass="exit" presetSubtype="0" fill="hold" nodeType="withEffect">
                                  <p:stCondLst>
                                    <p:cond delay="250"/>
                                  </p:stCondLst>
                                  <p:childTnLst>
                                    <p:animEffect transition="out" filter="fade">
                                      <p:cBhvr>
                                        <p:cTn id="94" dur="250"/>
                                        <p:tgtEl>
                                          <p:spTgt spid="34"/>
                                        </p:tgtEl>
                                      </p:cBhvr>
                                    </p:animEffect>
                                    <p:set>
                                      <p:cBhvr>
                                        <p:cTn id="95" dur="1" fill="hold">
                                          <p:stCondLst>
                                            <p:cond delay="249"/>
                                          </p:stCondLst>
                                        </p:cTn>
                                        <p:tgtEl>
                                          <p:spTgt spid="34"/>
                                        </p:tgtEl>
                                        <p:attrNameLst>
                                          <p:attrName>style.visibility</p:attrName>
                                        </p:attrNameLst>
                                      </p:cBhvr>
                                      <p:to>
                                        <p:strVal val="hidden"/>
                                      </p:to>
                                    </p:set>
                                  </p:childTnLst>
                                </p:cTn>
                              </p:par>
                              <p:par>
                                <p:cTn id="96" presetID="10" presetClass="entr" presetSubtype="0" fill="hold"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250"/>
                                        <p:tgtEl>
                                          <p:spTgt spid="3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500"/>
                                        <p:tgtEl>
                                          <p:spTgt spid="21"/>
                                        </p:tgtEl>
                                      </p:cBhvr>
                                    </p:animEffect>
                                  </p:childTnLst>
                                </p:cTn>
                              </p:par>
                            </p:childTnLst>
                          </p:cTn>
                        </p:par>
                        <p:par>
                          <p:cTn id="104" fill="hold">
                            <p:stCondLst>
                              <p:cond delay="500"/>
                            </p:stCondLst>
                            <p:childTnLst>
                              <p:par>
                                <p:cTn id="105" presetID="2" presetClass="entr" presetSubtype="1" fill="hold"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additive="base">
                                        <p:cTn id="107" dur="250" fill="hold"/>
                                        <p:tgtEl>
                                          <p:spTgt spid="9"/>
                                        </p:tgtEl>
                                        <p:attrNameLst>
                                          <p:attrName>ppt_x</p:attrName>
                                        </p:attrNameLst>
                                      </p:cBhvr>
                                      <p:tavLst>
                                        <p:tav tm="0">
                                          <p:val>
                                            <p:strVal val="#ppt_x"/>
                                          </p:val>
                                        </p:tav>
                                        <p:tav tm="100000">
                                          <p:val>
                                            <p:strVal val="#ppt_x"/>
                                          </p:val>
                                        </p:tav>
                                      </p:tavLst>
                                    </p:anim>
                                    <p:anim calcmode="lin" valueType="num">
                                      <p:cBhvr additive="base">
                                        <p:cTn id="108" dur="250" fill="hold"/>
                                        <p:tgtEl>
                                          <p:spTgt spid="9"/>
                                        </p:tgtEl>
                                        <p:attrNameLst>
                                          <p:attrName>ppt_y</p:attrName>
                                        </p:attrNameLst>
                                      </p:cBhvr>
                                      <p:tavLst>
                                        <p:tav tm="0">
                                          <p:val>
                                            <p:strVal val="0-#ppt_h/2"/>
                                          </p:val>
                                        </p:tav>
                                        <p:tav tm="100000">
                                          <p:val>
                                            <p:strVal val="#ppt_y"/>
                                          </p:val>
                                        </p:tav>
                                      </p:tavLst>
                                    </p:anim>
                                  </p:childTnLst>
                                </p:cTn>
                              </p:par>
                              <p:par>
                                <p:cTn id="109" presetID="1" presetClass="mediacall" presetSubtype="0" fill="hold" nodeType="withEffect">
                                  <p:stCondLst>
                                    <p:cond delay="250"/>
                                  </p:stCondLst>
                                  <p:childTnLst>
                                    <p:cmd type="call" cmd="playFrom(0.0)">
                                      <p:cBhvr>
                                        <p:cTn id="110" dur="339" fill="hold"/>
                                        <p:tgtEl>
                                          <p:spTgt spid="43"/>
                                        </p:tgtEl>
                                      </p:cBhvr>
                                    </p:cmd>
                                  </p:childTnLst>
                                </p:cTn>
                              </p:par>
                              <p:par>
                                <p:cTn id="111" presetID="10" presetClass="entr" presetSubtype="0" fill="hold" grpId="0" nodeType="withEffect">
                                  <p:stCondLst>
                                    <p:cond delay="25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500"/>
                                        <p:tgtEl>
                                          <p:spTgt spid="25"/>
                                        </p:tgtEl>
                                      </p:cBhvr>
                                    </p:animEffect>
                                  </p:childTnLst>
                                </p:cTn>
                              </p:par>
                            </p:childTnLst>
                          </p:cTn>
                        </p:par>
                        <p:par>
                          <p:cTn id="114" fill="hold">
                            <p:stCondLst>
                              <p:cond delay="1250"/>
                            </p:stCondLst>
                            <p:childTnLst>
                              <p:par>
                                <p:cTn id="115" presetID="2" presetClass="entr" presetSubtype="8" fill="hold"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1500" fill="hold"/>
                                        <p:tgtEl>
                                          <p:spTgt spid="38"/>
                                        </p:tgtEl>
                                        <p:attrNameLst>
                                          <p:attrName>ppt_x</p:attrName>
                                        </p:attrNameLst>
                                      </p:cBhvr>
                                      <p:tavLst>
                                        <p:tav tm="0">
                                          <p:val>
                                            <p:strVal val="0-#ppt_w/2"/>
                                          </p:val>
                                        </p:tav>
                                        <p:tav tm="100000">
                                          <p:val>
                                            <p:strVal val="#ppt_x"/>
                                          </p:val>
                                        </p:tav>
                                      </p:tavLst>
                                    </p:anim>
                                    <p:anim calcmode="lin" valueType="num">
                                      <p:cBhvr additive="base">
                                        <p:cTn id="118" dur="1500" fill="hold"/>
                                        <p:tgtEl>
                                          <p:spTgt spid="38"/>
                                        </p:tgtEl>
                                        <p:attrNameLst>
                                          <p:attrName>ppt_y</p:attrName>
                                        </p:attrNameLst>
                                      </p:cBhvr>
                                      <p:tavLst>
                                        <p:tav tm="0">
                                          <p:val>
                                            <p:strVal val="#ppt_y"/>
                                          </p:val>
                                        </p:tav>
                                        <p:tav tm="100000">
                                          <p:val>
                                            <p:strVal val="#ppt_y"/>
                                          </p:val>
                                        </p:tav>
                                      </p:tavLst>
                                    </p:anim>
                                  </p:childTnLst>
                                </p:cTn>
                              </p:par>
                              <p:par>
                                <p:cTn id="119" presetID="1" presetClass="mediacall" presetSubtype="0" fill="hold" nodeType="withEffect">
                                  <p:stCondLst>
                                    <p:cond delay="0"/>
                                  </p:stCondLst>
                                  <p:childTnLst>
                                    <p:cmd type="call" cmd="playFrom(0.0)">
                                      <p:cBhvr>
                                        <p:cTn id="120" dur="1512" fill="hold"/>
                                        <p:tgtEl>
                                          <p:spTgt spid="16"/>
                                        </p:tgtEl>
                                      </p:cBhvr>
                                    </p:cmd>
                                  </p:childTnLst>
                                </p:cTn>
                              </p:par>
                            </p:childTnLst>
                          </p:cTn>
                        </p:par>
                        <p:par>
                          <p:cTn id="121" fill="hold">
                            <p:stCondLst>
                              <p:cond delay="2762"/>
                            </p:stCondLst>
                            <p:childTnLst>
                              <p:par>
                                <p:cTn id="122" presetID="53" presetClass="entr" presetSubtype="528" fill="hold" nodeType="afterEffect">
                                  <p:stCondLst>
                                    <p:cond delay="0"/>
                                  </p:stCondLst>
                                  <p:childTnLst>
                                    <p:set>
                                      <p:cBhvr>
                                        <p:cTn id="123" dur="1" fill="hold">
                                          <p:stCondLst>
                                            <p:cond delay="0"/>
                                          </p:stCondLst>
                                        </p:cTn>
                                        <p:tgtEl>
                                          <p:spTgt spid="39"/>
                                        </p:tgtEl>
                                        <p:attrNameLst>
                                          <p:attrName>style.visibility</p:attrName>
                                        </p:attrNameLst>
                                      </p:cBhvr>
                                      <p:to>
                                        <p:strVal val="visible"/>
                                      </p:to>
                                    </p:set>
                                    <p:anim calcmode="lin" valueType="num">
                                      <p:cBhvr>
                                        <p:cTn id="124" dur="500" fill="hold"/>
                                        <p:tgtEl>
                                          <p:spTgt spid="39"/>
                                        </p:tgtEl>
                                        <p:attrNameLst>
                                          <p:attrName>ppt_w</p:attrName>
                                        </p:attrNameLst>
                                      </p:cBhvr>
                                      <p:tavLst>
                                        <p:tav tm="0">
                                          <p:val>
                                            <p:fltVal val="0"/>
                                          </p:val>
                                        </p:tav>
                                        <p:tav tm="100000">
                                          <p:val>
                                            <p:strVal val="#ppt_w"/>
                                          </p:val>
                                        </p:tav>
                                      </p:tavLst>
                                    </p:anim>
                                    <p:anim calcmode="lin" valueType="num">
                                      <p:cBhvr>
                                        <p:cTn id="125" dur="500" fill="hold"/>
                                        <p:tgtEl>
                                          <p:spTgt spid="39"/>
                                        </p:tgtEl>
                                        <p:attrNameLst>
                                          <p:attrName>ppt_h</p:attrName>
                                        </p:attrNameLst>
                                      </p:cBhvr>
                                      <p:tavLst>
                                        <p:tav tm="0">
                                          <p:val>
                                            <p:fltVal val="0"/>
                                          </p:val>
                                        </p:tav>
                                        <p:tav tm="100000">
                                          <p:val>
                                            <p:strVal val="#ppt_h"/>
                                          </p:val>
                                        </p:tav>
                                      </p:tavLst>
                                    </p:anim>
                                    <p:animEffect transition="in" filter="fade">
                                      <p:cBhvr>
                                        <p:cTn id="126" dur="500"/>
                                        <p:tgtEl>
                                          <p:spTgt spid="39"/>
                                        </p:tgtEl>
                                      </p:cBhvr>
                                    </p:animEffect>
                                    <p:anim calcmode="lin" valueType="num">
                                      <p:cBhvr>
                                        <p:cTn id="127" dur="500" fill="hold"/>
                                        <p:tgtEl>
                                          <p:spTgt spid="39"/>
                                        </p:tgtEl>
                                        <p:attrNameLst>
                                          <p:attrName>ppt_x</p:attrName>
                                        </p:attrNameLst>
                                      </p:cBhvr>
                                      <p:tavLst>
                                        <p:tav tm="0">
                                          <p:val>
                                            <p:fltVal val="0.5"/>
                                          </p:val>
                                        </p:tav>
                                        <p:tav tm="100000">
                                          <p:val>
                                            <p:strVal val="#ppt_x"/>
                                          </p:val>
                                        </p:tav>
                                      </p:tavLst>
                                    </p:anim>
                                    <p:anim calcmode="lin" valueType="num">
                                      <p:cBhvr>
                                        <p:cTn id="128" dur="500" fill="hold"/>
                                        <p:tgtEl>
                                          <p:spTgt spid="39"/>
                                        </p:tgtEl>
                                        <p:attrNameLst>
                                          <p:attrName>ppt_y</p:attrName>
                                        </p:attrNameLst>
                                      </p:cBhvr>
                                      <p:tavLst>
                                        <p:tav tm="0">
                                          <p:val>
                                            <p:fltVal val="0.5"/>
                                          </p:val>
                                        </p:tav>
                                        <p:tav tm="100000">
                                          <p:val>
                                            <p:strVal val="#ppt_y"/>
                                          </p:val>
                                        </p:tav>
                                      </p:tavLst>
                                    </p:anim>
                                  </p:childTnLst>
                                </p:cTn>
                              </p:par>
                              <p:par>
                                <p:cTn id="129" presetID="1" presetClass="mediacall" presetSubtype="0" fill="hold" nodeType="withEffect">
                                  <p:stCondLst>
                                    <p:cond delay="250"/>
                                  </p:stCondLst>
                                  <p:childTnLst>
                                    <p:cmd type="call" cmd="playFrom(0.0)">
                                      <p:cBhvr>
                                        <p:cTn id="130" dur="1541" fill="hold"/>
                                        <p:tgtEl>
                                          <p:spTgt spid="19"/>
                                        </p:tgtEl>
                                      </p:cBhvr>
                                    </p:cmd>
                                  </p:childTnLst>
                                </p:cTn>
                              </p:par>
                            </p:childTnLst>
                          </p:cTn>
                        </p:par>
                        <p:par>
                          <p:cTn id="131" fill="hold">
                            <p:stCondLst>
                              <p:cond delay="4553"/>
                            </p:stCondLst>
                            <p:childTnLst>
                              <p:par>
                                <p:cTn id="132" presetID="10" presetClass="exit" presetSubtype="0" fill="hold" nodeType="afterEffect">
                                  <p:stCondLst>
                                    <p:cond delay="0"/>
                                  </p:stCondLst>
                                  <p:childTnLst>
                                    <p:animEffect transition="out" filter="fade">
                                      <p:cBhvr>
                                        <p:cTn id="133" dur="250"/>
                                        <p:tgtEl>
                                          <p:spTgt spid="38"/>
                                        </p:tgtEl>
                                      </p:cBhvr>
                                    </p:animEffect>
                                    <p:set>
                                      <p:cBhvr>
                                        <p:cTn id="134" dur="1" fill="hold">
                                          <p:stCondLst>
                                            <p:cond delay="249"/>
                                          </p:stCondLst>
                                        </p:cTn>
                                        <p:tgtEl>
                                          <p:spTgt spid="38"/>
                                        </p:tgtEl>
                                        <p:attrNameLst>
                                          <p:attrName>style.visibility</p:attrName>
                                        </p:attrNameLst>
                                      </p:cBhvr>
                                      <p:to>
                                        <p:strVal val="hidden"/>
                                      </p:to>
                                    </p:set>
                                  </p:childTnLst>
                                </p:cTn>
                              </p:par>
                              <p:par>
                                <p:cTn id="135" presetID="10" presetClass="entr" presetSubtype="0" fill="hold"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250"/>
                                        <p:tgtEl>
                                          <p:spTgt spid="40"/>
                                        </p:tgtEl>
                                      </p:cBhvr>
                                    </p:animEffect>
                                  </p:childTnLst>
                                </p:cTn>
                              </p:par>
                              <p:par>
                                <p:cTn id="138" presetID="10" presetClass="exit" presetSubtype="0" fill="hold" nodeType="withEffect">
                                  <p:stCondLst>
                                    <p:cond delay="0"/>
                                  </p:stCondLst>
                                  <p:childTnLst>
                                    <p:animEffect transition="out" filter="fade">
                                      <p:cBhvr>
                                        <p:cTn id="139" dur="250"/>
                                        <p:tgtEl>
                                          <p:spTgt spid="39"/>
                                        </p:tgtEl>
                                      </p:cBhvr>
                                    </p:animEffect>
                                    <p:set>
                                      <p:cBhvr>
                                        <p:cTn id="140" dur="1" fill="hold">
                                          <p:stCondLst>
                                            <p:cond delay="249"/>
                                          </p:stCondLst>
                                        </p:cTn>
                                        <p:tgtEl>
                                          <p:spTgt spid="39"/>
                                        </p:tgtEl>
                                        <p:attrNameLst>
                                          <p:attrName>style.visibility</p:attrName>
                                        </p:attrNameLst>
                                      </p:cBhvr>
                                      <p:to>
                                        <p:strVal val="hidden"/>
                                      </p:to>
                                    </p:set>
                                  </p:childTnLst>
                                </p:cTn>
                              </p:par>
                              <p:par>
                                <p:cTn id="141" presetID="10" presetClass="entr" presetSubtype="0" fill="hold" nodeType="withEffect">
                                  <p:stCondLst>
                                    <p:cond delay="0"/>
                                  </p:stCondLst>
                                  <p:childTnLst>
                                    <p:set>
                                      <p:cBhvr>
                                        <p:cTn id="142" dur="1" fill="hold">
                                          <p:stCondLst>
                                            <p:cond delay="0"/>
                                          </p:stCondLst>
                                        </p:cTn>
                                        <p:tgtEl>
                                          <p:spTgt spid="41"/>
                                        </p:tgtEl>
                                        <p:attrNameLst>
                                          <p:attrName>style.visibility</p:attrName>
                                        </p:attrNameLst>
                                      </p:cBhvr>
                                      <p:to>
                                        <p:strVal val="visible"/>
                                      </p:to>
                                    </p:set>
                                    <p:animEffect transition="in" filter="fade">
                                      <p:cBhvr>
                                        <p:cTn id="143" dur="250"/>
                                        <p:tgtEl>
                                          <p:spTgt spid="41"/>
                                        </p:tgtEl>
                                      </p:cBhvr>
                                    </p:animEffect>
                                  </p:childTnLst>
                                </p:cTn>
                              </p:par>
                            </p:childTnLst>
                          </p:cTn>
                        </p:par>
                      </p:childTnLst>
                    </p:cTn>
                  </p:par>
                  <p:par>
                    <p:cTn id="144" fill="hold">
                      <p:stCondLst>
                        <p:cond delay="indefinite"/>
                      </p:stCondLst>
                      <p:childTnLst>
                        <p:par>
                          <p:cTn id="145" fill="hold">
                            <p:stCondLst>
                              <p:cond delay="0"/>
                            </p:stCondLst>
                            <p:childTnLst>
                              <p:par>
                                <p:cTn id="146" presetID="1" presetClass="mediacall" presetSubtype="0" fill="hold" nodeType="clickEffect">
                                  <p:stCondLst>
                                    <p:cond delay="0"/>
                                  </p:stCondLst>
                                  <p:childTnLst>
                                    <p:cmd type="call" cmd="playFrom(0.0)">
                                      <p:cBhvr>
                                        <p:cTn id="147" dur="7418" fill="hold"/>
                                        <p:tgtEl>
                                          <p:spTgt spid="22"/>
                                        </p:tgtEl>
                                      </p:cBhvr>
                                    </p:cmd>
                                  </p:childTnLst>
                                </p:cTn>
                              </p:par>
                              <p:par>
                                <p:cTn id="148" presetID="32" presetClass="emph" presetSubtype="0" repeatCount="10000" fill="hold" nodeType="withEffect">
                                  <p:stCondLst>
                                    <p:cond delay="0"/>
                                  </p:stCondLst>
                                  <p:childTnLst>
                                    <p:animRot by="120000">
                                      <p:cBhvr>
                                        <p:cTn id="149" dur="50" fill="hold">
                                          <p:stCondLst>
                                            <p:cond delay="0"/>
                                          </p:stCondLst>
                                        </p:cTn>
                                        <p:tgtEl>
                                          <p:spTgt spid="31"/>
                                        </p:tgtEl>
                                        <p:attrNameLst>
                                          <p:attrName>r</p:attrName>
                                        </p:attrNameLst>
                                      </p:cBhvr>
                                    </p:animRot>
                                    <p:animRot by="-240000">
                                      <p:cBhvr>
                                        <p:cTn id="150" dur="100" fill="hold">
                                          <p:stCondLst>
                                            <p:cond delay="100"/>
                                          </p:stCondLst>
                                        </p:cTn>
                                        <p:tgtEl>
                                          <p:spTgt spid="31"/>
                                        </p:tgtEl>
                                        <p:attrNameLst>
                                          <p:attrName>r</p:attrName>
                                        </p:attrNameLst>
                                      </p:cBhvr>
                                    </p:animRot>
                                    <p:animRot by="240000">
                                      <p:cBhvr>
                                        <p:cTn id="151" dur="100" fill="hold">
                                          <p:stCondLst>
                                            <p:cond delay="200"/>
                                          </p:stCondLst>
                                        </p:cTn>
                                        <p:tgtEl>
                                          <p:spTgt spid="31"/>
                                        </p:tgtEl>
                                        <p:attrNameLst>
                                          <p:attrName>r</p:attrName>
                                        </p:attrNameLst>
                                      </p:cBhvr>
                                    </p:animRot>
                                    <p:animRot by="-240000">
                                      <p:cBhvr>
                                        <p:cTn id="152" dur="100" fill="hold">
                                          <p:stCondLst>
                                            <p:cond delay="300"/>
                                          </p:stCondLst>
                                        </p:cTn>
                                        <p:tgtEl>
                                          <p:spTgt spid="31"/>
                                        </p:tgtEl>
                                        <p:attrNameLst>
                                          <p:attrName>r</p:attrName>
                                        </p:attrNameLst>
                                      </p:cBhvr>
                                    </p:animRot>
                                    <p:animRot by="120000">
                                      <p:cBhvr>
                                        <p:cTn id="153" dur="100" fill="hold">
                                          <p:stCondLst>
                                            <p:cond delay="400"/>
                                          </p:stCondLst>
                                        </p:cTn>
                                        <p:tgtEl>
                                          <p:spTgt spid="31"/>
                                        </p:tgtEl>
                                        <p:attrNameLst>
                                          <p:attrName>r</p:attrName>
                                        </p:attrNameLst>
                                      </p:cBhvr>
                                    </p:animRot>
                                  </p:childTnLst>
                                </p:cTn>
                              </p:par>
                              <p:par>
                                <p:cTn id="154" presetID="0" presetClass="path" presetSubtype="0" repeatCount="10000" fill="hold" nodeType="withEffect">
                                  <p:stCondLst>
                                    <p:cond delay="50"/>
                                  </p:stCondLst>
                                  <p:childTnLst>
                                    <p:animMotion origin="layout" path="M -0.00413 2.59259E-6 L 0.01161 2.59259E-6 L -0.0165 2.59259E-6 L -0.00413 2.59259E-6 Z " pathEditMode="relative" rAng="0" ptsTypes="AAAA">
                                      <p:cBhvr>
                                        <p:cTn id="155" dur="250" fill="hold"/>
                                        <p:tgtEl>
                                          <p:spTgt spid="32"/>
                                        </p:tgtEl>
                                        <p:attrNameLst>
                                          <p:attrName>ppt_x</p:attrName>
                                          <p:attrName>ppt_y</p:attrName>
                                        </p:attrNameLst>
                                      </p:cBhvr>
                                      <p:rCtr x="163" y="0"/>
                                    </p:animMotion>
                                  </p:childTnLst>
                                </p:cTn>
                              </p:par>
                              <p:par>
                                <p:cTn id="156" presetID="32" presetClass="emph" presetSubtype="0" repeatCount="10000" fill="hold" nodeType="withEffect">
                                  <p:stCondLst>
                                    <p:cond delay="100"/>
                                  </p:stCondLst>
                                  <p:childTnLst>
                                    <p:animRot by="120000">
                                      <p:cBhvr>
                                        <p:cTn id="157" dur="50" fill="hold">
                                          <p:stCondLst>
                                            <p:cond delay="0"/>
                                          </p:stCondLst>
                                        </p:cTn>
                                        <p:tgtEl>
                                          <p:spTgt spid="36"/>
                                        </p:tgtEl>
                                        <p:attrNameLst>
                                          <p:attrName>r</p:attrName>
                                        </p:attrNameLst>
                                      </p:cBhvr>
                                    </p:animRot>
                                    <p:animRot by="-240000">
                                      <p:cBhvr>
                                        <p:cTn id="158" dur="100" fill="hold">
                                          <p:stCondLst>
                                            <p:cond delay="100"/>
                                          </p:stCondLst>
                                        </p:cTn>
                                        <p:tgtEl>
                                          <p:spTgt spid="36"/>
                                        </p:tgtEl>
                                        <p:attrNameLst>
                                          <p:attrName>r</p:attrName>
                                        </p:attrNameLst>
                                      </p:cBhvr>
                                    </p:animRot>
                                    <p:animRot by="240000">
                                      <p:cBhvr>
                                        <p:cTn id="159" dur="100" fill="hold">
                                          <p:stCondLst>
                                            <p:cond delay="200"/>
                                          </p:stCondLst>
                                        </p:cTn>
                                        <p:tgtEl>
                                          <p:spTgt spid="36"/>
                                        </p:tgtEl>
                                        <p:attrNameLst>
                                          <p:attrName>r</p:attrName>
                                        </p:attrNameLst>
                                      </p:cBhvr>
                                    </p:animRot>
                                    <p:animRot by="-240000">
                                      <p:cBhvr>
                                        <p:cTn id="160" dur="100" fill="hold">
                                          <p:stCondLst>
                                            <p:cond delay="300"/>
                                          </p:stCondLst>
                                        </p:cTn>
                                        <p:tgtEl>
                                          <p:spTgt spid="36"/>
                                        </p:tgtEl>
                                        <p:attrNameLst>
                                          <p:attrName>r</p:attrName>
                                        </p:attrNameLst>
                                      </p:cBhvr>
                                    </p:animRot>
                                    <p:animRot by="120000">
                                      <p:cBhvr>
                                        <p:cTn id="161" dur="100" fill="hold">
                                          <p:stCondLst>
                                            <p:cond delay="400"/>
                                          </p:stCondLst>
                                        </p:cTn>
                                        <p:tgtEl>
                                          <p:spTgt spid="36"/>
                                        </p:tgtEl>
                                        <p:attrNameLst>
                                          <p:attrName>r</p:attrName>
                                        </p:attrNameLst>
                                      </p:cBhvr>
                                    </p:animRot>
                                  </p:childTnLst>
                                </p:cTn>
                              </p:par>
                              <p:par>
                                <p:cTn id="162" presetID="32" presetClass="emph" presetSubtype="0" repeatCount="4000" fill="hold" nodeType="withEffect">
                                  <p:stCondLst>
                                    <p:cond delay="150"/>
                                  </p:stCondLst>
                                  <p:childTnLst>
                                    <p:animRot by="120000">
                                      <p:cBhvr>
                                        <p:cTn id="163" dur="75" fill="hold">
                                          <p:stCondLst>
                                            <p:cond delay="0"/>
                                          </p:stCondLst>
                                        </p:cTn>
                                        <p:tgtEl>
                                          <p:spTgt spid="37"/>
                                        </p:tgtEl>
                                        <p:attrNameLst>
                                          <p:attrName>r</p:attrName>
                                        </p:attrNameLst>
                                      </p:cBhvr>
                                    </p:animRot>
                                    <p:animRot by="-240000">
                                      <p:cBhvr>
                                        <p:cTn id="164" dur="150" fill="hold">
                                          <p:stCondLst>
                                            <p:cond delay="150"/>
                                          </p:stCondLst>
                                        </p:cTn>
                                        <p:tgtEl>
                                          <p:spTgt spid="37"/>
                                        </p:tgtEl>
                                        <p:attrNameLst>
                                          <p:attrName>r</p:attrName>
                                        </p:attrNameLst>
                                      </p:cBhvr>
                                    </p:animRot>
                                    <p:animRot by="240000">
                                      <p:cBhvr>
                                        <p:cTn id="165" dur="150" fill="hold">
                                          <p:stCondLst>
                                            <p:cond delay="300"/>
                                          </p:stCondLst>
                                        </p:cTn>
                                        <p:tgtEl>
                                          <p:spTgt spid="37"/>
                                        </p:tgtEl>
                                        <p:attrNameLst>
                                          <p:attrName>r</p:attrName>
                                        </p:attrNameLst>
                                      </p:cBhvr>
                                    </p:animRot>
                                    <p:animRot by="-240000">
                                      <p:cBhvr>
                                        <p:cTn id="166" dur="150" fill="hold">
                                          <p:stCondLst>
                                            <p:cond delay="450"/>
                                          </p:stCondLst>
                                        </p:cTn>
                                        <p:tgtEl>
                                          <p:spTgt spid="37"/>
                                        </p:tgtEl>
                                        <p:attrNameLst>
                                          <p:attrName>r</p:attrName>
                                        </p:attrNameLst>
                                      </p:cBhvr>
                                    </p:animRot>
                                    <p:animRot by="120000">
                                      <p:cBhvr>
                                        <p:cTn id="167" dur="150" fill="hold">
                                          <p:stCondLst>
                                            <p:cond delay="600"/>
                                          </p:stCondLst>
                                        </p:cTn>
                                        <p:tgtEl>
                                          <p:spTgt spid="37"/>
                                        </p:tgtEl>
                                        <p:attrNameLst>
                                          <p:attrName>r</p:attrName>
                                        </p:attrNameLst>
                                      </p:cBhvr>
                                    </p:animRot>
                                  </p:childTnLst>
                                </p:cTn>
                              </p:par>
                              <p:par>
                                <p:cTn id="168" presetID="32" presetClass="emph" presetSubtype="0" repeatCount="4000" fill="hold" nodeType="withEffect">
                                  <p:stCondLst>
                                    <p:cond delay="200"/>
                                  </p:stCondLst>
                                  <p:childTnLst>
                                    <p:animRot by="120000">
                                      <p:cBhvr>
                                        <p:cTn id="169" dur="100" fill="hold">
                                          <p:stCondLst>
                                            <p:cond delay="0"/>
                                          </p:stCondLst>
                                        </p:cTn>
                                        <p:tgtEl>
                                          <p:spTgt spid="40"/>
                                        </p:tgtEl>
                                        <p:attrNameLst>
                                          <p:attrName>r</p:attrName>
                                        </p:attrNameLst>
                                      </p:cBhvr>
                                    </p:animRot>
                                    <p:animRot by="-240000">
                                      <p:cBhvr>
                                        <p:cTn id="170" dur="200" fill="hold">
                                          <p:stCondLst>
                                            <p:cond delay="200"/>
                                          </p:stCondLst>
                                        </p:cTn>
                                        <p:tgtEl>
                                          <p:spTgt spid="40"/>
                                        </p:tgtEl>
                                        <p:attrNameLst>
                                          <p:attrName>r</p:attrName>
                                        </p:attrNameLst>
                                      </p:cBhvr>
                                    </p:animRot>
                                    <p:animRot by="240000">
                                      <p:cBhvr>
                                        <p:cTn id="171" dur="200" fill="hold">
                                          <p:stCondLst>
                                            <p:cond delay="400"/>
                                          </p:stCondLst>
                                        </p:cTn>
                                        <p:tgtEl>
                                          <p:spTgt spid="40"/>
                                        </p:tgtEl>
                                        <p:attrNameLst>
                                          <p:attrName>r</p:attrName>
                                        </p:attrNameLst>
                                      </p:cBhvr>
                                    </p:animRot>
                                    <p:animRot by="-240000">
                                      <p:cBhvr>
                                        <p:cTn id="172" dur="200" fill="hold">
                                          <p:stCondLst>
                                            <p:cond delay="600"/>
                                          </p:stCondLst>
                                        </p:cTn>
                                        <p:tgtEl>
                                          <p:spTgt spid="40"/>
                                        </p:tgtEl>
                                        <p:attrNameLst>
                                          <p:attrName>r</p:attrName>
                                        </p:attrNameLst>
                                      </p:cBhvr>
                                    </p:animRot>
                                    <p:animRot by="120000">
                                      <p:cBhvr>
                                        <p:cTn id="173" dur="200" fill="hold">
                                          <p:stCondLst>
                                            <p:cond delay="800"/>
                                          </p:stCondLst>
                                        </p:cTn>
                                        <p:tgtEl>
                                          <p:spTgt spid="40"/>
                                        </p:tgtEl>
                                        <p:attrNameLst>
                                          <p:attrName>r</p:attrName>
                                        </p:attrNameLst>
                                      </p:cBhvr>
                                    </p:animRot>
                                  </p:childTnLst>
                                </p:cTn>
                              </p:par>
                              <p:par>
                                <p:cTn id="174" presetID="32" presetClass="emph" presetSubtype="0" repeatCount="4000" fill="hold" nodeType="withEffect">
                                  <p:stCondLst>
                                    <p:cond delay="250"/>
                                  </p:stCondLst>
                                  <p:childTnLst>
                                    <p:animRot by="120000">
                                      <p:cBhvr>
                                        <p:cTn id="175" dur="100" fill="hold">
                                          <p:stCondLst>
                                            <p:cond delay="0"/>
                                          </p:stCondLst>
                                        </p:cTn>
                                        <p:tgtEl>
                                          <p:spTgt spid="41"/>
                                        </p:tgtEl>
                                        <p:attrNameLst>
                                          <p:attrName>r</p:attrName>
                                        </p:attrNameLst>
                                      </p:cBhvr>
                                    </p:animRot>
                                    <p:animRot by="-240000">
                                      <p:cBhvr>
                                        <p:cTn id="176" dur="200" fill="hold">
                                          <p:stCondLst>
                                            <p:cond delay="200"/>
                                          </p:stCondLst>
                                        </p:cTn>
                                        <p:tgtEl>
                                          <p:spTgt spid="41"/>
                                        </p:tgtEl>
                                        <p:attrNameLst>
                                          <p:attrName>r</p:attrName>
                                        </p:attrNameLst>
                                      </p:cBhvr>
                                    </p:animRot>
                                    <p:animRot by="240000">
                                      <p:cBhvr>
                                        <p:cTn id="177" dur="200" fill="hold">
                                          <p:stCondLst>
                                            <p:cond delay="400"/>
                                          </p:stCondLst>
                                        </p:cTn>
                                        <p:tgtEl>
                                          <p:spTgt spid="41"/>
                                        </p:tgtEl>
                                        <p:attrNameLst>
                                          <p:attrName>r</p:attrName>
                                        </p:attrNameLst>
                                      </p:cBhvr>
                                    </p:animRot>
                                    <p:animRot by="-240000">
                                      <p:cBhvr>
                                        <p:cTn id="178" dur="200" fill="hold">
                                          <p:stCondLst>
                                            <p:cond delay="600"/>
                                          </p:stCondLst>
                                        </p:cTn>
                                        <p:tgtEl>
                                          <p:spTgt spid="41"/>
                                        </p:tgtEl>
                                        <p:attrNameLst>
                                          <p:attrName>r</p:attrName>
                                        </p:attrNameLst>
                                      </p:cBhvr>
                                    </p:animRot>
                                    <p:animRot by="120000">
                                      <p:cBhvr>
                                        <p:cTn id="179" dur="200" fill="hold">
                                          <p:stCondLst>
                                            <p:cond delay="800"/>
                                          </p:stCondLst>
                                        </p:cTn>
                                        <p:tgtEl>
                                          <p:spTgt spid="41"/>
                                        </p:tgtEl>
                                        <p:attrNameLst>
                                          <p:attrName>r</p:attrName>
                                        </p:attrNameLst>
                                      </p:cBhvr>
                                    </p:animRot>
                                  </p:childTnLst>
                                </p:cTn>
                              </p:par>
                              <p:par>
                                <p:cTn id="180" presetID="2" presetClass="exit" presetSubtype="2" fill="hold" nodeType="withEffect">
                                  <p:stCondLst>
                                    <p:cond delay="3000"/>
                                  </p:stCondLst>
                                  <p:childTnLst>
                                    <p:anim calcmode="lin" valueType="num">
                                      <p:cBhvr additive="base">
                                        <p:cTn id="181" dur="250"/>
                                        <p:tgtEl>
                                          <p:spTgt spid="36"/>
                                        </p:tgtEl>
                                        <p:attrNameLst>
                                          <p:attrName>ppt_x</p:attrName>
                                        </p:attrNameLst>
                                      </p:cBhvr>
                                      <p:tavLst>
                                        <p:tav tm="0">
                                          <p:val>
                                            <p:strVal val="ppt_x"/>
                                          </p:val>
                                        </p:tav>
                                        <p:tav tm="100000">
                                          <p:val>
                                            <p:strVal val="1+ppt_w/2"/>
                                          </p:val>
                                        </p:tav>
                                      </p:tavLst>
                                    </p:anim>
                                    <p:anim calcmode="lin" valueType="num">
                                      <p:cBhvr additive="base">
                                        <p:cTn id="182" dur="250"/>
                                        <p:tgtEl>
                                          <p:spTgt spid="36"/>
                                        </p:tgtEl>
                                        <p:attrNameLst>
                                          <p:attrName>ppt_y</p:attrName>
                                        </p:attrNameLst>
                                      </p:cBhvr>
                                      <p:tavLst>
                                        <p:tav tm="0">
                                          <p:val>
                                            <p:strVal val="ppt_y"/>
                                          </p:val>
                                        </p:tav>
                                        <p:tav tm="100000">
                                          <p:val>
                                            <p:strVal val="ppt_y"/>
                                          </p:val>
                                        </p:tav>
                                      </p:tavLst>
                                    </p:anim>
                                    <p:set>
                                      <p:cBhvr>
                                        <p:cTn id="183" dur="1" fill="hold">
                                          <p:stCondLst>
                                            <p:cond delay="249"/>
                                          </p:stCondLst>
                                        </p:cTn>
                                        <p:tgtEl>
                                          <p:spTgt spid="36"/>
                                        </p:tgtEl>
                                        <p:attrNameLst>
                                          <p:attrName>style.visibility</p:attrName>
                                        </p:attrNameLst>
                                      </p:cBhvr>
                                      <p:to>
                                        <p:strVal val="hidden"/>
                                      </p:to>
                                    </p:set>
                                  </p:childTnLst>
                                </p:cTn>
                              </p:par>
                              <p:par>
                                <p:cTn id="184" presetID="2" presetClass="exit" presetSubtype="2" fill="hold" nodeType="withEffect">
                                  <p:stCondLst>
                                    <p:cond delay="3000"/>
                                  </p:stCondLst>
                                  <p:childTnLst>
                                    <p:anim calcmode="lin" valueType="num">
                                      <p:cBhvr additive="base">
                                        <p:cTn id="185" dur="250"/>
                                        <p:tgtEl>
                                          <p:spTgt spid="31"/>
                                        </p:tgtEl>
                                        <p:attrNameLst>
                                          <p:attrName>ppt_x</p:attrName>
                                        </p:attrNameLst>
                                      </p:cBhvr>
                                      <p:tavLst>
                                        <p:tav tm="0">
                                          <p:val>
                                            <p:strVal val="ppt_x"/>
                                          </p:val>
                                        </p:tav>
                                        <p:tav tm="100000">
                                          <p:val>
                                            <p:strVal val="1+ppt_w/2"/>
                                          </p:val>
                                        </p:tav>
                                      </p:tavLst>
                                    </p:anim>
                                    <p:anim calcmode="lin" valueType="num">
                                      <p:cBhvr additive="base">
                                        <p:cTn id="186" dur="250"/>
                                        <p:tgtEl>
                                          <p:spTgt spid="31"/>
                                        </p:tgtEl>
                                        <p:attrNameLst>
                                          <p:attrName>ppt_y</p:attrName>
                                        </p:attrNameLst>
                                      </p:cBhvr>
                                      <p:tavLst>
                                        <p:tav tm="0">
                                          <p:val>
                                            <p:strVal val="ppt_y"/>
                                          </p:val>
                                        </p:tav>
                                        <p:tav tm="100000">
                                          <p:val>
                                            <p:strVal val="ppt_y"/>
                                          </p:val>
                                        </p:tav>
                                      </p:tavLst>
                                    </p:anim>
                                    <p:set>
                                      <p:cBhvr>
                                        <p:cTn id="187" dur="1" fill="hold">
                                          <p:stCondLst>
                                            <p:cond delay="249"/>
                                          </p:stCondLst>
                                        </p:cTn>
                                        <p:tgtEl>
                                          <p:spTgt spid="31"/>
                                        </p:tgtEl>
                                        <p:attrNameLst>
                                          <p:attrName>style.visibility</p:attrName>
                                        </p:attrNameLst>
                                      </p:cBhvr>
                                      <p:to>
                                        <p:strVal val="hidden"/>
                                      </p:to>
                                    </p:set>
                                  </p:childTnLst>
                                </p:cTn>
                              </p:par>
                              <p:par>
                                <p:cTn id="188" presetID="2" presetClass="exit" presetSubtype="8" fill="hold" nodeType="withEffect">
                                  <p:stCondLst>
                                    <p:cond delay="3000"/>
                                  </p:stCondLst>
                                  <p:childTnLst>
                                    <p:anim calcmode="lin" valueType="num">
                                      <p:cBhvr additive="base">
                                        <p:cTn id="189" dur="500"/>
                                        <p:tgtEl>
                                          <p:spTgt spid="32"/>
                                        </p:tgtEl>
                                        <p:attrNameLst>
                                          <p:attrName>ppt_x</p:attrName>
                                        </p:attrNameLst>
                                      </p:cBhvr>
                                      <p:tavLst>
                                        <p:tav tm="0">
                                          <p:val>
                                            <p:strVal val="ppt_x"/>
                                          </p:val>
                                        </p:tav>
                                        <p:tav tm="100000">
                                          <p:val>
                                            <p:strVal val="0-ppt_w/2"/>
                                          </p:val>
                                        </p:tav>
                                      </p:tavLst>
                                    </p:anim>
                                    <p:anim calcmode="lin" valueType="num">
                                      <p:cBhvr additive="base">
                                        <p:cTn id="190" dur="500"/>
                                        <p:tgtEl>
                                          <p:spTgt spid="32"/>
                                        </p:tgtEl>
                                        <p:attrNameLst>
                                          <p:attrName>ppt_y</p:attrName>
                                        </p:attrNameLst>
                                      </p:cBhvr>
                                      <p:tavLst>
                                        <p:tav tm="0">
                                          <p:val>
                                            <p:strVal val="ppt_y"/>
                                          </p:val>
                                        </p:tav>
                                        <p:tav tm="100000">
                                          <p:val>
                                            <p:strVal val="ppt_y"/>
                                          </p:val>
                                        </p:tav>
                                      </p:tavLst>
                                    </p:anim>
                                    <p:set>
                                      <p:cBhvr>
                                        <p:cTn id="191" dur="1" fill="hold">
                                          <p:stCondLst>
                                            <p:cond delay="499"/>
                                          </p:stCondLst>
                                        </p:cTn>
                                        <p:tgtEl>
                                          <p:spTgt spid="32"/>
                                        </p:tgtEl>
                                        <p:attrNameLst>
                                          <p:attrName>style.visibility</p:attrName>
                                        </p:attrNameLst>
                                      </p:cBhvr>
                                      <p:to>
                                        <p:strVal val="hidden"/>
                                      </p:to>
                                    </p:set>
                                  </p:childTnLst>
                                </p:cTn>
                              </p:par>
                              <p:par>
                                <p:cTn id="192" presetID="2" presetClass="exit" presetSubtype="8" fill="hold" nodeType="withEffect">
                                  <p:stCondLst>
                                    <p:cond delay="3000"/>
                                  </p:stCondLst>
                                  <p:childTnLst>
                                    <p:anim calcmode="lin" valueType="num">
                                      <p:cBhvr additive="base">
                                        <p:cTn id="193" dur="500"/>
                                        <p:tgtEl>
                                          <p:spTgt spid="37"/>
                                        </p:tgtEl>
                                        <p:attrNameLst>
                                          <p:attrName>ppt_x</p:attrName>
                                        </p:attrNameLst>
                                      </p:cBhvr>
                                      <p:tavLst>
                                        <p:tav tm="0">
                                          <p:val>
                                            <p:strVal val="ppt_x"/>
                                          </p:val>
                                        </p:tav>
                                        <p:tav tm="100000">
                                          <p:val>
                                            <p:strVal val="0-ppt_w/2"/>
                                          </p:val>
                                        </p:tav>
                                      </p:tavLst>
                                    </p:anim>
                                    <p:anim calcmode="lin" valueType="num">
                                      <p:cBhvr additive="base">
                                        <p:cTn id="194" dur="500"/>
                                        <p:tgtEl>
                                          <p:spTgt spid="37"/>
                                        </p:tgtEl>
                                        <p:attrNameLst>
                                          <p:attrName>ppt_y</p:attrName>
                                        </p:attrNameLst>
                                      </p:cBhvr>
                                      <p:tavLst>
                                        <p:tav tm="0">
                                          <p:val>
                                            <p:strVal val="ppt_y"/>
                                          </p:val>
                                        </p:tav>
                                        <p:tav tm="100000">
                                          <p:val>
                                            <p:strVal val="ppt_y"/>
                                          </p:val>
                                        </p:tav>
                                      </p:tavLst>
                                    </p:anim>
                                    <p:set>
                                      <p:cBhvr>
                                        <p:cTn id="195" dur="1" fill="hold">
                                          <p:stCondLst>
                                            <p:cond delay="499"/>
                                          </p:stCondLst>
                                        </p:cTn>
                                        <p:tgtEl>
                                          <p:spTgt spid="37"/>
                                        </p:tgtEl>
                                        <p:attrNameLst>
                                          <p:attrName>style.visibility</p:attrName>
                                        </p:attrNameLst>
                                      </p:cBhvr>
                                      <p:to>
                                        <p:strVal val="hidden"/>
                                      </p:to>
                                    </p:set>
                                  </p:childTnLst>
                                </p:cTn>
                              </p:par>
                              <p:par>
                                <p:cTn id="196" presetID="2" presetClass="exit" presetSubtype="2" fill="hold" nodeType="withEffect">
                                  <p:stCondLst>
                                    <p:cond delay="3000"/>
                                  </p:stCondLst>
                                  <p:childTnLst>
                                    <p:anim calcmode="lin" valueType="num">
                                      <p:cBhvr additive="base">
                                        <p:cTn id="197" dur="250"/>
                                        <p:tgtEl>
                                          <p:spTgt spid="40"/>
                                        </p:tgtEl>
                                        <p:attrNameLst>
                                          <p:attrName>ppt_x</p:attrName>
                                        </p:attrNameLst>
                                      </p:cBhvr>
                                      <p:tavLst>
                                        <p:tav tm="0">
                                          <p:val>
                                            <p:strVal val="ppt_x"/>
                                          </p:val>
                                        </p:tav>
                                        <p:tav tm="100000">
                                          <p:val>
                                            <p:strVal val="1+ppt_w/2"/>
                                          </p:val>
                                        </p:tav>
                                      </p:tavLst>
                                    </p:anim>
                                    <p:anim calcmode="lin" valueType="num">
                                      <p:cBhvr additive="base">
                                        <p:cTn id="198" dur="250"/>
                                        <p:tgtEl>
                                          <p:spTgt spid="40"/>
                                        </p:tgtEl>
                                        <p:attrNameLst>
                                          <p:attrName>ppt_y</p:attrName>
                                        </p:attrNameLst>
                                      </p:cBhvr>
                                      <p:tavLst>
                                        <p:tav tm="0">
                                          <p:val>
                                            <p:strVal val="ppt_y"/>
                                          </p:val>
                                        </p:tav>
                                        <p:tav tm="100000">
                                          <p:val>
                                            <p:strVal val="ppt_y"/>
                                          </p:val>
                                        </p:tav>
                                      </p:tavLst>
                                    </p:anim>
                                    <p:set>
                                      <p:cBhvr>
                                        <p:cTn id="199" dur="1" fill="hold">
                                          <p:stCondLst>
                                            <p:cond delay="249"/>
                                          </p:stCondLst>
                                        </p:cTn>
                                        <p:tgtEl>
                                          <p:spTgt spid="40"/>
                                        </p:tgtEl>
                                        <p:attrNameLst>
                                          <p:attrName>style.visibility</p:attrName>
                                        </p:attrNameLst>
                                      </p:cBhvr>
                                      <p:to>
                                        <p:strVal val="hidden"/>
                                      </p:to>
                                    </p:set>
                                  </p:childTnLst>
                                </p:cTn>
                              </p:par>
                              <p:par>
                                <p:cTn id="200" presetID="2" presetClass="exit" presetSubtype="8" fill="hold" nodeType="withEffect">
                                  <p:stCondLst>
                                    <p:cond delay="3000"/>
                                  </p:stCondLst>
                                  <p:childTnLst>
                                    <p:anim calcmode="lin" valueType="num">
                                      <p:cBhvr additive="base">
                                        <p:cTn id="201" dur="500"/>
                                        <p:tgtEl>
                                          <p:spTgt spid="41"/>
                                        </p:tgtEl>
                                        <p:attrNameLst>
                                          <p:attrName>ppt_x</p:attrName>
                                        </p:attrNameLst>
                                      </p:cBhvr>
                                      <p:tavLst>
                                        <p:tav tm="0">
                                          <p:val>
                                            <p:strVal val="ppt_x"/>
                                          </p:val>
                                        </p:tav>
                                        <p:tav tm="100000">
                                          <p:val>
                                            <p:strVal val="0-ppt_w/2"/>
                                          </p:val>
                                        </p:tav>
                                      </p:tavLst>
                                    </p:anim>
                                    <p:anim calcmode="lin" valueType="num">
                                      <p:cBhvr additive="base">
                                        <p:cTn id="202" dur="500"/>
                                        <p:tgtEl>
                                          <p:spTgt spid="41"/>
                                        </p:tgtEl>
                                        <p:attrNameLst>
                                          <p:attrName>ppt_y</p:attrName>
                                        </p:attrNameLst>
                                      </p:cBhvr>
                                      <p:tavLst>
                                        <p:tav tm="0">
                                          <p:val>
                                            <p:strVal val="ppt_y"/>
                                          </p:val>
                                        </p:tav>
                                        <p:tav tm="100000">
                                          <p:val>
                                            <p:strVal val="ppt_y"/>
                                          </p:val>
                                        </p:tav>
                                      </p:tavLst>
                                    </p:anim>
                                    <p:set>
                                      <p:cBhvr>
                                        <p:cTn id="203"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4" fill="hold" display="0">
                  <p:stCondLst>
                    <p:cond delay="indefinite"/>
                  </p:stCondLst>
                  <p:endCondLst>
                    <p:cond evt="onStopAudio" delay="0">
                      <p:tgtEl>
                        <p:sldTgt/>
                      </p:tgtEl>
                    </p:cond>
                  </p:endCondLst>
                </p:cTn>
                <p:tgtEl>
                  <p:spTgt spid="7"/>
                </p:tgtEl>
              </p:cMediaNode>
            </p:audio>
            <p:audio>
              <p:cMediaNode vol="80000">
                <p:cTn id="205" fill="hold" display="0">
                  <p:stCondLst>
                    <p:cond delay="indefinite"/>
                  </p:stCondLst>
                  <p:endCondLst>
                    <p:cond evt="onStopAudio" delay="0">
                      <p:tgtEl>
                        <p:sldTgt/>
                      </p:tgtEl>
                    </p:cond>
                  </p:endCondLst>
                </p:cTn>
                <p:tgtEl>
                  <p:spTgt spid="8"/>
                </p:tgtEl>
              </p:cMediaNode>
            </p:audio>
            <p:audio>
              <p:cMediaNode vol="80000">
                <p:cTn id="206" fill="hold" display="0">
                  <p:stCondLst>
                    <p:cond delay="indefinite"/>
                  </p:stCondLst>
                  <p:endCondLst>
                    <p:cond evt="onStopAudio" delay="0">
                      <p:tgtEl>
                        <p:sldTgt/>
                      </p:tgtEl>
                    </p:cond>
                  </p:endCondLst>
                </p:cTn>
                <p:tgtEl>
                  <p:spTgt spid="13"/>
                </p:tgtEl>
              </p:cMediaNode>
            </p:audio>
            <p:audio>
              <p:cMediaNode vol="80000">
                <p:cTn id="207" fill="hold" display="0">
                  <p:stCondLst>
                    <p:cond delay="indefinite"/>
                  </p:stCondLst>
                  <p:endCondLst>
                    <p:cond evt="onStopAudio" delay="0">
                      <p:tgtEl>
                        <p:sldTgt/>
                      </p:tgtEl>
                    </p:cond>
                  </p:endCondLst>
                </p:cTn>
                <p:tgtEl>
                  <p:spTgt spid="16"/>
                </p:tgtEl>
              </p:cMediaNode>
            </p:audio>
            <p:audio>
              <p:cMediaNode vol="80000">
                <p:cTn id="208" fill="hold" display="0">
                  <p:stCondLst>
                    <p:cond delay="indefinite"/>
                  </p:stCondLst>
                  <p:endCondLst>
                    <p:cond evt="onStopAudio" delay="0">
                      <p:tgtEl>
                        <p:sldTgt/>
                      </p:tgtEl>
                    </p:cond>
                  </p:endCondLst>
                </p:cTn>
                <p:tgtEl>
                  <p:spTgt spid="19"/>
                </p:tgtEl>
              </p:cMediaNode>
            </p:audio>
            <p:audio>
              <p:cMediaNode vol="80000">
                <p:cTn id="209" fill="hold" display="0">
                  <p:stCondLst>
                    <p:cond delay="indefinite"/>
                  </p:stCondLst>
                  <p:endCondLst>
                    <p:cond evt="onStopAudio" delay="0">
                      <p:tgtEl>
                        <p:sldTgt/>
                      </p:tgtEl>
                    </p:cond>
                  </p:endCondLst>
                </p:cTn>
                <p:tgtEl>
                  <p:spTgt spid="22"/>
                </p:tgtEl>
              </p:cMediaNode>
            </p:audio>
            <p:audio>
              <p:cMediaNode vol="80000">
                <p:cTn id="210" fill="hold" display="0">
                  <p:stCondLst>
                    <p:cond delay="indefinite"/>
                  </p:stCondLst>
                  <p:endCondLst>
                    <p:cond evt="onStopAudio" delay="0">
                      <p:tgtEl>
                        <p:sldTgt/>
                      </p:tgtEl>
                    </p:cond>
                  </p:endCondLst>
                </p:cTn>
                <p:tgtEl>
                  <p:spTgt spid="28"/>
                </p:tgtEl>
              </p:cMediaNode>
            </p:audio>
            <p:audio>
              <p:cMediaNode vol="80000">
                <p:cTn id="211" fill="hold" display="0">
                  <p:stCondLst>
                    <p:cond delay="indefinite"/>
                  </p:stCondLst>
                  <p:endCondLst>
                    <p:cond evt="onStopAudio" delay="0">
                      <p:tgtEl>
                        <p:sldTgt/>
                      </p:tgtEl>
                    </p:cond>
                  </p:endCondLst>
                </p:cTn>
                <p:tgtEl>
                  <p:spTgt spid="43"/>
                </p:tgtEl>
              </p:cMediaNode>
            </p:audio>
          </p:childTnLst>
        </p:cTn>
      </p:par>
    </p:tnLst>
    <p:bldLst>
      <p:bldP spid="12" grpId="0" animBg="1"/>
      <p:bldP spid="17" grpId="0" animBg="1"/>
      <p:bldP spid="20" grpId="0" animBg="1"/>
      <p:bldP spid="21" grpId="0" animBg="1"/>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ackground- Specia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0"/>
            <a:ext cx="14630400" cy="8229600"/>
          </a:xfrm>
          <a:prstGeom prst="rect">
            <a:avLst/>
          </a:prstGeom>
        </p:spPr>
      </p:pic>
      <p:sp>
        <p:nvSpPr>
          <p:cNvPr id="29" name="Bronze Special Shade"/>
          <p:cNvSpPr/>
          <p:nvPr/>
        </p:nvSpPr>
        <p:spPr>
          <a:xfrm>
            <a:off x="1327533" y="5948246"/>
            <a:ext cx="11975335" cy="221284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ilver Special Shade"/>
          <p:cNvSpPr/>
          <p:nvPr/>
        </p:nvSpPr>
        <p:spPr>
          <a:xfrm>
            <a:off x="1327533" y="3596713"/>
            <a:ext cx="11975335" cy="221284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ld Special Shade"/>
          <p:cNvSpPr/>
          <p:nvPr/>
        </p:nvSpPr>
        <p:spPr>
          <a:xfrm>
            <a:off x="1327533" y="1247065"/>
            <a:ext cx="11975335" cy="2210964"/>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Special Star 1">
            <a:extLst>
              <a:ext uri="{FF2B5EF4-FFF2-40B4-BE49-F238E27FC236}">
                <a16:creationId xmlns="" xmlns:a16="http://schemas.microsoft.com/office/drawing/2014/main" id="{619957BC-F31A-4310-A231-DED5086BC6B8}"/>
              </a:ext>
            </a:extLst>
          </p:cNvPr>
          <p:cNvGrpSpPr/>
          <p:nvPr/>
        </p:nvGrpSpPr>
        <p:grpSpPr>
          <a:xfrm>
            <a:off x="8078079" y="5999706"/>
            <a:ext cx="1226942" cy="1285368"/>
            <a:chOff x="1839204" y="6316736"/>
            <a:chExt cx="1226942" cy="1285368"/>
          </a:xfrm>
        </p:grpSpPr>
        <p:pic>
          <p:nvPicPr>
            <p:cNvPr id="44" name="Star- Bronz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10" name="Number: 1">
              <a:extLst>
                <a:ext uri="{FF2B5EF4-FFF2-40B4-BE49-F238E27FC236}">
                  <a16:creationId xmlns="" xmlns:a16="http://schemas.microsoft.com/office/drawing/2014/main" id="{057776BC-79BE-4D87-855B-F5C1E1CEE1E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grpSp>
        <p:nvGrpSpPr>
          <p:cNvPr id="20" name="Special Star 3">
            <a:extLst>
              <a:ext uri="{FF2B5EF4-FFF2-40B4-BE49-F238E27FC236}">
                <a16:creationId xmlns="" xmlns:a16="http://schemas.microsoft.com/office/drawing/2014/main" id="{BB2038CF-1F53-40D8-A31C-4BD1E5641A15}"/>
              </a:ext>
            </a:extLst>
          </p:cNvPr>
          <p:cNvGrpSpPr/>
          <p:nvPr/>
        </p:nvGrpSpPr>
        <p:grpSpPr>
          <a:xfrm>
            <a:off x="8078079" y="4079679"/>
            <a:ext cx="1230699" cy="1328175"/>
            <a:chOff x="1828372" y="3849123"/>
            <a:chExt cx="1230699" cy="1328175"/>
          </a:xfrm>
        </p:grpSpPr>
        <p:pic>
          <p:nvPicPr>
            <p:cNvPr id="43" name="Star- Silve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15" name="Number: 3">
              <a:extLst>
                <a:ext uri="{FF2B5EF4-FFF2-40B4-BE49-F238E27FC236}">
                  <a16:creationId xmlns="" xmlns:a16="http://schemas.microsoft.com/office/drawing/2014/main" id="{4A5AD20E-29C4-4228-AEC7-AFEC84D3212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grpSp>
        <p:nvGrpSpPr>
          <p:cNvPr id="19" name="Special Star 4">
            <a:extLst>
              <a:ext uri="{FF2B5EF4-FFF2-40B4-BE49-F238E27FC236}">
                <a16:creationId xmlns="" xmlns:a16="http://schemas.microsoft.com/office/drawing/2014/main" id="{DAFBF7E3-58AB-4F70-BACB-6D2DCC028582}"/>
              </a:ext>
            </a:extLst>
          </p:cNvPr>
          <p:cNvGrpSpPr/>
          <p:nvPr/>
        </p:nvGrpSpPr>
        <p:grpSpPr>
          <a:xfrm>
            <a:off x="8099633" y="1300736"/>
            <a:ext cx="1230699" cy="1289304"/>
            <a:chOff x="1849926" y="1517730"/>
            <a:chExt cx="1230699" cy="1289304"/>
          </a:xfrm>
        </p:grpSpPr>
        <p:pic>
          <p:nvPicPr>
            <p:cNvPr id="7" name="Star- Gol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849926" y="1517730"/>
              <a:ext cx="1230699" cy="1289304"/>
            </a:xfrm>
            <a:prstGeom prst="rect">
              <a:avLst/>
            </a:prstGeom>
          </p:spPr>
        </p:pic>
        <p:pic>
          <p:nvPicPr>
            <p:cNvPr id="17" name="Number: 4">
              <a:extLst>
                <a:ext uri="{FF2B5EF4-FFF2-40B4-BE49-F238E27FC236}">
                  <a16:creationId xmlns="" xmlns:a16="http://schemas.microsoft.com/office/drawing/2014/main" id="{06EC8895-3FE5-4E2B-A49C-DD4FE51B929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10485" y="1517730"/>
              <a:ext cx="904725" cy="1207723"/>
            </a:xfrm>
            <a:prstGeom prst="rect">
              <a:avLst/>
            </a:prstGeom>
          </p:spPr>
        </p:pic>
      </p:grpSp>
      <p:pic>
        <p:nvPicPr>
          <p:cNvPr id="31" name="Special- Thief static">
            <a:extLst>
              <a:ext uri="{FF2B5EF4-FFF2-40B4-BE49-F238E27FC236}">
                <a16:creationId xmlns="" xmlns:a16="http://schemas.microsoft.com/office/drawing/2014/main" id="{8FB96B63-39E4-4C6C-9B0A-AE8F45E5CC1F}"/>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2465276" y="6078556"/>
            <a:ext cx="1620832" cy="2039112"/>
          </a:xfrm>
          <a:prstGeom prst="rect">
            <a:avLst/>
          </a:prstGeom>
        </p:spPr>
      </p:pic>
      <p:pic>
        <p:nvPicPr>
          <p:cNvPr id="37" name="Special- Thief gif">
            <a:extLst>
              <a:ext uri="{FF2B5EF4-FFF2-40B4-BE49-F238E27FC236}">
                <a16:creationId xmlns="" xmlns:a16="http://schemas.microsoft.com/office/drawing/2014/main" id="{355680EC-6744-4F81-B0E7-602728929E5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65276" y="6088081"/>
            <a:ext cx="1620833" cy="2039112"/>
          </a:xfrm>
          <a:prstGeom prst="rect">
            <a:avLst/>
          </a:prstGeom>
        </p:spPr>
      </p:pic>
      <p:pic>
        <p:nvPicPr>
          <p:cNvPr id="33" name="Special- Witch static">
            <a:extLst>
              <a:ext uri="{FF2B5EF4-FFF2-40B4-BE49-F238E27FC236}">
                <a16:creationId xmlns="" xmlns:a16="http://schemas.microsoft.com/office/drawing/2014/main" id="{3FC9E223-B78E-4925-9F51-7365CA024B80}"/>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2233528" y="3562812"/>
            <a:ext cx="2039112" cy="2039112"/>
          </a:xfrm>
          <a:prstGeom prst="rect">
            <a:avLst/>
          </a:prstGeom>
        </p:spPr>
      </p:pic>
      <p:pic>
        <p:nvPicPr>
          <p:cNvPr id="45" name="Special- Witch gif">
            <a:extLst>
              <a:ext uri="{FF2B5EF4-FFF2-40B4-BE49-F238E27FC236}">
                <a16:creationId xmlns="" xmlns:a16="http://schemas.microsoft.com/office/drawing/2014/main" id="{47CABC22-181E-4835-B1AC-624331731C48}"/>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269514" y="1208255"/>
            <a:ext cx="2034540" cy="2034540"/>
          </a:xfrm>
          <a:prstGeom prst="rect">
            <a:avLst/>
          </a:prstGeom>
        </p:spPr>
      </p:pic>
      <p:pic>
        <p:nvPicPr>
          <p:cNvPr id="56" name="Special- Portal Mage static">
            <a:extLst>
              <a:ext uri="{FF2B5EF4-FFF2-40B4-BE49-F238E27FC236}">
                <a16:creationId xmlns="" xmlns:a16="http://schemas.microsoft.com/office/drawing/2014/main" id="{DFDAD3C0-A6B1-4C32-83E6-C4580A3F4ADA}"/>
              </a:ext>
            </a:extLst>
          </p:cNvPr>
          <p:cNvPicPr>
            <a:picLocks/>
          </p:cNvPicPr>
          <p:nvPr/>
        </p:nvPicPr>
        <p:blipFill>
          <a:blip r:embed="rId20">
            <a:extLst>
              <a:ext uri="{28A0092B-C50C-407E-A947-70E740481C1C}">
                <a14:useLocalDpi xmlns:a14="http://schemas.microsoft.com/office/drawing/2010/main" val="0"/>
              </a:ext>
            </a:extLst>
          </a:blip>
          <a:srcRect/>
          <a:stretch/>
        </p:blipFill>
        <p:spPr>
          <a:xfrm>
            <a:off x="2236015" y="1185776"/>
            <a:ext cx="2395728" cy="2231135"/>
          </a:xfrm>
          <a:prstGeom prst="rect">
            <a:avLst/>
          </a:prstGeom>
        </p:spPr>
      </p:pic>
      <p:pic>
        <p:nvPicPr>
          <p:cNvPr id="53" name="Special- Portal Mage gif">
            <a:extLst>
              <a:ext uri="{FF2B5EF4-FFF2-40B4-BE49-F238E27FC236}">
                <a16:creationId xmlns="" xmlns:a16="http://schemas.microsoft.com/office/drawing/2014/main" id="{E0F61ABA-B23D-4F4D-95BA-91193EAC1FD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37748" y="1183905"/>
            <a:ext cx="2392262" cy="2234876"/>
          </a:xfrm>
          <a:prstGeom prst="rect">
            <a:avLst/>
          </a:prstGeom>
        </p:spPr>
      </p:pic>
      <p:pic>
        <p:nvPicPr>
          <p:cNvPr id="54" name="Portal (Small)">
            <a:extLst>
              <a:ext uri="{FF2B5EF4-FFF2-40B4-BE49-F238E27FC236}">
                <a16:creationId xmlns="" xmlns:a16="http://schemas.microsoft.com/office/drawing/2014/main" id="{22B359A2-7903-47A5-8FAD-F18393435465}"/>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430143" y="1815832"/>
            <a:ext cx="1661635" cy="1661635"/>
          </a:xfrm>
          <a:prstGeom prst="rect">
            <a:avLst/>
          </a:prstGeom>
        </p:spPr>
      </p:pic>
      <p:sp>
        <p:nvSpPr>
          <p:cNvPr id="41" name="Text- Choose again.">
            <a:extLst>
              <a:ext uri="{FF2B5EF4-FFF2-40B4-BE49-F238E27FC236}">
                <a16:creationId xmlns="" xmlns:a16="http://schemas.microsoft.com/office/drawing/2014/main" id="{8F2645A7-45CE-4A8F-B338-3ED467920EDA}"/>
              </a:ext>
            </a:extLst>
          </p:cNvPr>
          <p:cNvSpPr txBox="1"/>
          <p:nvPr/>
        </p:nvSpPr>
        <p:spPr>
          <a:xfrm>
            <a:off x="5832402" y="6970239"/>
            <a:ext cx="5864297"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36" name="Text- point"/>
          <p:cNvSpPr txBox="1"/>
          <p:nvPr/>
        </p:nvSpPr>
        <p:spPr>
          <a:xfrm>
            <a:off x="9073321" y="5980671"/>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40" name="Text- Steal (1)">
            <a:extLst>
              <a:ext uri="{FF2B5EF4-FFF2-40B4-BE49-F238E27FC236}">
                <a16:creationId xmlns="" xmlns:a16="http://schemas.microsoft.com/office/drawing/2014/main" id="{6222CA12-2581-414A-A735-D8DBBD469AE8}"/>
              </a:ext>
            </a:extLst>
          </p:cNvPr>
          <p:cNvSpPr txBox="1"/>
          <p:nvPr/>
        </p:nvSpPr>
        <p:spPr>
          <a:xfrm>
            <a:off x="5054331" y="5980671"/>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sp>
        <p:nvSpPr>
          <p:cNvPr id="35" name="Text- points (3)"/>
          <p:cNvSpPr txBox="1"/>
          <p:nvPr/>
        </p:nvSpPr>
        <p:spPr>
          <a:xfrm>
            <a:off x="9213432" y="4043374"/>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42" name="Text- Steal (3)">
            <a:extLst>
              <a:ext uri="{FF2B5EF4-FFF2-40B4-BE49-F238E27FC236}">
                <a16:creationId xmlns="" xmlns:a16="http://schemas.microsoft.com/office/drawing/2014/main" id="{8EF59E68-9A70-42B4-940A-57E0EC224522}"/>
              </a:ext>
            </a:extLst>
          </p:cNvPr>
          <p:cNvSpPr txBox="1"/>
          <p:nvPr/>
        </p:nvSpPr>
        <p:spPr>
          <a:xfrm>
            <a:off x="5054330" y="4049643"/>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sp>
        <p:nvSpPr>
          <p:cNvPr id="51" name="Text- points (-2)">
            <a:extLst>
              <a:ext uri="{FF2B5EF4-FFF2-40B4-BE49-F238E27FC236}">
                <a16:creationId xmlns="" xmlns:a16="http://schemas.microsoft.com/office/drawing/2014/main" id="{06DE2EAE-C5CA-4343-9F6D-6FA020B6A399}"/>
              </a:ext>
            </a:extLst>
          </p:cNvPr>
          <p:cNvSpPr txBox="1"/>
          <p:nvPr/>
        </p:nvSpPr>
        <p:spPr>
          <a:xfrm>
            <a:off x="8527689" y="2243769"/>
            <a:ext cx="392910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-2 points.</a:t>
            </a:r>
          </a:p>
        </p:txBody>
      </p:sp>
      <p:sp>
        <p:nvSpPr>
          <p:cNvPr id="52" name="Text- Other teams:">
            <a:extLst>
              <a:ext uri="{FF2B5EF4-FFF2-40B4-BE49-F238E27FC236}">
                <a16:creationId xmlns="" xmlns:a16="http://schemas.microsoft.com/office/drawing/2014/main" id="{3543E445-0856-41A0-8204-9C917D563CB9}"/>
              </a:ext>
            </a:extLst>
          </p:cNvPr>
          <p:cNvSpPr txBox="1"/>
          <p:nvPr/>
        </p:nvSpPr>
        <p:spPr>
          <a:xfrm>
            <a:off x="5109999" y="2397656"/>
            <a:ext cx="3414535" cy="1015663"/>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6000" spc="-300" dirty="0">
                <a:ln w="12700">
                  <a:solidFill>
                    <a:schemeClr val="bg1"/>
                  </a:solidFill>
                </a:ln>
                <a:solidFill>
                  <a:srgbClr val="C00000"/>
                </a:soli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Other  teams:</a:t>
            </a:r>
          </a:p>
        </p:txBody>
      </p:sp>
      <p:sp>
        <p:nvSpPr>
          <p:cNvPr id="34" name="Text- points (4)"/>
          <p:cNvSpPr txBox="1"/>
          <p:nvPr/>
        </p:nvSpPr>
        <p:spPr>
          <a:xfrm>
            <a:off x="9213432" y="1254759"/>
            <a:ext cx="3414535" cy="132343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80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46" name="Text- Your team:">
            <a:extLst>
              <a:ext uri="{FF2B5EF4-FFF2-40B4-BE49-F238E27FC236}">
                <a16:creationId xmlns="" xmlns:a16="http://schemas.microsoft.com/office/drawing/2014/main" id="{CEABBE25-AB79-450B-919E-59854D909417}"/>
              </a:ext>
            </a:extLst>
          </p:cNvPr>
          <p:cNvSpPr txBox="1"/>
          <p:nvPr/>
        </p:nvSpPr>
        <p:spPr>
          <a:xfrm>
            <a:off x="4935071" y="1446550"/>
            <a:ext cx="3414535" cy="1015663"/>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6000" spc="-3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Your  team:</a:t>
            </a:r>
          </a:p>
        </p:txBody>
      </p:sp>
      <p:pic>
        <p:nvPicPr>
          <p:cNvPr id="2" name="Text- Special"/>
          <p:cNvPicPr>
            <a:picLocks noChangeAspect="1"/>
          </p:cNvPicPr>
          <p:nvPr/>
        </p:nvPicPr>
        <p:blipFill rotWithShape="1">
          <a:blip r:embed="rId23">
            <a:extLst>
              <a:ext uri="{28A0092B-C50C-407E-A947-70E740481C1C}">
                <a14:useLocalDpi xmlns:a14="http://schemas.microsoft.com/office/drawing/2010/main" val="0"/>
              </a:ext>
            </a:extLst>
          </a:blip>
          <a:srcRect l="9778" t="13124" r="9299" b="38882"/>
          <a:stretch/>
        </p:blipFill>
        <p:spPr>
          <a:xfrm>
            <a:off x="5064798" y="-45562"/>
            <a:ext cx="4500804" cy="1211906"/>
          </a:xfrm>
          <a:prstGeom prst="rect">
            <a:avLst/>
          </a:prstGeom>
        </p:spPr>
      </p:pic>
      <p:pic>
        <p:nvPicPr>
          <p:cNvPr id="3" name="portal mage (eminYILDIRIM, ogsoundeffects, ihitokag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7070724" y="8313692"/>
            <a:ext cx="487363" cy="487363"/>
          </a:xfrm>
          <a:prstGeom prst="rect">
            <a:avLst/>
          </a:prstGeom>
        </p:spPr>
      </p:pic>
      <p:pic>
        <p:nvPicPr>
          <p:cNvPr id="6" name="thief (footsteps) (nox-sound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7070723" y="9418339"/>
            <a:ext cx="487363" cy="487363"/>
          </a:xfrm>
          <a:prstGeom prst="rect">
            <a:avLst/>
          </a:prstGeom>
        </p:spPr>
      </p:pic>
      <p:pic>
        <p:nvPicPr>
          <p:cNvPr id="8" name="witch (whistle, wand) (craigsmith, olver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6"/>
          <a:stretch>
            <a:fillRect/>
          </a:stretch>
        </p:blipFill>
        <p:spPr>
          <a:xfrm>
            <a:off x="7038651" y="8869629"/>
            <a:ext cx="487363" cy="487363"/>
          </a:xfrm>
          <a:prstGeom prst="rect">
            <a:avLst/>
          </a:prstGeom>
        </p:spPr>
      </p:pic>
    </p:spTree>
    <p:extLst>
      <p:ext uri="{BB962C8B-B14F-4D97-AF65-F5344CB8AC3E}">
        <p14:creationId xmlns:p14="http://schemas.microsoft.com/office/powerpoint/2010/main" val="14777123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0-#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par>
                                <p:cTn id="19" presetID="1" presetClass="mediacall" presetSubtype="0" fill="hold" nodeType="withEffect">
                                  <p:stCondLst>
                                    <p:cond delay="0"/>
                                  </p:stCondLst>
                                  <p:childTnLst>
                                    <p:cmd type="call" cmd="playFrom(0.0)">
                                      <p:cBhvr>
                                        <p:cTn id="20" dur="1536" fill="hold"/>
                                        <p:tgtEl>
                                          <p:spTgt spid="6"/>
                                        </p:tgtEl>
                                      </p:cBhvr>
                                    </p:cmd>
                                  </p:childTnLst>
                                </p:cTn>
                              </p:par>
                              <p:par>
                                <p:cTn id="21" presetID="10" presetClass="entr" presetSubtype="0"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nodeType="withEffect">
                                  <p:stCondLst>
                                    <p:cond delay="75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par>
                          <p:cTn id="30" fill="hold">
                            <p:stCondLst>
                              <p:cond delay="2036"/>
                            </p:stCondLst>
                            <p:childTnLst>
                              <p:par>
                                <p:cTn id="31" presetID="10" presetClass="entr" presetSubtype="0" fill="hold" grpId="0" nodeType="afterEffect">
                                  <p:stCondLst>
                                    <p:cond delay="25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xit" presetSubtype="0" fill="hold" nodeType="withEffect">
                                  <p:stCondLst>
                                    <p:cond delay="250"/>
                                  </p:stCondLst>
                                  <p:childTnLst>
                                    <p:animEffect transition="out" filter="fade">
                                      <p:cBhvr>
                                        <p:cTn id="35" dur="250"/>
                                        <p:tgtEl>
                                          <p:spTgt spid="37"/>
                                        </p:tgtEl>
                                      </p:cBhvr>
                                    </p:animEffect>
                                    <p:set>
                                      <p:cBhvr>
                                        <p:cTn id="36" dur="1" fill="hold">
                                          <p:stCondLst>
                                            <p:cond delay="249"/>
                                          </p:stCondLst>
                                        </p:cTn>
                                        <p:tgtEl>
                                          <p:spTgt spid="37"/>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25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par>
                                <p:cTn id="45" presetID="60" presetClass="path" presetSubtype="0" accel="50000" decel="50000" fill="hold" nodeType="withEffect">
                                  <p:stCondLst>
                                    <p:cond delay="0"/>
                                  </p:stCondLst>
                                  <p:childTnLst>
                                    <p:animMotion origin="layout" path="M 0.00152 -0.0027 C -0.0102 0.04668 -0.02355 0.11728 -0.00109 0.13715 C 0.03114 0.16801 0.09896 -0.04919 0.13704 -0.01408 C 0.17166 0.01852 0.09592 0.1929 0.12912 0.22357 C 0.16374 0.25617 0.18696 0.10011 0.22331 0.13464 C 0.25694 0.16609 0.20996 0.24209 0.2398 0.27025 C 0.26768 0.29687 0.27495 0.21142 0.301 0.23649 C 0.31543 0.2498 0.31054 0.26987 0.30794 0.28665 " pathEditMode="relative" rAng="1680000" ptsTypes="AAAAAAAA">
                                      <p:cBhvr>
                                        <p:cTn id="46" dur="2000" fill="hold"/>
                                        <p:tgtEl>
                                          <p:spTgt spid="45"/>
                                        </p:tgtEl>
                                        <p:attrNameLst>
                                          <p:attrName>ppt_x</p:attrName>
                                          <p:attrName>ppt_y</p:attrName>
                                        </p:attrNameLst>
                                      </p:cBhvr>
                                      <p:rCtr x="15278" y="14583"/>
                                    </p:animMotion>
                                  </p:childTnLst>
                                </p:cTn>
                              </p:par>
                              <p:par>
                                <p:cTn id="47" presetID="1" presetClass="mediacall" presetSubtype="0" fill="hold" nodeType="withEffect">
                                  <p:stCondLst>
                                    <p:cond delay="0"/>
                                  </p:stCondLst>
                                  <p:childTnLst>
                                    <p:cmd type="call" cmd="playFrom(0.0)">
                                      <p:cBhvr>
                                        <p:cTn id="48" dur="2040" fill="hold"/>
                                        <p:tgtEl>
                                          <p:spTgt spid="8"/>
                                        </p:tgtEl>
                                      </p:cBhvr>
                                    </p:cmd>
                                  </p:childTnLst>
                                </p:cTn>
                              </p:par>
                            </p:childTnLst>
                          </p:cTn>
                        </p:par>
                        <p:par>
                          <p:cTn id="49" fill="hold">
                            <p:stCondLst>
                              <p:cond delay="204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nodeType="withEffect">
                                  <p:stCondLst>
                                    <p:cond delay="25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par>
                          <p:cTn id="59" fill="hold">
                            <p:stCondLst>
                              <p:cond delay="3040"/>
                            </p:stCondLst>
                            <p:childTnLst>
                              <p:par>
                                <p:cTn id="60" presetID="10" presetClass="exit" presetSubtype="0" fill="hold" nodeType="afterEffect">
                                  <p:stCondLst>
                                    <p:cond delay="250"/>
                                  </p:stCondLst>
                                  <p:childTnLst>
                                    <p:animEffect transition="out" filter="fade">
                                      <p:cBhvr>
                                        <p:cTn id="61" dur="250"/>
                                        <p:tgtEl>
                                          <p:spTgt spid="45"/>
                                        </p:tgtEl>
                                      </p:cBhvr>
                                    </p:animEffect>
                                    <p:set>
                                      <p:cBhvr>
                                        <p:cTn id="62" dur="1" fill="hold">
                                          <p:stCondLst>
                                            <p:cond delay="249"/>
                                          </p:stCondLst>
                                        </p:cTn>
                                        <p:tgtEl>
                                          <p:spTgt spid="45"/>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25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500"/>
                                        <p:tgtEl>
                                          <p:spTgt spid="5"/>
                                        </p:tgtEl>
                                      </p:cBhvr>
                                    </p:animEffect>
                                  </p:childTnLst>
                                </p:cTn>
                              </p:par>
                            </p:childTnLst>
                          </p:cTn>
                        </p:par>
                        <p:par>
                          <p:cTn id="71" fill="hold">
                            <p:stCondLst>
                              <p:cond delay="500"/>
                            </p:stCondLst>
                            <p:childTnLst>
                              <p:par>
                                <p:cTn id="72" presetID="14" presetClass="entr" presetSubtype="10" fill="hold"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randombar(horizontal)">
                                      <p:cBhvr>
                                        <p:cTn id="74" dur="750"/>
                                        <p:tgtEl>
                                          <p:spTgt spid="53"/>
                                        </p:tgtEl>
                                      </p:cBhvr>
                                    </p:animEffect>
                                  </p:childTnLst>
                                </p:cTn>
                              </p:par>
                              <p:par>
                                <p:cTn id="75" presetID="1" presetClass="mediacall" presetSubtype="0" fill="hold" nodeType="withEffect">
                                  <p:stCondLst>
                                    <p:cond delay="0"/>
                                  </p:stCondLst>
                                  <p:childTnLst>
                                    <p:cmd type="call" cmd="playFrom(0.0)">
                                      <p:cBhvr>
                                        <p:cTn id="76" dur="6191" fill="hold"/>
                                        <p:tgtEl>
                                          <p:spTgt spid="3"/>
                                        </p:tgtEl>
                                      </p:cBhvr>
                                    </p:cmd>
                                  </p:childTnLst>
                                </p:cTn>
                              </p:par>
                              <p:par>
                                <p:cTn id="77" presetID="10" presetClass="entr" presetSubtype="0" fill="hold" nodeType="withEffect">
                                  <p:stCondLst>
                                    <p:cond delay="75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par>
                                <p:cTn id="80" presetID="8" presetClass="emph" presetSubtype="0" repeatCount="5000" fill="hold" nodeType="withEffect">
                                  <p:stCondLst>
                                    <p:cond delay="750"/>
                                  </p:stCondLst>
                                  <p:childTnLst>
                                    <p:animRot by="21600000">
                                      <p:cBhvr>
                                        <p:cTn id="81" dur="2000" fill="hold"/>
                                        <p:tgtEl>
                                          <p:spTgt spid="54"/>
                                        </p:tgtEl>
                                        <p:attrNameLst>
                                          <p:attrName>r</p:attrName>
                                        </p:attrNameLst>
                                      </p:cBhvr>
                                    </p:animRot>
                                  </p:childTnLst>
                                </p:cTn>
                              </p:par>
                              <p:par>
                                <p:cTn id="82" presetID="10" presetClass="entr" presetSubtype="0" fill="hold" grpId="0" nodeType="withEffect">
                                  <p:stCondLst>
                                    <p:cond delay="75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10" presetClass="entr" presetSubtype="0" fill="hold" nodeType="withEffect">
                                  <p:stCondLst>
                                    <p:cond delay="150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par>
                                <p:cTn id="88" presetID="10" presetClass="entr" presetSubtype="0" fill="hold" grpId="0" nodeType="withEffect">
                                  <p:stCondLst>
                                    <p:cond delay="175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275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350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childTnLst>
                                </p:cTn>
                              </p:par>
                              <p:par>
                                <p:cTn id="97" presetID="10" presetClass="exit" presetSubtype="0" fill="hold" nodeType="withEffect">
                                  <p:stCondLst>
                                    <p:cond delay="475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10" presetClass="exit" presetSubtype="0" fill="hold" nodeType="withEffect">
                                  <p:stCondLst>
                                    <p:cond delay="6000"/>
                                  </p:stCondLst>
                                  <p:childTnLst>
                                    <p:animEffect transition="out" filter="fade">
                                      <p:cBhvr>
                                        <p:cTn id="101" dur="250"/>
                                        <p:tgtEl>
                                          <p:spTgt spid="53"/>
                                        </p:tgtEl>
                                      </p:cBhvr>
                                    </p:animEffect>
                                    <p:set>
                                      <p:cBhvr>
                                        <p:cTn id="102" dur="1" fill="hold">
                                          <p:stCondLst>
                                            <p:cond delay="249"/>
                                          </p:stCondLst>
                                        </p:cTn>
                                        <p:tgtEl>
                                          <p:spTgt spid="53"/>
                                        </p:tgtEl>
                                        <p:attrNameLst>
                                          <p:attrName>style.visibility</p:attrName>
                                        </p:attrNameLst>
                                      </p:cBhvr>
                                      <p:to>
                                        <p:strVal val="hidden"/>
                                      </p:to>
                                    </p:set>
                                  </p:childTnLst>
                                </p:cTn>
                              </p:par>
                              <p:par>
                                <p:cTn id="103" presetID="10" presetClass="entr" presetSubtype="0" fill="hold" nodeType="withEffect">
                                  <p:stCondLst>
                                    <p:cond delay="6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6" fill="hold" display="0">
                  <p:stCondLst>
                    <p:cond delay="indefinite"/>
                  </p:stCondLst>
                  <p:endCondLst>
                    <p:cond evt="onStopAudio" delay="0">
                      <p:tgtEl>
                        <p:sldTgt/>
                      </p:tgtEl>
                    </p:cond>
                  </p:endCondLst>
                </p:cTn>
                <p:tgtEl>
                  <p:spTgt spid="3"/>
                </p:tgtEl>
              </p:cMediaNode>
            </p:audio>
            <p:audio>
              <p:cMediaNode vol="80000">
                <p:cTn id="107" fill="hold" display="0">
                  <p:stCondLst>
                    <p:cond delay="indefinite"/>
                  </p:stCondLst>
                  <p:endCondLst>
                    <p:cond evt="onStopAudio" delay="0">
                      <p:tgtEl>
                        <p:sldTgt/>
                      </p:tgtEl>
                    </p:cond>
                  </p:endCondLst>
                </p:cTn>
                <p:tgtEl>
                  <p:spTgt spid="6"/>
                </p:tgtEl>
              </p:cMediaNode>
            </p:audio>
            <p:audio>
              <p:cMediaNode vol="80000">
                <p:cTn id="108" fill="hold" display="0">
                  <p:stCondLst>
                    <p:cond delay="indefinite"/>
                  </p:stCondLst>
                  <p:endCondLst>
                    <p:cond evt="onStopAudio" delay="0">
                      <p:tgtEl>
                        <p:sldTgt/>
                      </p:tgtEl>
                    </p:cond>
                  </p:endCondLst>
                </p:cTn>
                <p:tgtEl>
                  <p:spTgt spid="8"/>
                </p:tgtEl>
              </p:cMediaNode>
            </p:audio>
          </p:childTnLst>
        </p:cTn>
      </p:par>
    </p:tnLst>
    <p:bldLst>
      <p:bldP spid="29" grpId="0" animBg="1"/>
      <p:bldP spid="30" grpId="0" animBg="1"/>
      <p:bldP spid="5" grpId="0" animBg="1"/>
      <p:bldP spid="41" grpId="0"/>
      <p:bldP spid="36" grpId="0"/>
      <p:bldP spid="40" grpId="0"/>
      <p:bldP spid="35" grpId="0"/>
      <p:bldP spid="42" grpId="0"/>
      <p:bldP spid="51" grpId="0"/>
      <p:bldP spid="52" grpId="0"/>
      <p:bldP spid="34"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7070724" y="8594725"/>
            <a:ext cx="487363" cy="487363"/>
          </a:xfrm>
          <a:prstGeom prst="rect">
            <a:avLst/>
          </a:prstGeom>
        </p:spPr>
      </p:pic>
      <p:pic>
        <p:nvPicPr>
          <p:cNvPr id="2" name="Background"/>
          <p:cNvPicPr>
            <a:picLocks noChangeAspect="1"/>
          </p:cNvPicPr>
          <p:nvPr/>
        </p:nvPicPr>
        <p:blipFill>
          <a:blip r:embed="rId21">
            <a:extLst>
              <a:ext uri="{28A0092B-C50C-407E-A947-70E740481C1C}">
                <a14:useLocalDpi xmlns:a14="http://schemas.microsoft.com/office/drawing/2010/main" val="0"/>
              </a:ext>
            </a:extLst>
          </a:blip>
          <a:srcRect/>
          <a:stretch/>
        </p:blipFill>
        <p:spPr>
          <a:xfrm>
            <a:off x="0" y="0"/>
            <a:ext cx="14630400" cy="8229600"/>
          </a:xfrm>
          <a:prstGeom prst="rect">
            <a:avLst/>
          </a:prstGeom>
        </p:spPr>
      </p:pic>
      <p:pic>
        <p:nvPicPr>
          <p:cNvPr id="64" name="paladin (clash) (funwithsound CCBY3.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8427040" y="6313588"/>
            <a:ext cx="487363" cy="487363"/>
          </a:xfrm>
          <a:prstGeom prst="rect">
            <a:avLst/>
          </a:prstGeom>
        </p:spPr>
      </p:pic>
      <p:sp>
        <p:nvSpPr>
          <p:cNvPr id="35" name="Paladin Reward Shade">
            <a:extLst>
              <a:ext uri="{FF2B5EF4-FFF2-40B4-BE49-F238E27FC236}">
                <a16:creationId xmlns="" xmlns:a16="http://schemas.microsoft.com/office/drawing/2014/main" id="{1E361F3E-48E4-4B86-84B2-666A596E299A}"/>
              </a:ext>
            </a:extLst>
          </p:cNvPr>
          <p:cNvSpPr/>
          <p:nvPr/>
        </p:nvSpPr>
        <p:spPr>
          <a:xfrm>
            <a:off x="731520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Hero Shield 4">
            <a:extLst>
              <a:ext uri="{FF2B5EF4-FFF2-40B4-BE49-F238E27FC236}">
                <a16:creationId xmlns="" xmlns:a16="http://schemas.microsoft.com/office/drawing/2014/main" id="{20088BCD-B6B9-428B-B483-CAD5254CE46F}"/>
              </a:ext>
            </a:extLst>
          </p:cNvPr>
          <p:cNvGrpSpPr/>
          <p:nvPr/>
        </p:nvGrpSpPr>
        <p:grpSpPr>
          <a:xfrm>
            <a:off x="8225919" y="6282272"/>
            <a:ext cx="1463115" cy="1837256"/>
            <a:chOff x="2444960" y="6208674"/>
            <a:chExt cx="1463115" cy="1837256"/>
          </a:xfrm>
        </p:grpSpPr>
        <p:pic>
          <p:nvPicPr>
            <p:cNvPr id="38" name="Shield- Gold">
              <a:extLst>
                <a:ext uri="{FF2B5EF4-FFF2-40B4-BE49-F238E27FC236}">
                  <a16:creationId xmlns="" xmlns:a16="http://schemas.microsoft.com/office/drawing/2014/main" id="{4BAFF3AC-50C3-4620-A315-2EA1A23288F5}"/>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39" name="Number: 4">
              <a:extLst>
                <a:ext uri="{FF2B5EF4-FFF2-40B4-BE49-F238E27FC236}">
                  <a16:creationId xmlns="" xmlns:a16="http://schemas.microsoft.com/office/drawing/2014/main" id="{0F47E4E3-AD4F-42EC-9320-746D6DDF1D6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63" name="wizard (dark magic) (eminyildirim CCBY3.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2100165" y="6218261"/>
            <a:ext cx="487363" cy="487363"/>
          </a:xfrm>
          <a:prstGeom prst="rect">
            <a:avLst/>
          </a:prstGeom>
        </p:spPr>
      </p:pic>
      <p:sp>
        <p:nvSpPr>
          <p:cNvPr id="34" name="Wizard Reward Shade">
            <a:extLst>
              <a:ext uri="{FF2B5EF4-FFF2-40B4-BE49-F238E27FC236}">
                <a16:creationId xmlns="" xmlns:a16="http://schemas.microsoft.com/office/drawing/2014/main" id="{53873CCC-8665-4C44-AEEC-45BE0D28F170}"/>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6" name="Hero Shield 3">
            <a:extLst>
              <a:ext uri="{FF2B5EF4-FFF2-40B4-BE49-F238E27FC236}">
                <a16:creationId xmlns="" xmlns:a16="http://schemas.microsoft.com/office/drawing/2014/main" id="{CC07C8A1-DDD2-43FC-838E-FAD326968118}"/>
              </a:ext>
            </a:extLst>
          </p:cNvPr>
          <p:cNvGrpSpPr/>
          <p:nvPr/>
        </p:nvGrpSpPr>
        <p:grpSpPr>
          <a:xfrm>
            <a:off x="4909978" y="6316052"/>
            <a:ext cx="1484174" cy="1807336"/>
            <a:chOff x="4072128" y="5007992"/>
            <a:chExt cx="1484174" cy="1807336"/>
          </a:xfrm>
        </p:grpSpPr>
        <p:pic>
          <p:nvPicPr>
            <p:cNvPr id="77" name="Shield- Silver">
              <a:extLst>
                <a:ext uri="{FF2B5EF4-FFF2-40B4-BE49-F238E27FC236}">
                  <a16:creationId xmlns="" xmlns:a16="http://schemas.microsoft.com/office/drawing/2014/main" id="{C2254F6B-44B6-4C0D-8229-33299DBB1C27}"/>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78" name="Number: 3">
              <a:extLst>
                <a:ext uri="{FF2B5EF4-FFF2-40B4-BE49-F238E27FC236}">
                  <a16:creationId xmlns="" xmlns:a16="http://schemas.microsoft.com/office/drawing/2014/main" id="{72B6073D-8DF5-4D8D-AB4E-336AD5B5FB8C}"/>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sp>
        <p:nvSpPr>
          <p:cNvPr id="33" name="Archer (Right) Reward Shade">
            <a:extLst>
              <a:ext uri="{FF2B5EF4-FFF2-40B4-BE49-F238E27FC236}">
                <a16:creationId xmlns="" xmlns:a16="http://schemas.microsoft.com/office/drawing/2014/main" id="{BCEBBAB9-6B61-4E7B-940E-21F51BD0903F}"/>
              </a:ext>
            </a:extLst>
          </p:cNvPr>
          <p:cNvSpPr/>
          <p:nvPr/>
        </p:nvSpPr>
        <p:spPr>
          <a:xfrm>
            <a:off x="731520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Hero Shield 2">
            <a:extLst>
              <a:ext uri="{FF2B5EF4-FFF2-40B4-BE49-F238E27FC236}">
                <a16:creationId xmlns="" xmlns:a16="http://schemas.microsoft.com/office/drawing/2014/main" id="{29BF7420-3DA1-4136-BD74-06CF4EDD8786}"/>
              </a:ext>
            </a:extLst>
          </p:cNvPr>
          <p:cNvGrpSpPr/>
          <p:nvPr/>
        </p:nvGrpSpPr>
        <p:grpSpPr>
          <a:xfrm>
            <a:off x="8246195" y="4211355"/>
            <a:ext cx="1459020" cy="1848463"/>
            <a:chOff x="2434800" y="3752237"/>
            <a:chExt cx="1459020" cy="1848463"/>
          </a:xfrm>
        </p:grpSpPr>
        <p:pic>
          <p:nvPicPr>
            <p:cNvPr id="85" name="Shield- Bronze">
              <a:extLst>
                <a:ext uri="{FF2B5EF4-FFF2-40B4-BE49-F238E27FC236}">
                  <a16:creationId xmlns="" xmlns:a16="http://schemas.microsoft.com/office/drawing/2014/main" id="{BB67E49E-7153-46DA-94AF-FEFA4F6BADED}"/>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86" name="Number: 2">
              <a:extLst>
                <a:ext uri="{FF2B5EF4-FFF2-40B4-BE49-F238E27FC236}">
                  <a16:creationId xmlns="" xmlns:a16="http://schemas.microsoft.com/office/drawing/2014/main" id="{B72EB50E-61E7-475F-BA58-0718A78C203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sp>
        <p:nvSpPr>
          <p:cNvPr id="32" name="Knight (Left) Reward Shade">
            <a:extLst>
              <a:ext uri="{FF2B5EF4-FFF2-40B4-BE49-F238E27FC236}">
                <a16:creationId xmlns="" xmlns:a16="http://schemas.microsoft.com/office/drawing/2014/main" id="{3090022E-9464-44CC-8D4D-1FB409310A4D}"/>
              </a:ext>
            </a:extLst>
          </p:cNvPr>
          <p:cNvSpPr/>
          <p:nvPr/>
        </p:nvSpPr>
        <p:spPr>
          <a:xfrm>
            <a:off x="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Hero Shield 2">
            <a:extLst>
              <a:ext uri="{FF2B5EF4-FFF2-40B4-BE49-F238E27FC236}">
                <a16:creationId xmlns="" xmlns:a16="http://schemas.microsoft.com/office/drawing/2014/main" id="{0BD007D4-8D83-46AF-8742-85ABB940BAA6}"/>
              </a:ext>
            </a:extLst>
          </p:cNvPr>
          <p:cNvGrpSpPr/>
          <p:nvPr/>
        </p:nvGrpSpPr>
        <p:grpSpPr>
          <a:xfrm>
            <a:off x="4907779" y="4206569"/>
            <a:ext cx="1459020" cy="1848463"/>
            <a:chOff x="2434800" y="3752237"/>
            <a:chExt cx="1459020" cy="1848463"/>
          </a:xfrm>
        </p:grpSpPr>
        <p:pic>
          <p:nvPicPr>
            <p:cNvPr id="68" name="Shield- Bronze">
              <a:extLst>
                <a:ext uri="{FF2B5EF4-FFF2-40B4-BE49-F238E27FC236}">
                  <a16:creationId xmlns="" xmlns:a16="http://schemas.microsoft.com/office/drawing/2014/main" id="{A23FB436-9DAF-4E18-A38C-F9FFA8CCC22A}"/>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69" name="Number: 2">
              <a:extLst>
                <a:ext uri="{FF2B5EF4-FFF2-40B4-BE49-F238E27FC236}">
                  <a16:creationId xmlns="" xmlns:a16="http://schemas.microsoft.com/office/drawing/2014/main" id="{61EF5E4A-917A-4FBB-A9FB-8CB6FE0C766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62" name="knight (unsheath) (lukesharples CCBY3.0).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8"/>
          <a:stretch>
            <a:fillRect/>
          </a:stretch>
        </p:blipFill>
        <p:spPr>
          <a:xfrm>
            <a:off x="16579704" y="2057399"/>
            <a:ext cx="487363" cy="487363"/>
          </a:xfrm>
          <a:prstGeom prst="rect">
            <a:avLst/>
          </a:prstGeom>
        </p:spPr>
      </p:pic>
      <p:sp>
        <p:nvSpPr>
          <p:cNvPr id="31" name="Knight (Right) Reward Shade">
            <a:extLst>
              <a:ext uri="{FF2B5EF4-FFF2-40B4-BE49-F238E27FC236}">
                <a16:creationId xmlns="" xmlns:a16="http://schemas.microsoft.com/office/drawing/2014/main" id="{76A1BEB4-B0FE-4A20-A4AE-A51617184DF3}"/>
              </a:ext>
            </a:extLst>
          </p:cNvPr>
          <p:cNvSpPr/>
          <p:nvPr/>
        </p:nvSpPr>
        <p:spPr>
          <a:xfrm>
            <a:off x="731520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9" name="Hero Shield 2">
            <a:extLst>
              <a:ext uri="{FF2B5EF4-FFF2-40B4-BE49-F238E27FC236}">
                <a16:creationId xmlns="" xmlns:a16="http://schemas.microsoft.com/office/drawing/2014/main" id="{8CF1FA62-7597-4F5B-A985-6993368D46DA}"/>
              </a:ext>
            </a:extLst>
          </p:cNvPr>
          <p:cNvGrpSpPr/>
          <p:nvPr/>
        </p:nvGrpSpPr>
        <p:grpSpPr>
          <a:xfrm>
            <a:off x="8238769" y="2149319"/>
            <a:ext cx="1459020" cy="1848463"/>
            <a:chOff x="2434800" y="3752237"/>
            <a:chExt cx="1459020" cy="1848463"/>
          </a:xfrm>
        </p:grpSpPr>
        <p:pic>
          <p:nvPicPr>
            <p:cNvPr id="90" name="Shield- Bronze">
              <a:extLst>
                <a:ext uri="{FF2B5EF4-FFF2-40B4-BE49-F238E27FC236}">
                  <a16:creationId xmlns="" xmlns:a16="http://schemas.microsoft.com/office/drawing/2014/main" id="{461735FD-D028-405C-9EA1-04A965AAFE8D}"/>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91" name="Number: 2">
              <a:extLst>
                <a:ext uri="{FF2B5EF4-FFF2-40B4-BE49-F238E27FC236}">
                  <a16:creationId xmlns="" xmlns:a16="http://schemas.microsoft.com/office/drawing/2014/main" id="{B707F170-2483-4A90-8312-4D673DB3A48E}"/>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61" name="angel (magic spell) (kostas17 CCBY3.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0"/>
          <a:stretch>
            <a:fillRect/>
          </a:stretch>
        </p:blipFill>
        <p:spPr>
          <a:xfrm>
            <a:off x="-2100166" y="2057400"/>
            <a:ext cx="487363" cy="487363"/>
          </a:xfrm>
          <a:prstGeom prst="rect">
            <a:avLst/>
          </a:prstGeom>
        </p:spPr>
      </p:pic>
      <p:sp>
        <p:nvSpPr>
          <p:cNvPr id="30" name="Angel Reward Shade">
            <a:extLst>
              <a:ext uri="{FF2B5EF4-FFF2-40B4-BE49-F238E27FC236}">
                <a16:creationId xmlns="" xmlns:a16="http://schemas.microsoft.com/office/drawing/2014/main" id="{8FBE9282-BD18-4ADC-AB09-18BB0796BC3F}"/>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Hero Shield 4">
            <a:extLst>
              <a:ext uri="{FF2B5EF4-FFF2-40B4-BE49-F238E27FC236}">
                <a16:creationId xmlns="" xmlns:a16="http://schemas.microsoft.com/office/drawing/2014/main" id="{068CEEFF-05A4-4877-A4AF-A775CD04ADD2}"/>
              </a:ext>
            </a:extLst>
          </p:cNvPr>
          <p:cNvGrpSpPr/>
          <p:nvPr/>
        </p:nvGrpSpPr>
        <p:grpSpPr>
          <a:xfrm>
            <a:off x="4905732" y="2167472"/>
            <a:ext cx="1463115" cy="1837256"/>
            <a:chOff x="2444960" y="6208674"/>
            <a:chExt cx="1463115" cy="1837256"/>
          </a:xfrm>
        </p:grpSpPr>
        <p:pic>
          <p:nvPicPr>
            <p:cNvPr id="56" name="Shield- Gold">
              <a:extLst>
                <a:ext uri="{FF2B5EF4-FFF2-40B4-BE49-F238E27FC236}">
                  <a16:creationId xmlns="" xmlns:a16="http://schemas.microsoft.com/office/drawing/2014/main" id="{33F6EC94-7E2C-46D4-8943-B1703E417D27}"/>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57" name="Number: 4">
              <a:extLst>
                <a:ext uri="{FF2B5EF4-FFF2-40B4-BE49-F238E27FC236}">
                  <a16:creationId xmlns="" xmlns:a16="http://schemas.microsoft.com/office/drawing/2014/main" id="{7D69649B-8D3D-423B-AF14-F3B47EBFDF83}"/>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60" name="ninja (swipe) (lukesharples CCBY3.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0"/>
          <a:stretch>
            <a:fillRect/>
          </a:stretch>
        </p:blipFill>
        <p:spPr>
          <a:xfrm>
            <a:off x="16579705" y="-95296"/>
            <a:ext cx="487363" cy="487363"/>
          </a:xfrm>
          <a:prstGeom prst="rect">
            <a:avLst/>
          </a:prstGeom>
        </p:spPr>
      </p:pic>
      <p:sp>
        <p:nvSpPr>
          <p:cNvPr id="29" name="Ninja Reward Shade">
            <a:extLst>
              <a:ext uri="{FF2B5EF4-FFF2-40B4-BE49-F238E27FC236}">
                <a16:creationId xmlns="" xmlns:a16="http://schemas.microsoft.com/office/drawing/2014/main" id="{CAA38C25-01BC-4ECB-9CB1-7FE5C7FBF3A1}"/>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Hero Shield 3">
            <a:extLst>
              <a:ext uri="{FF2B5EF4-FFF2-40B4-BE49-F238E27FC236}">
                <a16:creationId xmlns="" xmlns:a16="http://schemas.microsoft.com/office/drawing/2014/main" id="{A9EC461E-8B52-4D94-9976-3E950C799C0F}"/>
              </a:ext>
            </a:extLst>
          </p:cNvPr>
          <p:cNvGrpSpPr/>
          <p:nvPr/>
        </p:nvGrpSpPr>
        <p:grpSpPr>
          <a:xfrm>
            <a:off x="8240789" y="137732"/>
            <a:ext cx="1484174" cy="1807336"/>
            <a:chOff x="4072128" y="5007992"/>
            <a:chExt cx="1484174" cy="1807336"/>
          </a:xfrm>
        </p:grpSpPr>
        <p:pic>
          <p:nvPicPr>
            <p:cNvPr id="73" name="Shield- Silver">
              <a:extLst>
                <a:ext uri="{FF2B5EF4-FFF2-40B4-BE49-F238E27FC236}">
                  <a16:creationId xmlns="" xmlns:a16="http://schemas.microsoft.com/office/drawing/2014/main" id="{ED8D19C4-DEBE-43AF-84DE-A9984BACEB88}"/>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74" name="Number: 3">
              <a:extLst>
                <a:ext uri="{FF2B5EF4-FFF2-40B4-BE49-F238E27FC236}">
                  <a16:creationId xmlns="" xmlns:a16="http://schemas.microsoft.com/office/drawing/2014/main" id="{958AF4C0-7212-4D4D-BBAF-CF607A8195EC}"/>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59" name="archer (arrow) (brendan89 CCBY3.0).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9"/>
          <a:stretch>
            <a:fillRect/>
          </a:stretch>
        </p:blipFill>
        <p:spPr>
          <a:xfrm>
            <a:off x="-2100165" y="-153059"/>
            <a:ext cx="487363" cy="487363"/>
          </a:xfrm>
          <a:prstGeom prst="rect">
            <a:avLst/>
          </a:prstGeom>
        </p:spPr>
      </p:pic>
      <p:sp>
        <p:nvSpPr>
          <p:cNvPr id="28" name="Archer (Left) Reward Shade">
            <a:extLst>
              <a:ext uri="{FF2B5EF4-FFF2-40B4-BE49-F238E27FC236}">
                <a16:creationId xmlns="" xmlns:a16="http://schemas.microsoft.com/office/drawing/2014/main" id="{FE41B8E2-FEB4-426B-A624-33458FF5E72C}"/>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0" name="Hero Shield 2">
            <a:extLst>
              <a:ext uri="{FF2B5EF4-FFF2-40B4-BE49-F238E27FC236}">
                <a16:creationId xmlns="" xmlns:a16="http://schemas.microsoft.com/office/drawing/2014/main" id="{08D67B98-1535-4C02-8ABF-450B7BDAF63B}"/>
              </a:ext>
            </a:extLst>
          </p:cNvPr>
          <p:cNvGrpSpPr/>
          <p:nvPr/>
        </p:nvGrpSpPr>
        <p:grpSpPr>
          <a:xfrm>
            <a:off x="4908559" y="90623"/>
            <a:ext cx="1459020" cy="1848463"/>
            <a:chOff x="2434800" y="3752237"/>
            <a:chExt cx="1459020" cy="1848463"/>
          </a:xfrm>
        </p:grpSpPr>
        <p:pic>
          <p:nvPicPr>
            <p:cNvPr id="81" name="Shield- Bronze">
              <a:extLst>
                <a:ext uri="{FF2B5EF4-FFF2-40B4-BE49-F238E27FC236}">
                  <a16:creationId xmlns="" xmlns:a16="http://schemas.microsoft.com/office/drawing/2014/main" id="{42D487ED-CE5F-4F95-8592-8A8C691D5463}"/>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82" name="Number: 2">
              <a:extLst>
                <a:ext uri="{FF2B5EF4-FFF2-40B4-BE49-F238E27FC236}">
                  <a16:creationId xmlns="" xmlns:a16="http://schemas.microsoft.com/office/drawing/2014/main" id="{D599F61E-7224-4A09-A0B1-671A6069F97B}"/>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3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800"/>
              </a:lnSpc>
            </a:pPr>
            <a:r>
              <a:rPr lang="en-US" sz="7000" dirty="0">
                <a:solidFill>
                  <a:schemeClr val="tx1"/>
                </a:solidFill>
                <a:latin typeface="Kalam" panose="02000000000000000000" pitchFamily="2" charset="0"/>
                <a:cs typeface="Kalam" panose="02000000000000000000" pitchFamily="2" charset="0"/>
              </a:rPr>
              <a:t>word</a:t>
            </a:r>
          </a:p>
        </p:txBody>
      </p:sp>
      <p:pic>
        <p:nvPicPr>
          <p:cNvPr id="75" name="3- Wizard gif">
            <a:extLst>
              <a:ext uri="{FF2B5EF4-FFF2-40B4-BE49-F238E27FC236}">
                <a16:creationId xmlns="" xmlns:a16="http://schemas.microsoft.com/office/drawing/2014/main" id="{96801A5B-4781-44DD-8234-EE9C79409802}"/>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856483" y="6106959"/>
            <a:ext cx="1794419" cy="2039112"/>
          </a:xfrm>
          <a:prstGeom prst="rect">
            <a:avLst/>
          </a:prstGeom>
        </p:spPr>
      </p:pic>
      <p:pic>
        <p:nvPicPr>
          <p:cNvPr id="83" name="2- Archer (Right) gif">
            <a:extLst>
              <a:ext uri="{FF2B5EF4-FFF2-40B4-BE49-F238E27FC236}">
                <a16:creationId xmlns="" xmlns:a16="http://schemas.microsoft.com/office/drawing/2014/main" id="{8C24D2E1-E9F8-40B3-B95C-8B00ACF4948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flipH="1">
            <a:off x="14692464" y="4116504"/>
            <a:ext cx="1938528" cy="1938528"/>
          </a:xfrm>
          <a:prstGeom prst="rect">
            <a:avLst/>
          </a:prstGeom>
        </p:spPr>
      </p:pic>
      <p:pic>
        <p:nvPicPr>
          <p:cNvPr id="36" name="4- Paladin gif">
            <a:extLst>
              <a:ext uri="{FF2B5EF4-FFF2-40B4-BE49-F238E27FC236}">
                <a16:creationId xmlns="" xmlns:a16="http://schemas.microsoft.com/office/drawing/2014/main" id="{A4258254-92E6-46E2-8A93-19BE57B3702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flipH="1">
            <a:off x="14653335" y="5092748"/>
            <a:ext cx="4340104" cy="3225752"/>
          </a:xfrm>
          <a:prstGeom prst="rect">
            <a:avLst/>
          </a:prstGeom>
        </p:spPr>
      </p:pic>
      <p:pic>
        <p:nvPicPr>
          <p:cNvPr id="66" name="2- Knight (Left) gif">
            <a:extLst>
              <a:ext uri="{FF2B5EF4-FFF2-40B4-BE49-F238E27FC236}">
                <a16:creationId xmlns="" xmlns:a16="http://schemas.microsoft.com/office/drawing/2014/main" id="{DD73EE7C-508C-48D9-BE12-48721F0BC037}"/>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995461" y="4017278"/>
            <a:ext cx="1801859" cy="2109493"/>
          </a:xfrm>
          <a:prstGeom prst="rect">
            <a:avLst/>
          </a:prstGeom>
        </p:spPr>
      </p:pic>
      <p:pic>
        <p:nvPicPr>
          <p:cNvPr id="88" name="2- Knight (Right) gif">
            <a:extLst>
              <a:ext uri="{FF2B5EF4-FFF2-40B4-BE49-F238E27FC236}">
                <a16:creationId xmlns="" xmlns:a16="http://schemas.microsoft.com/office/drawing/2014/main" id="{5B0AE331-5DED-4EA5-B243-969462450A5F}"/>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flipH="1">
            <a:off x="14708629" y="1939086"/>
            <a:ext cx="1801859" cy="2109493"/>
          </a:xfrm>
          <a:prstGeom prst="rect">
            <a:avLst/>
          </a:prstGeom>
        </p:spPr>
      </p:pic>
      <p:pic>
        <p:nvPicPr>
          <p:cNvPr id="71" name="3- Ninja gif">
            <a:extLst>
              <a:ext uri="{FF2B5EF4-FFF2-40B4-BE49-F238E27FC236}">
                <a16:creationId xmlns="" xmlns:a16="http://schemas.microsoft.com/office/drawing/2014/main" id="{3F04068A-0A31-4E04-93AF-57D89C56FEAB}"/>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14692464" y="76205"/>
            <a:ext cx="1775604" cy="2091267"/>
          </a:xfrm>
          <a:prstGeom prst="rect">
            <a:avLst/>
          </a:prstGeom>
        </p:spPr>
      </p:pic>
      <p:pic>
        <p:nvPicPr>
          <p:cNvPr id="70" name="2- Archer (Left) gif">
            <a:extLst>
              <a:ext uri="{FF2B5EF4-FFF2-40B4-BE49-F238E27FC236}">
                <a16:creationId xmlns="" xmlns:a16="http://schemas.microsoft.com/office/drawing/2014/main" id="{669B7096-93C9-465D-B2F5-B7DAA2C2BADD}"/>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977149" y="9181"/>
            <a:ext cx="1938528" cy="1938528"/>
          </a:xfrm>
          <a:prstGeom prst="rect">
            <a:avLst/>
          </a:prstGeom>
        </p:spPr>
      </p:pic>
      <p:pic>
        <p:nvPicPr>
          <p:cNvPr id="54" name="4- Angel gif">
            <a:extLst>
              <a:ext uri="{FF2B5EF4-FFF2-40B4-BE49-F238E27FC236}">
                <a16:creationId xmlns="" xmlns:a16="http://schemas.microsoft.com/office/drawing/2014/main" id="{778B3520-8250-45ED-B0CF-26761EA05BD3}"/>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t="6109" b="8325"/>
          <a:stretch/>
        </p:blipFill>
        <p:spPr>
          <a:xfrm flipH="1">
            <a:off x="-1958140" y="1663700"/>
            <a:ext cx="1778018" cy="2451100"/>
          </a:xfrm>
          <a:prstGeom prst="rect">
            <a:avLst/>
          </a:prstGeom>
        </p:spPr>
      </p:pic>
    </p:spTree>
    <p:extLst>
      <p:ext uri="{BB962C8B-B14F-4D97-AF65-F5344CB8AC3E}">
        <p14:creationId xmlns:p14="http://schemas.microsoft.com/office/powerpoint/2010/main" val="29227606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70"/>
                                            </p:tgtEl>
                                            <p:attrNameLst>
                                              <p:attrName>style.visibility</p:attrName>
                                            </p:attrNameLst>
                                          </p:cBhvr>
                                          <p:to>
                                            <p:strVal val="visible"/>
                                          </p:to>
                                        </p:set>
                                      </p:childTnLst>
                                    </p:cTn>
                                  </p:par>
                                </p:childTnLst>
                              </p:cTn>
                            </p:par>
                            <p:par>
                              <p:cTn id="77" fill="hold">
                                <p:stCondLst>
                                  <p:cond delay="350"/>
                                </p:stCondLst>
                                <p:childTnLst>
                                  <p:par>
                                    <p:cTn id="78" presetID="42" presetClass="path" presetSubtype="0" accel="50000" decel="50000" fill="hold" nodeType="afterEffect">
                                      <p:stCondLst>
                                        <p:cond delay="0"/>
                                      </p:stCondLst>
                                      <p:childTnLst>
                                        <p:animMotion origin="layout" path="M 3.40278E-6 2.83951E-6 L 0.22157 0.00308 " pathEditMode="relative" rAng="0" ptsTypes="AA">
                                          <p:cBhvr>
                                            <p:cTn id="79" dur="1500" fill="hold"/>
                                            <p:tgtEl>
                                              <p:spTgt spid="70"/>
                                            </p:tgtEl>
                                            <p:attrNameLst>
                                              <p:attrName>ppt_x</p:attrName>
                                              <p:attrName>ppt_y</p:attrName>
                                            </p:attrNameLst>
                                          </p:cBhvr>
                                          <p:rCtr x="11079" y="154"/>
                                        </p:animMotion>
                                      </p:childTnLst>
                                    </p:cTn>
                                  </p:par>
                                  <p:par>
                                    <p:cTn id="80" presetID="1" presetClass="mediacall" presetSubtype="0" fill="hold" nodeType="withEffect">
                                      <p:stCondLst>
                                        <p:cond delay="250"/>
                                      </p:stCondLst>
                                      <p:childTnLst>
                                        <p:cmd type="call" cmd="playFrom(0.0)">
                                          <p:cBhvr>
                                            <p:cTn id="81" dur="1080" fill="hold"/>
                                            <p:tgtEl>
                                              <p:spTgt spid="59"/>
                                            </p:tgtEl>
                                          </p:cBhvr>
                                        </p:cmd>
                                      </p:childTnLst>
                                    </p:cTn>
                                  </p:par>
                                  <p:par>
                                    <p:cTn id="82" presetID="10" presetClass="entr" presetSubtype="0" fill="hold" grpId="0" nodeType="withEffect">
                                      <p:stCondLst>
                                        <p:cond delay="50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nodeType="withEffect">
                                      <p:stCondLst>
                                        <p:cond delay="1000"/>
                                      </p:stCondLst>
                                      <p:childTnLst>
                                        <p:set>
                                          <p:cBhvr>
                                            <p:cTn id="86" dur="1" fill="hold">
                                              <p:stCondLst>
                                                <p:cond delay="0"/>
                                              </p:stCondLst>
                                            </p:cTn>
                                            <p:tgtEl>
                                              <p:spTgt spid="80"/>
                                            </p:tgtEl>
                                            <p:attrNameLst>
                                              <p:attrName>style.visibility</p:attrName>
                                            </p:attrNameLst>
                                          </p:cBhvr>
                                          <p:to>
                                            <p:strVal val="visible"/>
                                          </p:to>
                                        </p:set>
                                        <p:animEffect transition="in" filter="fade">
                                          <p:cBhvr>
                                            <p:cTn id="87" dur="500"/>
                                            <p:tgtEl>
                                              <p:spTgt spid="80"/>
                                            </p:tgtEl>
                                          </p:cBhvr>
                                        </p:animEffect>
                                      </p:childTnLst>
                                    </p:cTn>
                                  </p:par>
                                </p:childTnLst>
                              </p:cTn>
                            </p:par>
                            <p:par>
                              <p:cTn id="88" fill="hold">
                                <p:stCondLst>
                                  <p:cond delay="1850"/>
                                </p:stCondLst>
                                <p:childTnLst>
                                  <p:par>
                                    <p:cTn id="89" presetID="10" presetClass="exit" presetSubtype="0" fill="hold" nodeType="afterEffect">
                                      <p:stCondLst>
                                        <p:cond delay="5000"/>
                                      </p:stCondLst>
                                      <p:childTnLst>
                                        <p:animEffect transition="out" filter="fade">
                                          <p:cBhvr>
                                            <p:cTn id="90" dur="1000"/>
                                            <p:tgtEl>
                                              <p:spTgt spid="70"/>
                                            </p:tgtEl>
                                          </p:cBhvr>
                                        </p:animEffect>
                                        <p:set>
                                          <p:cBhvr>
                                            <p:cTn id="91" dur="1" fill="hold">
                                              <p:stCondLst>
                                                <p:cond delay="999"/>
                                              </p:stCondLst>
                                            </p:cTn>
                                            <p:tgtEl>
                                              <p:spTgt spid="70"/>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80"/>
                                            </p:tgtEl>
                                          </p:cBhvr>
                                        </p:animEffect>
                                        <p:set>
                                          <p:cBhvr>
                                            <p:cTn id="94" dur="1" fill="hold">
                                              <p:stCondLst>
                                                <p:cond delay="999"/>
                                              </p:stCondLst>
                                            </p:cTn>
                                            <p:tgtEl>
                                              <p:spTgt spid="80"/>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28"/>
                                            </p:tgtEl>
                                          </p:cBhvr>
                                        </p:animEffect>
                                        <p:set>
                                          <p:cBhvr>
                                            <p:cTn id="97"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71"/>
                                            </p:tgtEl>
                                            <p:attrNameLst>
                                              <p:attrName>style.visibility</p:attrName>
                                            </p:attrNameLst>
                                          </p:cBhvr>
                                          <p:to>
                                            <p:strVal val="visible"/>
                                          </p:to>
                                        </p:set>
                                      </p:childTnLst>
                                    </p:cTn>
                                  </p:par>
                                </p:childTnLst>
                              </p:cTn>
                            </p:par>
                            <p:par>
                              <p:cTn id="112" fill="hold">
                                <p:stCondLst>
                                  <p:cond delay="350"/>
                                </p:stCondLst>
                                <p:childTnLst>
                                  <p:par>
                                    <p:cTn id="113" presetID="37" presetClass="path" presetSubtype="0" accel="50000" decel="50000" fill="hold" nodeType="afterEffect">
                                      <p:stCondLst>
                                        <p:cond delay="0"/>
                                      </p:stCondLst>
                                      <p:childTnLst>
                                        <p:animMotion origin="layout" path="M 2.84722E-6 1.7284E-6 L -0.06348 -0.076 C -0.07661 -0.09317 -0.09657 -0.10282 -0.11741 -0.10282 C -0.14095 -0.10282 -0.16005 -0.09317 -0.17318 -0.076 L -0.23644 1.7284E-6 " pathEditMode="relative" rAng="0" ptsTypes="AAAAA">
                                          <p:cBhvr>
                                            <p:cTn id="114" dur="1500" fill="hold"/>
                                            <p:tgtEl>
                                              <p:spTgt spid="71"/>
                                            </p:tgtEl>
                                            <p:attrNameLst>
                                              <p:attrName>ppt_x</p:attrName>
                                              <p:attrName>ppt_y</p:attrName>
                                            </p:attrNameLst>
                                          </p:cBhvr>
                                          <p:rCtr x="-11827" y="-5150"/>
                                        </p:animMotion>
                                      </p:childTnLst>
                                    </p:cTn>
                                  </p:par>
                                  <p:par>
                                    <p:cTn id="115" presetID="1" presetClass="mediacall" presetSubtype="0" fill="hold" nodeType="withEffect">
                                      <p:stCondLst>
                                        <p:cond delay="500"/>
                                      </p:stCondLst>
                                      <p:childTnLst>
                                        <p:cmd type="call" cmd="playFrom(0.0)">
                                          <p:cBhvr>
                                            <p:cTn id="116" dur="235" fill="hold"/>
                                            <p:tgtEl>
                                              <p:spTgt spid="60"/>
                                            </p:tgtEl>
                                          </p:cBhvr>
                                        </p:cmd>
                                      </p:childTnLst>
                                    </p:cTn>
                                  </p:par>
                                  <p:par>
                                    <p:cTn id="117" presetID="42" presetClass="path" presetSubtype="0" repeatCount="5000" autoRev="1" fill="hold" nodeType="withEffect" p14:presetBounceEnd="20000">
                                      <p:stCondLst>
                                        <p:cond delay="1500"/>
                                      </p:stCondLst>
                                      <p:childTnLst>
                                        <p:animMotion origin="layout" path="M -0.23546 -0.05961 L -0.23579 -0.00097 " pathEditMode="relative" rAng="0" ptsTypes="AA" p14:bounceEnd="20000">
                                          <p:cBhvr>
                                            <p:cTn id="118" dur="750" spd="-100000" fill="hold"/>
                                            <p:tgtEl>
                                              <p:spTgt spid="71"/>
                                            </p:tgtEl>
                                            <p:attrNameLst>
                                              <p:attrName>ppt_x</p:attrName>
                                              <p:attrName>ppt_y</p:attrName>
                                            </p:attrNameLst>
                                          </p:cBhvr>
                                          <p:rCtr x="-22" y="2932"/>
                                        </p:animMotion>
                                      </p:childTnLst>
                                    </p:cTn>
                                  </p:par>
                                  <p:par>
                                    <p:cTn id="119" presetID="10" presetClass="entr" presetSubtype="0" fill="hold" grpId="0" nodeType="withEffect">
                                      <p:stCondLst>
                                        <p:cond delay="50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par>
                                    <p:cTn id="122" presetID="10" presetClass="entr" presetSubtype="0" fill="hold" nodeType="withEffect">
                                      <p:stCondLst>
                                        <p:cond delay="1000"/>
                                      </p:stCondLst>
                                      <p:childTnLst>
                                        <p:set>
                                          <p:cBhvr>
                                            <p:cTn id="123" dur="1" fill="hold">
                                              <p:stCondLst>
                                                <p:cond delay="0"/>
                                              </p:stCondLst>
                                            </p:cTn>
                                            <p:tgtEl>
                                              <p:spTgt spid="72"/>
                                            </p:tgtEl>
                                            <p:attrNameLst>
                                              <p:attrName>style.visibility</p:attrName>
                                            </p:attrNameLst>
                                          </p:cBhvr>
                                          <p:to>
                                            <p:strVal val="visible"/>
                                          </p:to>
                                        </p:set>
                                        <p:animEffect transition="in" filter="fade">
                                          <p:cBhvr>
                                            <p:cTn id="124" dur="500"/>
                                            <p:tgtEl>
                                              <p:spTgt spid="72"/>
                                            </p:tgtEl>
                                          </p:cBhvr>
                                        </p:animEffect>
                                      </p:childTnLst>
                                    </p:cTn>
                                  </p:par>
                                  <p:par>
                                    <p:cTn id="125" presetID="10" presetClass="exit" presetSubtype="0" fill="hold" nodeType="withEffect">
                                      <p:stCondLst>
                                        <p:cond delay="6000"/>
                                      </p:stCondLst>
                                      <p:childTnLst>
                                        <p:animEffect transition="out" filter="fade">
                                          <p:cBhvr>
                                            <p:cTn id="126" dur="1000"/>
                                            <p:tgtEl>
                                              <p:spTgt spid="71"/>
                                            </p:tgtEl>
                                          </p:cBhvr>
                                        </p:animEffect>
                                        <p:set>
                                          <p:cBhvr>
                                            <p:cTn id="127" dur="1" fill="hold">
                                              <p:stCondLst>
                                                <p:cond delay="999"/>
                                              </p:stCondLst>
                                            </p:cTn>
                                            <p:tgtEl>
                                              <p:spTgt spid="71"/>
                                            </p:tgtEl>
                                            <p:attrNameLst>
                                              <p:attrName>style.visibility</p:attrName>
                                            </p:attrNameLst>
                                          </p:cBhvr>
                                          <p:to>
                                            <p:strVal val="hidden"/>
                                          </p:to>
                                        </p:set>
                                      </p:childTnLst>
                                    </p:cTn>
                                  </p:par>
                                  <p:par>
                                    <p:cTn id="128" presetID="10" presetClass="exit" presetSubtype="0" fill="hold" nodeType="withEffect">
                                      <p:stCondLst>
                                        <p:cond delay="6000"/>
                                      </p:stCondLst>
                                      <p:childTnLst>
                                        <p:animEffect transition="out" filter="fade">
                                          <p:cBhvr>
                                            <p:cTn id="129" dur="1000"/>
                                            <p:tgtEl>
                                              <p:spTgt spid="72"/>
                                            </p:tgtEl>
                                          </p:cBhvr>
                                        </p:animEffect>
                                        <p:set>
                                          <p:cBhvr>
                                            <p:cTn id="130" dur="1" fill="hold">
                                              <p:stCondLst>
                                                <p:cond delay="999"/>
                                              </p:stCondLst>
                                            </p:cTn>
                                            <p:tgtEl>
                                              <p:spTgt spid="72"/>
                                            </p:tgtEl>
                                            <p:attrNameLst>
                                              <p:attrName>style.visibility</p:attrName>
                                            </p:attrNameLst>
                                          </p:cBhvr>
                                          <p:to>
                                            <p:strVal val="hidden"/>
                                          </p:to>
                                        </p:set>
                                      </p:childTnLst>
                                    </p:cTn>
                                  </p:par>
                                  <p:par>
                                    <p:cTn id="131" presetID="10" presetClass="exit" presetSubtype="0" fill="hold" grpId="1" nodeType="withEffect">
                                      <p:stCondLst>
                                        <p:cond delay="6000"/>
                                      </p:stCondLst>
                                      <p:childTnLst>
                                        <p:animEffect transition="out" filter="fade">
                                          <p:cBhvr>
                                            <p:cTn id="132" dur="1000"/>
                                            <p:tgtEl>
                                              <p:spTgt spid="29"/>
                                            </p:tgtEl>
                                          </p:cBhvr>
                                        </p:animEffect>
                                        <p:set>
                                          <p:cBhvr>
                                            <p:cTn id="133"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4" restart="whenNotActive" fill="hold" evtFilter="cancelBubble" nodeType="interactiveSeq">
                    <p:stCondLst>
                      <p:cond evt="onClick" delay="0">
                        <p:tgtEl>
                          <p:spTgt spid="21"/>
                        </p:tgtEl>
                      </p:cond>
                    </p:stCondLst>
                    <p:endSync evt="end" delay="0">
                      <p:rtn val="all"/>
                    </p:endSync>
                    <p:childTnLst>
                      <p:par>
                        <p:cTn id="135" fill="hold">
                          <p:stCondLst>
                            <p:cond delay="0"/>
                          </p:stCondLst>
                          <p:childTnLst>
                            <p:par>
                              <p:cTn id="136" fill="hold">
                                <p:stCondLst>
                                  <p:cond delay="0"/>
                                </p:stCondLst>
                                <p:childTnLst>
                                  <p:par>
                                    <p:cTn id="137" presetID="2" presetClass="exit" presetSubtype="8" fill="hold" grpId="1" nodeType="clickEffect">
                                      <p:stCondLst>
                                        <p:cond delay="0"/>
                                      </p:stCondLst>
                                      <p:childTnLst>
                                        <p:anim calcmode="lin" valueType="num">
                                          <p:cBhvr additive="base">
                                            <p:cTn id="138" dur="350"/>
                                            <p:tgtEl>
                                              <p:spTgt spid="21"/>
                                            </p:tgtEl>
                                            <p:attrNameLst>
                                              <p:attrName>ppt_x</p:attrName>
                                            </p:attrNameLst>
                                          </p:cBhvr>
                                          <p:tavLst>
                                            <p:tav tm="0">
                                              <p:val>
                                                <p:strVal val="ppt_x"/>
                                              </p:val>
                                            </p:tav>
                                            <p:tav tm="100000">
                                              <p:val>
                                                <p:strVal val="0-ppt_w/2"/>
                                              </p:val>
                                            </p:tav>
                                          </p:tavLst>
                                        </p:anim>
                                        <p:anim calcmode="lin" valueType="num">
                                          <p:cBhvr additive="base">
                                            <p:cTn id="139" dur="350"/>
                                            <p:tgtEl>
                                              <p:spTgt spid="21"/>
                                            </p:tgtEl>
                                            <p:attrNameLst>
                                              <p:attrName>ppt_y</p:attrName>
                                            </p:attrNameLst>
                                          </p:cBhvr>
                                          <p:tavLst>
                                            <p:tav tm="0">
                                              <p:val>
                                                <p:strVal val="ppt_y"/>
                                              </p:val>
                                            </p:tav>
                                            <p:tav tm="100000">
                                              <p:val>
                                                <p:strVal val="ppt_y"/>
                                              </p:val>
                                            </p:tav>
                                          </p:tavLst>
                                        </p:anim>
                                        <p:set>
                                          <p:cBhvr>
                                            <p:cTn id="140" dur="1" fill="hold">
                                              <p:stCondLst>
                                                <p:cond delay="349"/>
                                              </p:stCondLst>
                                            </p:cTn>
                                            <p:tgtEl>
                                              <p:spTgt spid="2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100"/>
                                            <p:tgtEl>
                                              <p:spTgt spid="51"/>
                                            </p:tgtEl>
                                          </p:cBhvr>
                                        </p:animEffect>
                                        <p:set>
                                          <p:cBhvr>
                                            <p:cTn id="143" dur="1" fill="hold">
                                              <p:stCondLst>
                                                <p:cond delay="99"/>
                                              </p:stCondLst>
                                            </p:cTn>
                                            <p:tgtEl>
                                              <p:spTgt spid="51"/>
                                            </p:tgtEl>
                                            <p:attrNameLst>
                                              <p:attrName>style.visibility</p:attrName>
                                            </p:attrNameLst>
                                          </p:cBhvr>
                                          <p:to>
                                            <p:strVal val="hidden"/>
                                          </p:to>
                                        </p:set>
                                      </p:childTnLst>
                                    </p:cTn>
                                  </p:par>
                                  <p:par>
                                    <p:cTn id="144" presetID="1" presetClass="mediacall" presetSubtype="0" fill="hold" nodeType="withEffect">
                                      <p:stCondLst>
                                        <p:cond delay="0"/>
                                      </p:stCondLst>
                                      <p:childTnLst>
                                        <p:cmd type="call" cmd="playFrom(0.0)">
                                          <p:cBhvr>
                                            <p:cTn id="145" dur="339" fill="hold"/>
                                            <p:tgtEl>
                                              <p:spTgt spid="9"/>
                                            </p:tgtEl>
                                          </p:cBhvr>
                                        </p:cmd>
                                      </p:childTnLst>
                                    </p:cTn>
                                  </p:par>
                                  <p:par>
                                    <p:cTn id="146" presetID="1" presetClass="entr" presetSubtype="0" fill="hold" nodeType="withEffect">
                                      <p:stCondLst>
                                        <p:cond delay="0"/>
                                      </p:stCondLst>
                                      <p:childTnLst>
                                        <p:set>
                                          <p:cBhvr>
                                            <p:cTn id="147" dur="1" fill="hold">
                                              <p:stCondLst>
                                                <p:cond delay="0"/>
                                              </p:stCondLst>
                                            </p:cTn>
                                            <p:tgtEl>
                                              <p:spTgt spid="54"/>
                                            </p:tgtEl>
                                            <p:attrNameLst>
                                              <p:attrName>style.visibility</p:attrName>
                                            </p:attrNameLst>
                                          </p:cBhvr>
                                          <p:to>
                                            <p:strVal val="visible"/>
                                          </p:to>
                                        </p:set>
                                      </p:childTnLst>
                                    </p:cTn>
                                  </p:par>
                                </p:childTnLst>
                              </p:cTn>
                            </p:par>
                            <p:par>
                              <p:cTn id="148" fill="hold">
                                <p:stCondLst>
                                  <p:cond delay="350"/>
                                </p:stCondLst>
                                <p:childTnLst>
                                  <p:par>
                                    <p:cTn id="149"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150" dur="1500" fill="hold"/>
                                            <p:tgtEl>
                                              <p:spTgt spid="54"/>
                                            </p:tgtEl>
                                            <p:attrNameLst>
                                              <p:attrName>ppt_x</p:attrName>
                                              <p:attrName>ppt_y</p:attrName>
                                            </p:attrNameLst>
                                          </p:cBhvr>
                                          <p:rCtr x="11230" y="-22512"/>
                                        </p:animMotion>
                                      </p:childTnLst>
                                    </p:cTn>
                                  </p:par>
                                  <p:par>
                                    <p:cTn id="151" presetID="1" presetClass="mediacall" presetSubtype="0" fill="hold" nodeType="withEffect">
                                      <p:stCondLst>
                                        <p:cond delay="250"/>
                                      </p:stCondLst>
                                      <p:childTnLst>
                                        <p:cmd type="call" cmd="playFrom(0.0)">
                                          <p:cBhvr>
                                            <p:cTn id="152" dur="1824" fill="hold"/>
                                            <p:tgtEl>
                                              <p:spTgt spid="61"/>
                                            </p:tgtEl>
                                          </p:cBhvr>
                                        </p:cmd>
                                      </p:childTnLst>
                                    </p:cTn>
                                  </p:par>
                                  <p:par>
                                    <p:cTn id="153" presetID="10" presetClass="entr" presetSubtype="0" fill="hold" grpId="0" nodeType="withEffect">
                                      <p:stCondLst>
                                        <p:cond delay="500"/>
                                      </p:stCondLst>
                                      <p:childTnLst>
                                        <p:set>
                                          <p:cBhvr>
                                            <p:cTn id="154" dur="1" fill="hold">
                                              <p:stCondLst>
                                                <p:cond delay="0"/>
                                              </p:stCondLst>
                                            </p:cTn>
                                            <p:tgtEl>
                                              <p:spTgt spid="30"/>
                                            </p:tgtEl>
                                            <p:attrNameLst>
                                              <p:attrName>style.visibility</p:attrName>
                                            </p:attrNameLst>
                                          </p:cBhvr>
                                          <p:to>
                                            <p:strVal val="visible"/>
                                          </p:to>
                                        </p:set>
                                        <p:animEffect transition="in" filter="fade">
                                          <p:cBhvr>
                                            <p:cTn id="155" dur="500"/>
                                            <p:tgtEl>
                                              <p:spTgt spid="30"/>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55"/>
                                            </p:tgtEl>
                                            <p:attrNameLst>
                                              <p:attrName>style.visibility</p:attrName>
                                            </p:attrNameLst>
                                          </p:cBhvr>
                                          <p:to>
                                            <p:strVal val="visible"/>
                                          </p:to>
                                        </p:set>
                                        <p:animEffect transition="in" filter="fade">
                                          <p:cBhvr>
                                            <p:cTn id="158" dur="500"/>
                                            <p:tgtEl>
                                              <p:spTgt spid="55"/>
                                            </p:tgtEl>
                                          </p:cBhvr>
                                        </p:animEffect>
                                      </p:childTnLst>
                                    </p:cTn>
                                  </p:par>
                                </p:childTnLst>
                              </p:cTn>
                            </p:par>
                            <p:par>
                              <p:cTn id="159" fill="hold">
                                <p:stCondLst>
                                  <p:cond delay="2424"/>
                                </p:stCondLst>
                                <p:childTnLst>
                                  <p:par>
                                    <p:cTn id="160" presetID="10" presetClass="exit" presetSubtype="0" fill="hold" nodeType="afterEffect">
                                      <p:stCondLst>
                                        <p:cond delay="5000"/>
                                      </p:stCondLst>
                                      <p:childTnLst>
                                        <p:animEffect transition="out" filter="fade">
                                          <p:cBhvr>
                                            <p:cTn id="161" dur="1000"/>
                                            <p:tgtEl>
                                              <p:spTgt spid="54"/>
                                            </p:tgtEl>
                                          </p:cBhvr>
                                        </p:animEffect>
                                        <p:set>
                                          <p:cBhvr>
                                            <p:cTn id="162" dur="1" fill="hold">
                                              <p:stCondLst>
                                                <p:cond delay="999"/>
                                              </p:stCondLst>
                                            </p:cTn>
                                            <p:tgtEl>
                                              <p:spTgt spid="54"/>
                                            </p:tgtEl>
                                            <p:attrNameLst>
                                              <p:attrName>style.visibility</p:attrName>
                                            </p:attrNameLst>
                                          </p:cBhvr>
                                          <p:to>
                                            <p:strVal val="hidden"/>
                                          </p:to>
                                        </p:set>
                                      </p:childTnLst>
                                    </p:cTn>
                                  </p:par>
                                  <p:par>
                                    <p:cTn id="163" presetID="10" presetClass="exit" presetSubtype="0" fill="hold" nodeType="withEffect">
                                      <p:stCondLst>
                                        <p:cond delay="5000"/>
                                      </p:stCondLst>
                                      <p:childTnLst>
                                        <p:animEffect transition="out" filter="fade">
                                          <p:cBhvr>
                                            <p:cTn id="164" dur="1000"/>
                                            <p:tgtEl>
                                              <p:spTgt spid="55"/>
                                            </p:tgtEl>
                                          </p:cBhvr>
                                        </p:animEffect>
                                        <p:set>
                                          <p:cBhvr>
                                            <p:cTn id="165" dur="1" fill="hold">
                                              <p:stCondLst>
                                                <p:cond delay="999"/>
                                              </p:stCondLst>
                                            </p:cTn>
                                            <p:tgtEl>
                                              <p:spTgt spid="55"/>
                                            </p:tgtEl>
                                            <p:attrNameLst>
                                              <p:attrName>style.visibility</p:attrName>
                                            </p:attrNameLst>
                                          </p:cBhvr>
                                          <p:to>
                                            <p:strVal val="hidden"/>
                                          </p:to>
                                        </p:set>
                                      </p:childTnLst>
                                    </p:cTn>
                                  </p:par>
                                  <p:par>
                                    <p:cTn id="166" presetID="10" presetClass="exit" presetSubtype="0" fill="hold" grpId="1" nodeType="withEffect">
                                      <p:stCondLst>
                                        <p:cond delay="5000"/>
                                      </p:stCondLst>
                                      <p:childTnLst>
                                        <p:animEffect transition="out" filter="fade">
                                          <p:cBhvr>
                                            <p:cTn id="167" dur="1000"/>
                                            <p:tgtEl>
                                              <p:spTgt spid="30"/>
                                            </p:tgtEl>
                                          </p:cBhvr>
                                        </p:animEffect>
                                        <p:set>
                                          <p:cBhvr>
                                            <p:cTn id="168"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69" restart="whenNotActive" fill="hold" evtFilter="cancelBubble" nodeType="interactiveSeq">
                    <p:stCondLst>
                      <p:cond evt="onClick" delay="0">
                        <p:tgtEl>
                          <p:spTgt spid="22"/>
                        </p:tgtEl>
                      </p:cond>
                    </p:stCondLst>
                    <p:endSync evt="end" delay="0">
                      <p:rtn val="all"/>
                    </p:endSync>
                    <p:childTnLst>
                      <p:par>
                        <p:cTn id="170" fill="hold">
                          <p:stCondLst>
                            <p:cond delay="0"/>
                          </p:stCondLst>
                          <p:childTnLst>
                            <p:par>
                              <p:cTn id="171" fill="hold">
                                <p:stCondLst>
                                  <p:cond delay="0"/>
                                </p:stCondLst>
                                <p:childTnLst>
                                  <p:par>
                                    <p:cTn id="172" presetID="2" presetClass="exit" presetSubtype="2" fill="hold" grpId="1" nodeType="clickEffect">
                                      <p:stCondLst>
                                        <p:cond delay="0"/>
                                      </p:stCondLst>
                                      <p:childTnLst>
                                        <p:anim calcmode="lin" valueType="num">
                                          <p:cBhvr additive="base">
                                            <p:cTn id="173" dur="350"/>
                                            <p:tgtEl>
                                              <p:spTgt spid="22"/>
                                            </p:tgtEl>
                                            <p:attrNameLst>
                                              <p:attrName>ppt_x</p:attrName>
                                            </p:attrNameLst>
                                          </p:cBhvr>
                                          <p:tavLst>
                                            <p:tav tm="0">
                                              <p:val>
                                                <p:strVal val="ppt_x"/>
                                              </p:val>
                                            </p:tav>
                                            <p:tav tm="100000">
                                              <p:val>
                                                <p:strVal val="1+ppt_w/2"/>
                                              </p:val>
                                            </p:tav>
                                          </p:tavLst>
                                        </p:anim>
                                        <p:anim calcmode="lin" valueType="num">
                                          <p:cBhvr additive="base">
                                            <p:cTn id="174" dur="350"/>
                                            <p:tgtEl>
                                              <p:spTgt spid="22"/>
                                            </p:tgtEl>
                                            <p:attrNameLst>
                                              <p:attrName>ppt_y</p:attrName>
                                            </p:attrNameLst>
                                          </p:cBhvr>
                                          <p:tavLst>
                                            <p:tav tm="0">
                                              <p:val>
                                                <p:strVal val="ppt_y"/>
                                              </p:val>
                                            </p:tav>
                                            <p:tav tm="100000">
                                              <p:val>
                                                <p:strVal val="ppt_y"/>
                                              </p:val>
                                            </p:tav>
                                          </p:tavLst>
                                        </p:anim>
                                        <p:set>
                                          <p:cBhvr>
                                            <p:cTn id="175" dur="1" fill="hold">
                                              <p:stCondLst>
                                                <p:cond delay="349"/>
                                              </p:stCondLst>
                                            </p:cTn>
                                            <p:tgtEl>
                                              <p:spTgt spid="22"/>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100"/>
                                            <p:tgtEl>
                                              <p:spTgt spid="50"/>
                                            </p:tgtEl>
                                          </p:cBhvr>
                                        </p:animEffect>
                                        <p:set>
                                          <p:cBhvr>
                                            <p:cTn id="178" dur="1" fill="hold">
                                              <p:stCondLst>
                                                <p:cond delay="99"/>
                                              </p:stCondLst>
                                            </p:cTn>
                                            <p:tgtEl>
                                              <p:spTgt spid="50"/>
                                            </p:tgtEl>
                                            <p:attrNameLst>
                                              <p:attrName>style.visibility</p:attrName>
                                            </p:attrNameLst>
                                          </p:cBhvr>
                                          <p:to>
                                            <p:strVal val="hidden"/>
                                          </p:to>
                                        </p:set>
                                      </p:childTnLst>
                                    </p:cTn>
                                  </p:par>
                                  <p:par>
                                    <p:cTn id="179" presetID="1" presetClass="mediacall" presetSubtype="0" fill="hold" nodeType="withEffect">
                                      <p:stCondLst>
                                        <p:cond delay="0"/>
                                      </p:stCondLst>
                                      <p:childTnLst>
                                        <p:cmd type="call" cmd="playFrom(0.0)">
                                          <p:cBhvr>
                                            <p:cTn id="180" dur="339" fill="hold"/>
                                            <p:tgtEl>
                                              <p:spTgt spid="9"/>
                                            </p:tgtEl>
                                          </p:cBhvr>
                                        </p:cmd>
                                      </p:childTnLst>
                                    </p:cTn>
                                  </p:par>
                                  <p:par>
                                    <p:cTn id="181" presetID="1" presetClass="entr" presetSubtype="0" fill="hold" nodeType="withEffect">
                                      <p:stCondLst>
                                        <p:cond delay="0"/>
                                      </p:stCondLst>
                                      <p:childTnLst>
                                        <p:set>
                                          <p:cBhvr>
                                            <p:cTn id="182" dur="1" fill="hold">
                                              <p:stCondLst>
                                                <p:cond delay="0"/>
                                              </p:stCondLst>
                                            </p:cTn>
                                            <p:tgtEl>
                                              <p:spTgt spid="88"/>
                                            </p:tgtEl>
                                            <p:attrNameLst>
                                              <p:attrName>style.visibility</p:attrName>
                                            </p:attrNameLst>
                                          </p:cBhvr>
                                          <p:to>
                                            <p:strVal val="visible"/>
                                          </p:to>
                                        </p:set>
                                      </p:childTnLst>
                                    </p:cTn>
                                  </p:par>
                                </p:childTnLst>
                              </p:cTn>
                            </p:par>
                            <p:par>
                              <p:cTn id="183" fill="hold">
                                <p:stCondLst>
                                  <p:cond delay="350"/>
                                </p:stCondLst>
                                <p:childTnLst>
                                  <p:par>
                                    <p:cTn id="184" presetID="42" presetClass="path" presetSubtype="0" accel="50000" decel="50000" fill="hold" nodeType="afterEffect">
                                      <p:stCondLst>
                                        <p:cond delay="0"/>
                                      </p:stCondLst>
                                      <p:childTnLst>
                                        <p:animMotion origin="layout" path="M -2.77778E-7 1.17284E-6 L -0.21701 0.00309 " pathEditMode="relative" rAng="0" ptsTypes="AA">
                                          <p:cBhvr>
                                            <p:cTn id="185" dur="1500" fill="hold"/>
                                            <p:tgtEl>
                                              <p:spTgt spid="88"/>
                                            </p:tgtEl>
                                            <p:attrNameLst>
                                              <p:attrName>ppt_x</p:attrName>
                                              <p:attrName>ppt_y</p:attrName>
                                            </p:attrNameLst>
                                          </p:cBhvr>
                                          <p:rCtr x="-10851" y="154"/>
                                        </p:animMotion>
                                      </p:childTnLst>
                                    </p:cTn>
                                  </p:par>
                                  <p:par>
                                    <p:cTn id="186" presetID="1" presetClass="mediacall" presetSubtype="0" fill="hold" nodeType="withEffect">
                                      <p:stCondLst>
                                        <p:cond delay="250"/>
                                      </p:stCondLst>
                                      <p:childTnLst>
                                        <p:cmd type="call" cmd="playFrom(0.0)">
                                          <p:cBhvr>
                                            <p:cTn id="187" dur="705" fill="hold"/>
                                            <p:tgtEl>
                                              <p:spTgt spid="62"/>
                                            </p:tgtEl>
                                          </p:cBhvr>
                                        </p:cmd>
                                      </p:childTnLst>
                                    </p:cTn>
                                  </p:par>
                                  <p:par>
                                    <p:cTn id="188" presetID="10" presetClass="entr" presetSubtype="0" fill="hold" grpId="0" nodeType="withEffect">
                                      <p:stCondLst>
                                        <p:cond delay="500"/>
                                      </p:stCondLst>
                                      <p:childTnLst>
                                        <p:set>
                                          <p:cBhvr>
                                            <p:cTn id="189" dur="1" fill="hold">
                                              <p:stCondLst>
                                                <p:cond delay="0"/>
                                              </p:stCondLst>
                                            </p:cTn>
                                            <p:tgtEl>
                                              <p:spTgt spid="31"/>
                                            </p:tgtEl>
                                            <p:attrNameLst>
                                              <p:attrName>style.visibility</p:attrName>
                                            </p:attrNameLst>
                                          </p:cBhvr>
                                          <p:to>
                                            <p:strVal val="visible"/>
                                          </p:to>
                                        </p:set>
                                        <p:animEffect transition="in" filter="fade">
                                          <p:cBhvr>
                                            <p:cTn id="190" dur="500"/>
                                            <p:tgtEl>
                                              <p:spTgt spid="31"/>
                                            </p:tgtEl>
                                          </p:cBhvr>
                                        </p:animEffect>
                                      </p:childTnLst>
                                    </p:cTn>
                                  </p:par>
                                  <p:par>
                                    <p:cTn id="191" presetID="10" presetClass="entr" presetSubtype="0" fill="hold" nodeType="withEffect">
                                      <p:stCondLst>
                                        <p:cond delay="1000"/>
                                      </p:stCondLst>
                                      <p:childTnLst>
                                        <p:set>
                                          <p:cBhvr>
                                            <p:cTn id="192" dur="1" fill="hold">
                                              <p:stCondLst>
                                                <p:cond delay="0"/>
                                              </p:stCondLst>
                                            </p:cTn>
                                            <p:tgtEl>
                                              <p:spTgt spid="89"/>
                                            </p:tgtEl>
                                            <p:attrNameLst>
                                              <p:attrName>style.visibility</p:attrName>
                                            </p:attrNameLst>
                                          </p:cBhvr>
                                          <p:to>
                                            <p:strVal val="visible"/>
                                          </p:to>
                                        </p:set>
                                        <p:animEffect transition="in" filter="fade">
                                          <p:cBhvr>
                                            <p:cTn id="193" dur="500"/>
                                            <p:tgtEl>
                                              <p:spTgt spid="89"/>
                                            </p:tgtEl>
                                          </p:cBhvr>
                                        </p:animEffect>
                                      </p:childTnLst>
                                    </p:cTn>
                                  </p:par>
                                </p:childTnLst>
                              </p:cTn>
                            </p:par>
                            <p:par>
                              <p:cTn id="194" fill="hold">
                                <p:stCondLst>
                                  <p:cond delay="1850"/>
                                </p:stCondLst>
                                <p:childTnLst>
                                  <p:par>
                                    <p:cTn id="195" presetID="10" presetClass="exit" presetSubtype="0" fill="hold" nodeType="afterEffect">
                                      <p:stCondLst>
                                        <p:cond delay="5000"/>
                                      </p:stCondLst>
                                      <p:childTnLst>
                                        <p:animEffect transition="out" filter="fade">
                                          <p:cBhvr>
                                            <p:cTn id="196" dur="1000"/>
                                            <p:tgtEl>
                                              <p:spTgt spid="88"/>
                                            </p:tgtEl>
                                          </p:cBhvr>
                                        </p:animEffect>
                                        <p:set>
                                          <p:cBhvr>
                                            <p:cTn id="197" dur="1" fill="hold">
                                              <p:stCondLst>
                                                <p:cond delay="999"/>
                                              </p:stCondLst>
                                            </p:cTn>
                                            <p:tgtEl>
                                              <p:spTgt spid="88"/>
                                            </p:tgtEl>
                                            <p:attrNameLst>
                                              <p:attrName>style.visibility</p:attrName>
                                            </p:attrNameLst>
                                          </p:cBhvr>
                                          <p:to>
                                            <p:strVal val="hidden"/>
                                          </p:to>
                                        </p:set>
                                      </p:childTnLst>
                                    </p:cTn>
                                  </p:par>
                                  <p:par>
                                    <p:cTn id="198" presetID="10" presetClass="exit" presetSubtype="0" fill="hold" nodeType="withEffect">
                                      <p:stCondLst>
                                        <p:cond delay="5000"/>
                                      </p:stCondLst>
                                      <p:childTnLst>
                                        <p:animEffect transition="out" filter="fade">
                                          <p:cBhvr>
                                            <p:cTn id="199" dur="1000"/>
                                            <p:tgtEl>
                                              <p:spTgt spid="89"/>
                                            </p:tgtEl>
                                          </p:cBhvr>
                                        </p:animEffect>
                                        <p:set>
                                          <p:cBhvr>
                                            <p:cTn id="200" dur="1" fill="hold">
                                              <p:stCondLst>
                                                <p:cond delay="999"/>
                                              </p:stCondLst>
                                            </p:cTn>
                                            <p:tgtEl>
                                              <p:spTgt spid="89"/>
                                            </p:tgtEl>
                                            <p:attrNameLst>
                                              <p:attrName>style.visibility</p:attrName>
                                            </p:attrNameLst>
                                          </p:cBhvr>
                                          <p:to>
                                            <p:strVal val="hidden"/>
                                          </p:to>
                                        </p:set>
                                      </p:childTnLst>
                                    </p:cTn>
                                  </p:par>
                                  <p:par>
                                    <p:cTn id="201" presetID="10" presetClass="exit" presetSubtype="0" fill="hold" grpId="1" nodeType="withEffect">
                                      <p:stCondLst>
                                        <p:cond delay="5000"/>
                                      </p:stCondLst>
                                      <p:childTnLst>
                                        <p:animEffect transition="out" filter="fade">
                                          <p:cBhvr>
                                            <p:cTn id="202" dur="1000"/>
                                            <p:tgtEl>
                                              <p:spTgt spid="31"/>
                                            </p:tgtEl>
                                          </p:cBhvr>
                                        </p:animEffect>
                                        <p:set>
                                          <p:cBhvr>
                                            <p:cTn id="203" dur="1" fill="hold">
                                              <p:stCondLst>
                                                <p:cond delay="9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4" restart="whenNotActive" fill="hold" evtFilter="cancelBubble" nodeType="interactiveSeq">
                    <p:stCondLst>
                      <p:cond evt="onClick" delay="0">
                        <p:tgtEl>
                          <p:spTgt spid="24"/>
                        </p:tgtEl>
                      </p:cond>
                    </p:stCondLst>
                    <p:endSync evt="end" delay="0">
                      <p:rtn val="all"/>
                    </p:endSync>
                    <p:childTnLst>
                      <p:par>
                        <p:cTn id="205" fill="hold">
                          <p:stCondLst>
                            <p:cond delay="0"/>
                          </p:stCondLst>
                          <p:childTnLst>
                            <p:par>
                              <p:cTn id="206" fill="hold">
                                <p:stCondLst>
                                  <p:cond delay="0"/>
                                </p:stCondLst>
                                <p:childTnLst>
                                  <p:par>
                                    <p:cTn id="207" presetID="2" presetClass="exit" presetSubtype="8" fill="hold" grpId="1" nodeType="clickEffect">
                                      <p:stCondLst>
                                        <p:cond delay="0"/>
                                      </p:stCondLst>
                                      <p:childTnLst>
                                        <p:anim calcmode="lin" valueType="num">
                                          <p:cBhvr additive="base">
                                            <p:cTn id="208" dur="350"/>
                                            <p:tgtEl>
                                              <p:spTgt spid="24"/>
                                            </p:tgtEl>
                                            <p:attrNameLst>
                                              <p:attrName>ppt_x</p:attrName>
                                            </p:attrNameLst>
                                          </p:cBhvr>
                                          <p:tavLst>
                                            <p:tav tm="0">
                                              <p:val>
                                                <p:strVal val="ppt_x"/>
                                              </p:val>
                                            </p:tav>
                                            <p:tav tm="100000">
                                              <p:val>
                                                <p:strVal val="0-ppt_w/2"/>
                                              </p:val>
                                            </p:tav>
                                          </p:tavLst>
                                        </p:anim>
                                        <p:anim calcmode="lin" valueType="num">
                                          <p:cBhvr additive="base">
                                            <p:cTn id="209" dur="350"/>
                                            <p:tgtEl>
                                              <p:spTgt spid="24"/>
                                            </p:tgtEl>
                                            <p:attrNameLst>
                                              <p:attrName>ppt_y</p:attrName>
                                            </p:attrNameLst>
                                          </p:cBhvr>
                                          <p:tavLst>
                                            <p:tav tm="0">
                                              <p:val>
                                                <p:strVal val="ppt_y"/>
                                              </p:val>
                                            </p:tav>
                                            <p:tav tm="100000">
                                              <p:val>
                                                <p:strVal val="ppt_y"/>
                                              </p:val>
                                            </p:tav>
                                          </p:tavLst>
                                        </p:anim>
                                        <p:set>
                                          <p:cBhvr>
                                            <p:cTn id="210" dur="1" fill="hold">
                                              <p:stCondLst>
                                                <p:cond delay="349"/>
                                              </p:stCondLst>
                                            </p:cTn>
                                            <p:tgtEl>
                                              <p:spTgt spid="24"/>
                                            </p:tgtEl>
                                            <p:attrNameLst>
                                              <p:attrName>style.visibility</p:attrName>
                                            </p:attrNameLst>
                                          </p:cBhvr>
                                          <p:to>
                                            <p:strVal val="hidden"/>
                                          </p:to>
                                        </p:set>
                                      </p:childTnLst>
                                    </p:cTn>
                                  </p:par>
                                  <p:par>
                                    <p:cTn id="211" presetID="10" presetClass="exit" presetSubtype="0" fill="hold" grpId="1" nodeType="withEffect">
                                      <p:stCondLst>
                                        <p:cond delay="0"/>
                                      </p:stCondLst>
                                      <p:childTnLst>
                                        <p:animEffect transition="out" filter="fade">
                                          <p:cBhvr>
                                            <p:cTn id="212" dur="100"/>
                                            <p:tgtEl>
                                              <p:spTgt spid="49"/>
                                            </p:tgtEl>
                                          </p:cBhvr>
                                        </p:animEffect>
                                        <p:set>
                                          <p:cBhvr>
                                            <p:cTn id="213" dur="1" fill="hold">
                                              <p:stCondLst>
                                                <p:cond delay="99"/>
                                              </p:stCondLst>
                                            </p:cTn>
                                            <p:tgtEl>
                                              <p:spTgt spid="49"/>
                                            </p:tgtEl>
                                            <p:attrNameLst>
                                              <p:attrName>style.visibility</p:attrName>
                                            </p:attrNameLst>
                                          </p:cBhvr>
                                          <p:to>
                                            <p:strVal val="hidden"/>
                                          </p:to>
                                        </p:set>
                                      </p:childTnLst>
                                    </p:cTn>
                                  </p:par>
                                  <p:par>
                                    <p:cTn id="214" presetID="1" presetClass="mediacall" presetSubtype="0" fill="hold" nodeType="withEffect">
                                      <p:stCondLst>
                                        <p:cond delay="0"/>
                                      </p:stCondLst>
                                      <p:childTnLst>
                                        <p:cmd type="call" cmd="playFrom(0.0)">
                                          <p:cBhvr>
                                            <p:cTn id="215" dur="339" fill="hold"/>
                                            <p:tgtEl>
                                              <p:spTgt spid="9"/>
                                            </p:tgtEl>
                                          </p:cBhvr>
                                        </p:cmd>
                                      </p:childTnLst>
                                    </p:cTn>
                                  </p:par>
                                  <p:par>
                                    <p:cTn id="216" presetID="1" presetClass="entr" presetSubtype="0" fill="hold" nodeType="withEffect">
                                      <p:stCondLst>
                                        <p:cond delay="0"/>
                                      </p:stCondLst>
                                      <p:childTnLst>
                                        <p:set>
                                          <p:cBhvr>
                                            <p:cTn id="217" dur="1" fill="hold">
                                              <p:stCondLst>
                                                <p:cond delay="0"/>
                                              </p:stCondLst>
                                            </p:cTn>
                                            <p:tgtEl>
                                              <p:spTgt spid="66"/>
                                            </p:tgtEl>
                                            <p:attrNameLst>
                                              <p:attrName>style.visibility</p:attrName>
                                            </p:attrNameLst>
                                          </p:cBhvr>
                                          <p:to>
                                            <p:strVal val="visible"/>
                                          </p:to>
                                        </p:set>
                                      </p:childTnLst>
                                    </p:cTn>
                                  </p:par>
                                </p:childTnLst>
                              </p:cTn>
                            </p:par>
                            <p:par>
                              <p:cTn id="218" fill="hold">
                                <p:stCondLst>
                                  <p:cond delay="350"/>
                                </p:stCondLst>
                                <p:childTnLst>
                                  <p:par>
                                    <p:cTn id="219" presetID="42" presetClass="path" presetSubtype="0" accel="50000" decel="50000" fill="hold" nodeType="afterEffect">
                                      <p:stCondLst>
                                        <p:cond delay="0"/>
                                      </p:stCondLst>
                                      <p:childTnLst>
                                        <p:animMotion origin="layout" path="M 1.28472E-6 5.55556E-7 L 0.22407 0.00251 " pathEditMode="relative" rAng="0" ptsTypes="AA">
                                          <p:cBhvr>
                                            <p:cTn id="220" dur="1500" fill="hold"/>
                                            <p:tgtEl>
                                              <p:spTgt spid="66"/>
                                            </p:tgtEl>
                                            <p:attrNameLst>
                                              <p:attrName>ppt_x</p:attrName>
                                              <p:attrName>ppt_y</p:attrName>
                                            </p:attrNameLst>
                                          </p:cBhvr>
                                          <p:rCtr x="11198" y="116"/>
                                        </p:animMotion>
                                      </p:childTnLst>
                                    </p:cTn>
                                  </p:par>
                                  <p:par>
                                    <p:cTn id="221" presetID="1" presetClass="mediacall" presetSubtype="0" fill="hold" nodeType="withEffect">
                                      <p:stCondLst>
                                        <p:cond delay="250"/>
                                      </p:stCondLst>
                                      <p:childTnLst>
                                        <p:cmd type="call" cmd="playFrom(0.0)">
                                          <p:cBhvr>
                                            <p:cTn id="222" dur="705" fill="hold"/>
                                            <p:tgtEl>
                                              <p:spTgt spid="62"/>
                                            </p:tgtEl>
                                          </p:cBhvr>
                                        </p:cmd>
                                      </p:childTnLst>
                                    </p:cTn>
                                  </p:par>
                                  <p:par>
                                    <p:cTn id="223" presetID="10" presetClass="entr" presetSubtype="0" fill="hold" grpId="0" nodeType="withEffect">
                                      <p:stCondLst>
                                        <p:cond delay="500"/>
                                      </p:stCondLst>
                                      <p:childTnLst>
                                        <p:set>
                                          <p:cBhvr>
                                            <p:cTn id="224" dur="1" fill="hold">
                                              <p:stCondLst>
                                                <p:cond delay="0"/>
                                              </p:stCondLst>
                                            </p:cTn>
                                            <p:tgtEl>
                                              <p:spTgt spid="32"/>
                                            </p:tgtEl>
                                            <p:attrNameLst>
                                              <p:attrName>style.visibility</p:attrName>
                                            </p:attrNameLst>
                                          </p:cBhvr>
                                          <p:to>
                                            <p:strVal val="visible"/>
                                          </p:to>
                                        </p:set>
                                        <p:animEffect transition="in" filter="fade">
                                          <p:cBhvr>
                                            <p:cTn id="225" dur="500"/>
                                            <p:tgtEl>
                                              <p:spTgt spid="32"/>
                                            </p:tgtEl>
                                          </p:cBhvr>
                                        </p:animEffect>
                                      </p:childTnLst>
                                    </p:cTn>
                                  </p:par>
                                  <p:par>
                                    <p:cTn id="226" presetID="10" presetClass="entr" presetSubtype="0" fill="hold" nodeType="withEffect">
                                      <p:stCondLst>
                                        <p:cond delay="1000"/>
                                      </p:stCondLst>
                                      <p:childTnLst>
                                        <p:set>
                                          <p:cBhvr>
                                            <p:cTn id="227" dur="1" fill="hold">
                                              <p:stCondLst>
                                                <p:cond delay="0"/>
                                              </p:stCondLst>
                                            </p:cTn>
                                            <p:tgtEl>
                                              <p:spTgt spid="67"/>
                                            </p:tgtEl>
                                            <p:attrNameLst>
                                              <p:attrName>style.visibility</p:attrName>
                                            </p:attrNameLst>
                                          </p:cBhvr>
                                          <p:to>
                                            <p:strVal val="visible"/>
                                          </p:to>
                                        </p:set>
                                        <p:animEffect transition="in" filter="fade">
                                          <p:cBhvr>
                                            <p:cTn id="228" dur="500"/>
                                            <p:tgtEl>
                                              <p:spTgt spid="67"/>
                                            </p:tgtEl>
                                          </p:cBhvr>
                                        </p:animEffect>
                                      </p:childTnLst>
                                    </p:cTn>
                                  </p:par>
                                </p:childTnLst>
                              </p:cTn>
                            </p:par>
                            <p:par>
                              <p:cTn id="229" fill="hold">
                                <p:stCondLst>
                                  <p:cond delay="1850"/>
                                </p:stCondLst>
                                <p:childTnLst>
                                  <p:par>
                                    <p:cTn id="230" presetID="10" presetClass="exit" presetSubtype="0" fill="hold" nodeType="afterEffect">
                                      <p:stCondLst>
                                        <p:cond delay="5000"/>
                                      </p:stCondLst>
                                      <p:childTnLst>
                                        <p:animEffect transition="out" filter="fade">
                                          <p:cBhvr>
                                            <p:cTn id="231" dur="1000"/>
                                            <p:tgtEl>
                                              <p:spTgt spid="66"/>
                                            </p:tgtEl>
                                          </p:cBhvr>
                                        </p:animEffect>
                                        <p:set>
                                          <p:cBhvr>
                                            <p:cTn id="232" dur="1" fill="hold">
                                              <p:stCondLst>
                                                <p:cond delay="999"/>
                                              </p:stCondLst>
                                            </p:cTn>
                                            <p:tgtEl>
                                              <p:spTgt spid="66"/>
                                            </p:tgtEl>
                                            <p:attrNameLst>
                                              <p:attrName>style.visibility</p:attrName>
                                            </p:attrNameLst>
                                          </p:cBhvr>
                                          <p:to>
                                            <p:strVal val="hidden"/>
                                          </p:to>
                                        </p:set>
                                      </p:childTnLst>
                                    </p:cTn>
                                  </p:par>
                                  <p:par>
                                    <p:cTn id="233" presetID="10" presetClass="exit" presetSubtype="0" fill="hold" nodeType="withEffect">
                                      <p:stCondLst>
                                        <p:cond delay="5000"/>
                                      </p:stCondLst>
                                      <p:childTnLst>
                                        <p:animEffect transition="out" filter="fade">
                                          <p:cBhvr>
                                            <p:cTn id="234" dur="1000"/>
                                            <p:tgtEl>
                                              <p:spTgt spid="67"/>
                                            </p:tgtEl>
                                          </p:cBhvr>
                                        </p:animEffect>
                                        <p:set>
                                          <p:cBhvr>
                                            <p:cTn id="235" dur="1" fill="hold">
                                              <p:stCondLst>
                                                <p:cond delay="999"/>
                                              </p:stCondLst>
                                            </p:cTn>
                                            <p:tgtEl>
                                              <p:spTgt spid="67"/>
                                            </p:tgtEl>
                                            <p:attrNameLst>
                                              <p:attrName>style.visibility</p:attrName>
                                            </p:attrNameLst>
                                          </p:cBhvr>
                                          <p:to>
                                            <p:strVal val="hidden"/>
                                          </p:to>
                                        </p:set>
                                      </p:childTnLst>
                                    </p:cTn>
                                  </p:par>
                                  <p:par>
                                    <p:cTn id="236" presetID="10" presetClass="exit" presetSubtype="0" fill="hold" grpId="1" nodeType="withEffect">
                                      <p:stCondLst>
                                        <p:cond delay="5000"/>
                                      </p:stCondLst>
                                      <p:childTnLst>
                                        <p:animEffect transition="out" filter="fade">
                                          <p:cBhvr>
                                            <p:cTn id="237" dur="1000"/>
                                            <p:tgtEl>
                                              <p:spTgt spid="32"/>
                                            </p:tgtEl>
                                          </p:cBhvr>
                                        </p:animEffect>
                                        <p:set>
                                          <p:cBhvr>
                                            <p:cTn id="238" dur="1" fill="hold">
                                              <p:stCondLst>
                                                <p:cond delay="9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39" restart="whenNotActive" fill="hold" evtFilter="cancelBubble" nodeType="interactiveSeq">
                    <p:stCondLst>
                      <p:cond evt="onClick" delay="0">
                        <p:tgtEl>
                          <p:spTgt spid="25"/>
                        </p:tgtEl>
                      </p:cond>
                    </p:stCondLst>
                    <p:endSync evt="end" delay="0">
                      <p:rtn val="all"/>
                    </p:endSync>
                    <p:childTnLst>
                      <p:par>
                        <p:cTn id="240" fill="hold">
                          <p:stCondLst>
                            <p:cond delay="0"/>
                          </p:stCondLst>
                          <p:childTnLst>
                            <p:par>
                              <p:cTn id="241" fill="hold">
                                <p:stCondLst>
                                  <p:cond delay="0"/>
                                </p:stCondLst>
                                <p:childTnLst>
                                  <p:par>
                                    <p:cTn id="242" presetID="2" presetClass="exit" presetSubtype="2" fill="hold" grpId="1" nodeType="clickEffect">
                                      <p:stCondLst>
                                        <p:cond delay="0"/>
                                      </p:stCondLst>
                                      <p:childTnLst>
                                        <p:anim calcmode="lin" valueType="num">
                                          <p:cBhvr additive="base">
                                            <p:cTn id="243" dur="350"/>
                                            <p:tgtEl>
                                              <p:spTgt spid="25"/>
                                            </p:tgtEl>
                                            <p:attrNameLst>
                                              <p:attrName>ppt_x</p:attrName>
                                            </p:attrNameLst>
                                          </p:cBhvr>
                                          <p:tavLst>
                                            <p:tav tm="0">
                                              <p:val>
                                                <p:strVal val="ppt_x"/>
                                              </p:val>
                                            </p:tav>
                                            <p:tav tm="100000">
                                              <p:val>
                                                <p:strVal val="1+ppt_w/2"/>
                                              </p:val>
                                            </p:tav>
                                          </p:tavLst>
                                        </p:anim>
                                        <p:anim calcmode="lin" valueType="num">
                                          <p:cBhvr additive="base">
                                            <p:cTn id="244" dur="350"/>
                                            <p:tgtEl>
                                              <p:spTgt spid="25"/>
                                            </p:tgtEl>
                                            <p:attrNameLst>
                                              <p:attrName>ppt_y</p:attrName>
                                            </p:attrNameLst>
                                          </p:cBhvr>
                                          <p:tavLst>
                                            <p:tav tm="0">
                                              <p:val>
                                                <p:strVal val="ppt_y"/>
                                              </p:val>
                                            </p:tav>
                                            <p:tav tm="100000">
                                              <p:val>
                                                <p:strVal val="ppt_y"/>
                                              </p:val>
                                            </p:tav>
                                          </p:tavLst>
                                        </p:anim>
                                        <p:set>
                                          <p:cBhvr>
                                            <p:cTn id="245" dur="1" fill="hold">
                                              <p:stCondLst>
                                                <p:cond delay="349"/>
                                              </p:stCondLst>
                                            </p:cTn>
                                            <p:tgtEl>
                                              <p:spTgt spid="25"/>
                                            </p:tgtEl>
                                            <p:attrNameLst>
                                              <p:attrName>style.visibility</p:attrName>
                                            </p:attrNameLst>
                                          </p:cBhvr>
                                          <p:to>
                                            <p:strVal val="hidden"/>
                                          </p:to>
                                        </p:set>
                                      </p:childTnLst>
                                    </p:cTn>
                                  </p:par>
                                  <p:par>
                                    <p:cTn id="246" presetID="10" presetClass="exit" presetSubtype="0" fill="hold" grpId="1" nodeType="withEffect">
                                      <p:stCondLst>
                                        <p:cond delay="0"/>
                                      </p:stCondLst>
                                      <p:childTnLst>
                                        <p:animEffect transition="out" filter="fade">
                                          <p:cBhvr>
                                            <p:cTn id="247" dur="100"/>
                                            <p:tgtEl>
                                              <p:spTgt spid="48"/>
                                            </p:tgtEl>
                                          </p:cBhvr>
                                        </p:animEffect>
                                        <p:set>
                                          <p:cBhvr>
                                            <p:cTn id="248" dur="1" fill="hold">
                                              <p:stCondLst>
                                                <p:cond delay="99"/>
                                              </p:stCondLst>
                                            </p:cTn>
                                            <p:tgtEl>
                                              <p:spTgt spid="48"/>
                                            </p:tgtEl>
                                            <p:attrNameLst>
                                              <p:attrName>style.visibility</p:attrName>
                                            </p:attrNameLst>
                                          </p:cBhvr>
                                          <p:to>
                                            <p:strVal val="hidden"/>
                                          </p:to>
                                        </p:set>
                                      </p:childTnLst>
                                    </p:cTn>
                                  </p:par>
                                  <p:par>
                                    <p:cTn id="249" presetID="1" presetClass="mediacall" presetSubtype="0" fill="hold" nodeType="withEffect">
                                      <p:stCondLst>
                                        <p:cond delay="0"/>
                                      </p:stCondLst>
                                      <p:childTnLst>
                                        <p:cmd type="call" cmd="playFrom(0.0)">
                                          <p:cBhvr>
                                            <p:cTn id="250" dur="339" fill="hold"/>
                                            <p:tgtEl>
                                              <p:spTgt spid="9"/>
                                            </p:tgtEl>
                                          </p:cBhvr>
                                        </p:cmd>
                                      </p:childTnLst>
                                    </p:cTn>
                                  </p:par>
                                  <p:par>
                                    <p:cTn id="251" presetID="1" presetClass="entr" presetSubtype="0" fill="hold" nodeType="withEffect">
                                      <p:stCondLst>
                                        <p:cond delay="0"/>
                                      </p:stCondLst>
                                      <p:childTnLst>
                                        <p:set>
                                          <p:cBhvr>
                                            <p:cTn id="252" dur="1" fill="hold">
                                              <p:stCondLst>
                                                <p:cond delay="0"/>
                                              </p:stCondLst>
                                            </p:cTn>
                                            <p:tgtEl>
                                              <p:spTgt spid="83"/>
                                            </p:tgtEl>
                                            <p:attrNameLst>
                                              <p:attrName>style.visibility</p:attrName>
                                            </p:attrNameLst>
                                          </p:cBhvr>
                                          <p:to>
                                            <p:strVal val="visible"/>
                                          </p:to>
                                        </p:set>
                                      </p:childTnLst>
                                    </p:cTn>
                                  </p:par>
                                </p:childTnLst>
                              </p:cTn>
                            </p:par>
                            <p:par>
                              <p:cTn id="253" fill="hold">
                                <p:stCondLst>
                                  <p:cond delay="350"/>
                                </p:stCondLst>
                                <p:childTnLst>
                                  <p:par>
                                    <p:cTn id="254" presetID="42" presetClass="path" presetSubtype="0" accel="50000" decel="50000" fill="hold" nodeType="afterEffect">
                                      <p:stCondLst>
                                        <p:cond delay="0"/>
                                      </p:stCondLst>
                                      <p:childTnLst>
                                        <p:animMotion origin="layout" path="M -1.00694E-6 -2.65432E-6 L -0.23101 -0.00521 " pathEditMode="relative" rAng="0" ptsTypes="AA">
                                          <p:cBhvr>
                                            <p:cTn id="255" dur="1500" fill="hold"/>
                                            <p:tgtEl>
                                              <p:spTgt spid="83"/>
                                            </p:tgtEl>
                                            <p:attrNameLst>
                                              <p:attrName>ppt_x</p:attrName>
                                              <p:attrName>ppt_y</p:attrName>
                                            </p:attrNameLst>
                                          </p:cBhvr>
                                          <p:rCtr x="-11556" y="-270"/>
                                        </p:animMotion>
                                      </p:childTnLst>
                                    </p:cTn>
                                  </p:par>
                                  <p:par>
                                    <p:cTn id="256" presetID="1" presetClass="mediacall" presetSubtype="0" fill="hold" nodeType="withEffect">
                                      <p:stCondLst>
                                        <p:cond delay="250"/>
                                      </p:stCondLst>
                                      <p:childTnLst>
                                        <p:cmd type="call" cmd="playFrom(0.0)">
                                          <p:cBhvr>
                                            <p:cTn id="257" dur="1080" fill="hold"/>
                                            <p:tgtEl>
                                              <p:spTgt spid="59"/>
                                            </p:tgtEl>
                                          </p:cBhvr>
                                        </p:cmd>
                                      </p:childTnLst>
                                    </p:cTn>
                                  </p:par>
                                  <p:par>
                                    <p:cTn id="258" presetID="10" presetClass="entr" presetSubtype="0" fill="hold" grpId="0" nodeType="withEffect">
                                      <p:stCondLst>
                                        <p:cond delay="500"/>
                                      </p:stCondLst>
                                      <p:childTnLst>
                                        <p:set>
                                          <p:cBhvr>
                                            <p:cTn id="259" dur="1" fill="hold">
                                              <p:stCondLst>
                                                <p:cond delay="0"/>
                                              </p:stCondLst>
                                            </p:cTn>
                                            <p:tgtEl>
                                              <p:spTgt spid="33"/>
                                            </p:tgtEl>
                                            <p:attrNameLst>
                                              <p:attrName>style.visibility</p:attrName>
                                            </p:attrNameLst>
                                          </p:cBhvr>
                                          <p:to>
                                            <p:strVal val="visible"/>
                                          </p:to>
                                        </p:set>
                                        <p:animEffect transition="in" filter="fade">
                                          <p:cBhvr>
                                            <p:cTn id="260" dur="500"/>
                                            <p:tgtEl>
                                              <p:spTgt spid="33"/>
                                            </p:tgtEl>
                                          </p:cBhvr>
                                        </p:animEffect>
                                      </p:childTnLst>
                                    </p:cTn>
                                  </p:par>
                                  <p:par>
                                    <p:cTn id="261" presetID="10" presetClass="entr" presetSubtype="0" fill="hold" nodeType="withEffect">
                                      <p:stCondLst>
                                        <p:cond delay="1500"/>
                                      </p:stCondLst>
                                      <p:childTnLst>
                                        <p:set>
                                          <p:cBhvr>
                                            <p:cTn id="262" dur="1" fill="hold">
                                              <p:stCondLst>
                                                <p:cond delay="0"/>
                                              </p:stCondLst>
                                            </p:cTn>
                                            <p:tgtEl>
                                              <p:spTgt spid="84"/>
                                            </p:tgtEl>
                                            <p:attrNameLst>
                                              <p:attrName>style.visibility</p:attrName>
                                            </p:attrNameLst>
                                          </p:cBhvr>
                                          <p:to>
                                            <p:strVal val="visible"/>
                                          </p:to>
                                        </p:set>
                                        <p:animEffect transition="in" filter="fade">
                                          <p:cBhvr>
                                            <p:cTn id="263" dur="500"/>
                                            <p:tgtEl>
                                              <p:spTgt spid="84"/>
                                            </p:tgtEl>
                                          </p:cBhvr>
                                        </p:animEffect>
                                      </p:childTnLst>
                                    </p:cTn>
                                  </p:par>
                                </p:childTnLst>
                              </p:cTn>
                            </p:par>
                            <p:par>
                              <p:cTn id="264" fill="hold">
                                <p:stCondLst>
                                  <p:cond delay="2350"/>
                                </p:stCondLst>
                                <p:childTnLst>
                                  <p:par>
                                    <p:cTn id="265" presetID="10" presetClass="exit" presetSubtype="0" fill="hold" nodeType="afterEffect">
                                      <p:stCondLst>
                                        <p:cond delay="5000"/>
                                      </p:stCondLst>
                                      <p:childTnLst>
                                        <p:animEffect transition="out" filter="fade">
                                          <p:cBhvr>
                                            <p:cTn id="266" dur="1000"/>
                                            <p:tgtEl>
                                              <p:spTgt spid="83"/>
                                            </p:tgtEl>
                                          </p:cBhvr>
                                        </p:animEffect>
                                        <p:set>
                                          <p:cBhvr>
                                            <p:cTn id="267" dur="1" fill="hold">
                                              <p:stCondLst>
                                                <p:cond delay="999"/>
                                              </p:stCondLst>
                                            </p:cTn>
                                            <p:tgtEl>
                                              <p:spTgt spid="83"/>
                                            </p:tgtEl>
                                            <p:attrNameLst>
                                              <p:attrName>style.visibility</p:attrName>
                                            </p:attrNameLst>
                                          </p:cBhvr>
                                          <p:to>
                                            <p:strVal val="hidden"/>
                                          </p:to>
                                        </p:set>
                                      </p:childTnLst>
                                    </p:cTn>
                                  </p:par>
                                  <p:par>
                                    <p:cTn id="268" presetID="10" presetClass="exit" presetSubtype="0" fill="hold" nodeType="withEffect">
                                      <p:stCondLst>
                                        <p:cond delay="5000"/>
                                      </p:stCondLst>
                                      <p:childTnLst>
                                        <p:animEffect transition="out" filter="fade">
                                          <p:cBhvr>
                                            <p:cTn id="269" dur="1000"/>
                                            <p:tgtEl>
                                              <p:spTgt spid="84"/>
                                            </p:tgtEl>
                                          </p:cBhvr>
                                        </p:animEffect>
                                        <p:set>
                                          <p:cBhvr>
                                            <p:cTn id="270" dur="1" fill="hold">
                                              <p:stCondLst>
                                                <p:cond delay="999"/>
                                              </p:stCondLst>
                                            </p:cTn>
                                            <p:tgtEl>
                                              <p:spTgt spid="84"/>
                                            </p:tgtEl>
                                            <p:attrNameLst>
                                              <p:attrName>style.visibility</p:attrName>
                                            </p:attrNameLst>
                                          </p:cBhvr>
                                          <p:to>
                                            <p:strVal val="hidden"/>
                                          </p:to>
                                        </p:set>
                                      </p:childTnLst>
                                    </p:cTn>
                                  </p:par>
                                  <p:par>
                                    <p:cTn id="271" presetID="10" presetClass="exit" presetSubtype="0" fill="hold" grpId="1" nodeType="withEffect">
                                      <p:stCondLst>
                                        <p:cond delay="5000"/>
                                      </p:stCondLst>
                                      <p:childTnLst>
                                        <p:animEffect transition="out" filter="fade">
                                          <p:cBhvr>
                                            <p:cTn id="272" dur="1000"/>
                                            <p:tgtEl>
                                              <p:spTgt spid="33"/>
                                            </p:tgtEl>
                                          </p:cBhvr>
                                        </p:animEffect>
                                        <p:set>
                                          <p:cBhvr>
                                            <p:cTn id="273"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74" restart="whenNotActive" fill="hold" evtFilter="cancelBubble" nodeType="interactiveSeq">
                    <p:stCondLst>
                      <p:cond evt="onClick" delay="0">
                        <p:tgtEl>
                          <p:spTgt spid="26"/>
                        </p:tgtEl>
                      </p:cond>
                    </p:stCondLst>
                    <p:endSync evt="end" delay="0">
                      <p:rtn val="all"/>
                    </p:endSync>
                    <p:childTnLst>
                      <p:par>
                        <p:cTn id="275" fill="hold">
                          <p:stCondLst>
                            <p:cond delay="0"/>
                          </p:stCondLst>
                          <p:childTnLst>
                            <p:par>
                              <p:cTn id="276" fill="hold">
                                <p:stCondLst>
                                  <p:cond delay="0"/>
                                </p:stCondLst>
                                <p:childTnLst>
                                  <p:par>
                                    <p:cTn id="277" presetID="2" presetClass="exit" presetSubtype="12" fill="hold" grpId="1" nodeType="clickEffect">
                                      <p:stCondLst>
                                        <p:cond delay="0"/>
                                      </p:stCondLst>
                                      <p:childTnLst>
                                        <p:anim calcmode="lin" valueType="num">
                                          <p:cBhvr additive="base">
                                            <p:cTn id="278" dur="350"/>
                                            <p:tgtEl>
                                              <p:spTgt spid="26"/>
                                            </p:tgtEl>
                                            <p:attrNameLst>
                                              <p:attrName>ppt_x</p:attrName>
                                            </p:attrNameLst>
                                          </p:cBhvr>
                                          <p:tavLst>
                                            <p:tav tm="0">
                                              <p:val>
                                                <p:strVal val="ppt_x"/>
                                              </p:val>
                                            </p:tav>
                                            <p:tav tm="100000">
                                              <p:val>
                                                <p:strVal val="0-ppt_w/2"/>
                                              </p:val>
                                            </p:tav>
                                          </p:tavLst>
                                        </p:anim>
                                        <p:anim calcmode="lin" valueType="num">
                                          <p:cBhvr additive="base">
                                            <p:cTn id="279" dur="350"/>
                                            <p:tgtEl>
                                              <p:spTgt spid="26"/>
                                            </p:tgtEl>
                                            <p:attrNameLst>
                                              <p:attrName>ppt_y</p:attrName>
                                            </p:attrNameLst>
                                          </p:cBhvr>
                                          <p:tavLst>
                                            <p:tav tm="0">
                                              <p:val>
                                                <p:strVal val="ppt_y"/>
                                              </p:val>
                                            </p:tav>
                                            <p:tav tm="100000">
                                              <p:val>
                                                <p:strVal val="1+ppt_h/2"/>
                                              </p:val>
                                            </p:tav>
                                          </p:tavLst>
                                        </p:anim>
                                        <p:set>
                                          <p:cBhvr>
                                            <p:cTn id="280" dur="1" fill="hold">
                                              <p:stCondLst>
                                                <p:cond delay="349"/>
                                              </p:stCondLst>
                                            </p:cTn>
                                            <p:tgtEl>
                                              <p:spTgt spid="26"/>
                                            </p:tgtEl>
                                            <p:attrNameLst>
                                              <p:attrName>style.visibility</p:attrName>
                                            </p:attrNameLst>
                                          </p:cBhvr>
                                          <p:to>
                                            <p:strVal val="hidden"/>
                                          </p:to>
                                        </p:set>
                                      </p:childTnLst>
                                    </p:cTn>
                                  </p:par>
                                  <p:par>
                                    <p:cTn id="281" presetID="10" presetClass="exit" presetSubtype="0" fill="hold" grpId="1" nodeType="withEffect">
                                      <p:stCondLst>
                                        <p:cond delay="0"/>
                                      </p:stCondLst>
                                      <p:childTnLst>
                                        <p:animEffect transition="out" filter="fade">
                                          <p:cBhvr>
                                            <p:cTn id="282" dur="100"/>
                                            <p:tgtEl>
                                              <p:spTgt spid="47"/>
                                            </p:tgtEl>
                                          </p:cBhvr>
                                        </p:animEffect>
                                        <p:set>
                                          <p:cBhvr>
                                            <p:cTn id="283" dur="1" fill="hold">
                                              <p:stCondLst>
                                                <p:cond delay="99"/>
                                              </p:stCondLst>
                                            </p:cTn>
                                            <p:tgtEl>
                                              <p:spTgt spid="47"/>
                                            </p:tgtEl>
                                            <p:attrNameLst>
                                              <p:attrName>style.visibility</p:attrName>
                                            </p:attrNameLst>
                                          </p:cBhvr>
                                          <p:to>
                                            <p:strVal val="hidden"/>
                                          </p:to>
                                        </p:set>
                                      </p:childTnLst>
                                    </p:cTn>
                                  </p:par>
                                  <p:par>
                                    <p:cTn id="284" presetID="1" presetClass="mediacall" presetSubtype="0" fill="hold" nodeType="withEffect">
                                      <p:stCondLst>
                                        <p:cond delay="0"/>
                                      </p:stCondLst>
                                      <p:childTnLst>
                                        <p:cmd type="call" cmd="playFrom(0.0)">
                                          <p:cBhvr>
                                            <p:cTn id="285" dur="339" fill="hold"/>
                                            <p:tgtEl>
                                              <p:spTgt spid="9"/>
                                            </p:tgtEl>
                                          </p:cBhvr>
                                        </p:cmd>
                                      </p:childTnLst>
                                    </p:cTn>
                                  </p:par>
                                </p:childTnLst>
                              </p:cTn>
                            </p:par>
                            <p:par>
                              <p:cTn id="286" fill="hold">
                                <p:stCondLst>
                                  <p:cond delay="350"/>
                                </p:stCondLst>
                                <p:childTnLst>
                                  <p:par>
                                    <p:cTn id="287" presetID="1" presetClass="exit" presetSubtype="0" fill="hold" nodeType="afterEffect">
                                      <p:stCondLst>
                                        <p:cond delay="0"/>
                                      </p:stCondLst>
                                      <p:childTnLst>
                                        <p:set>
                                          <p:cBhvr>
                                            <p:cTn id="288" dur="1" fill="hold">
                                              <p:stCondLst>
                                                <p:cond delay="0"/>
                                              </p:stCondLst>
                                            </p:cTn>
                                            <p:tgtEl>
                                              <p:spTgt spid="75"/>
                                            </p:tgtEl>
                                            <p:attrNameLst>
                                              <p:attrName>style.visibility</p:attrName>
                                            </p:attrNameLst>
                                          </p:cBhvr>
                                          <p:to>
                                            <p:strVal val="hidden"/>
                                          </p:to>
                                        </p:set>
                                      </p:childTnLst>
                                    </p:cTn>
                                  </p:par>
                                </p:childTnLst>
                              </p:cTn>
                            </p:par>
                            <p:par>
                              <p:cTn id="289" fill="hold">
                                <p:stCondLst>
                                  <p:cond delay="350"/>
                                </p:stCondLst>
                                <p:childTnLst>
                                  <p:par>
                                    <p:cTn id="290" presetID="42" presetClass="path" presetSubtype="0" accel="50000" decel="50000" fill="hold" nodeType="afterEffect">
                                      <p:stCondLst>
                                        <p:cond delay="0"/>
                                      </p:stCondLst>
                                      <p:childTnLst>
                                        <p:animMotion origin="layout" path="M -1.80556E-6 -3.64198E-6 L 0.21658 0.00135 " pathEditMode="relative" rAng="0" ptsTypes="AA">
                                          <p:cBhvr>
                                            <p:cTn id="291" dur="10" fill="hold"/>
                                            <p:tgtEl>
                                              <p:spTgt spid="75"/>
                                            </p:tgtEl>
                                            <p:attrNameLst>
                                              <p:attrName>ppt_x</p:attrName>
                                              <p:attrName>ppt_y</p:attrName>
                                            </p:attrNameLst>
                                          </p:cBhvr>
                                          <p:rCtr x="10829" y="58"/>
                                        </p:animMotion>
                                      </p:childTnLst>
                                    </p:cTn>
                                  </p:par>
                                </p:childTnLst>
                              </p:cTn>
                            </p:par>
                            <p:par>
                              <p:cTn id="292" fill="hold">
                                <p:stCondLst>
                                  <p:cond delay="360"/>
                                </p:stCondLst>
                                <p:childTnLst>
                                  <p:par>
                                    <p:cTn id="293" presetID="14" presetClass="entr" presetSubtype="10" fill="hold" nodeType="afterEffect">
                                      <p:stCondLst>
                                        <p:cond delay="0"/>
                                      </p:stCondLst>
                                      <p:childTnLst>
                                        <p:set>
                                          <p:cBhvr>
                                            <p:cTn id="294" dur="1" fill="hold">
                                              <p:stCondLst>
                                                <p:cond delay="0"/>
                                              </p:stCondLst>
                                            </p:cTn>
                                            <p:tgtEl>
                                              <p:spTgt spid="75"/>
                                            </p:tgtEl>
                                            <p:attrNameLst>
                                              <p:attrName>style.visibility</p:attrName>
                                            </p:attrNameLst>
                                          </p:cBhvr>
                                          <p:to>
                                            <p:strVal val="visible"/>
                                          </p:to>
                                        </p:set>
                                        <p:animEffect transition="in" filter="randombar(horizontal)">
                                          <p:cBhvr>
                                            <p:cTn id="295" dur="1000"/>
                                            <p:tgtEl>
                                              <p:spTgt spid="75"/>
                                            </p:tgtEl>
                                          </p:cBhvr>
                                        </p:animEffect>
                                      </p:childTnLst>
                                    </p:cTn>
                                  </p:par>
                                  <p:par>
                                    <p:cTn id="296" presetID="1" presetClass="mediacall" presetSubtype="0" fill="hold" nodeType="withEffect">
                                      <p:stCondLst>
                                        <p:cond delay="0"/>
                                      </p:stCondLst>
                                      <p:childTnLst>
                                        <p:cmd type="call" cmd="playFrom(0.0)">
                                          <p:cBhvr>
                                            <p:cTn id="297" dur="2351" fill="hold"/>
                                            <p:tgtEl>
                                              <p:spTgt spid="63"/>
                                            </p:tgtEl>
                                          </p:cBhvr>
                                        </p:cmd>
                                      </p:childTnLst>
                                    </p:cTn>
                                  </p:par>
                                  <p:par>
                                    <p:cTn id="298" presetID="10" presetClass="entr" presetSubtype="0" fill="hold" grpId="0" nodeType="withEffect">
                                      <p:stCondLst>
                                        <p:cond delay="0"/>
                                      </p:stCondLst>
                                      <p:childTnLst>
                                        <p:set>
                                          <p:cBhvr>
                                            <p:cTn id="299" dur="1" fill="hold">
                                              <p:stCondLst>
                                                <p:cond delay="0"/>
                                              </p:stCondLst>
                                            </p:cTn>
                                            <p:tgtEl>
                                              <p:spTgt spid="34"/>
                                            </p:tgtEl>
                                            <p:attrNameLst>
                                              <p:attrName>style.visibility</p:attrName>
                                            </p:attrNameLst>
                                          </p:cBhvr>
                                          <p:to>
                                            <p:strVal val="visible"/>
                                          </p:to>
                                        </p:set>
                                        <p:animEffect transition="in" filter="fade">
                                          <p:cBhvr>
                                            <p:cTn id="300" dur="500"/>
                                            <p:tgtEl>
                                              <p:spTgt spid="34"/>
                                            </p:tgtEl>
                                          </p:cBhvr>
                                        </p:animEffect>
                                      </p:childTnLst>
                                    </p:cTn>
                                  </p:par>
                                  <p:par>
                                    <p:cTn id="301" presetID="10" presetClass="entr" presetSubtype="0" fill="hold" nodeType="withEffect">
                                      <p:stCondLst>
                                        <p:cond delay="500"/>
                                      </p:stCondLst>
                                      <p:childTnLst>
                                        <p:set>
                                          <p:cBhvr>
                                            <p:cTn id="302" dur="1" fill="hold">
                                              <p:stCondLst>
                                                <p:cond delay="0"/>
                                              </p:stCondLst>
                                            </p:cTn>
                                            <p:tgtEl>
                                              <p:spTgt spid="76"/>
                                            </p:tgtEl>
                                            <p:attrNameLst>
                                              <p:attrName>style.visibility</p:attrName>
                                            </p:attrNameLst>
                                          </p:cBhvr>
                                          <p:to>
                                            <p:strVal val="visible"/>
                                          </p:to>
                                        </p:set>
                                        <p:animEffect transition="in" filter="fade">
                                          <p:cBhvr>
                                            <p:cTn id="303" dur="500"/>
                                            <p:tgtEl>
                                              <p:spTgt spid="76"/>
                                            </p:tgtEl>
                                          </p:cBhvr>
                                        </p:animEffect>
                                      </p:childTnLst>
                                    </p:cTn>
                                  </p:par>
                                </p:childTnLst>
                              </p:cTn>
                            </p:par>
                            <p:par>
                              <p:cTn id="304" fill="hold">
                                <p:stCondLst>
                                  <p:cond delay="2711"/>
                                </p:stCondLst>
                                <p:childTnLst>
                                  <p:par>
                                    <p:cTn id="305" presetID="10" presetClass="exit" presetSubtype="0" fill="hold" nodeType="afterEffect">
                                      <p:stCondLst>
                                        <p:cond delay="5000"/>
                                      </p:stCondLst>
                                      <p:childTnLst>
                                        <p:animEffect transition="out" filter="fade">
                                          <p:cBhvr>
                                            <p:cTn id="306" dur="1000"/>
                                            <p:tgtEl>
                                              <p:spTgt spid="75"/>
                                            </p:tgtEl>
                                          </p:cBhvr>
                                        </p:animEffect>
                                        <p:set>
                                          <p:cBhvr>
                                            <p:cTn id="307" dur="1" fill="hold">
                                              <p:stCondLst>
                                                <p:cond delay="999"/>
                                              </p:stCondLst>
                                            </p:cTn>
                                            <p:tgtEl>
                                              <p:spTgt spid="75"/>
                                            </p:tgtEl>
                                            <p:attrNameLst>
                                              <p:attrName>style.visibility</p:attrName>
                                            </p:attrNameLst>
                                          </p:cBhvr>
                                          <p:to>
                                            <p:strVal val="hidden"/>
                                          </p:to>
                                        </p:set>
                                      </p:childTnLst>
                                    </p:cTn>
                                  </p:par>
                                  <p:par>
                                    <p:cTn id="308" presetID="10" presetClass="exit" presetSubtype="0" fill="hold" nodeType="withEffect">
                                      <p:stCondLst>
                                        <p:cond delay="5000"/>
                                      </p:stCondLst>
                                      <p:childTnLst>
                                        <p:animEffect transition="out" filter="fade">
                                          <p:cBhvr>
                                            <p:cTn id="309" dur="1000"/>
                                            <p:tgtEl>
                                              <p:spTgt spid="76"/>
                                            </p:tgtEl>
                                          </p:cBhvr>
                                        </p:animEffect>
                                        <p:set>
                                          <p:cBhvr>
                                            <p:cTn id="310" dur="1" fill="hold">
                                              <p:stCondLst>
                                                <p:cond delay="999"/>
                                              </p:stCondLst>
                                            </p:cTn>
                                            <p:tgtEl>
                                              <p:spTgt spid="76"/>
                                            </p:tgtEl>
                                            <p:attrNameLst>
                                              <p:attrName>style.visibility</p:attrName>
                                            </p:attrNameLst>
                                          </p:cBhvr>
                                          <p:to>
                                            <p:strVal val="hidden"/>
                                          </p:to>
                                        </p:set>
                                      </p:childTnLst>
                                    </p:cTn>
                                  </p:par>
                                  <p:par>
                                    <p:cTn id="311" presetID="10" presetClass="exit" presetSubtype="0" fill="hold" grpId="1" nodeType="withEffect">
                                      <p:stCondLst>
                                        <p:cond delay="5000"/>
                                      </p:stCondLst>
                                      <p:childTnLst>
                                        <p:animEffect transition="out" filter="fade">
                                          <p:cBhvr>
                                            <p:cTn id="312" dur="1000"/>
                                            <p:tgtEl>
                                              <p:spTgt spid="34"/>
                                            </p:tgtEl>
                                          </p:cBhvr>
                                        </p:animEffect>
                                        <p:set>
                                          <p:cBhvr>
                                            <p:cTn id="313"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14" restart="whenNotActive" fill="hold" evtFilter="cancelBubble" nodeType="interactiveSeq">
                    <p:stCondLst>
                      <p:cond evt="onClick" delay="0">
                        <p:tgtEl>
                          <p:spTgt spid="27"/>
                        </p:tgtEl>
                      </p:cond>
                    </p:stCondLst>
                    <p:endSync evt="end" delay="0">
                      <p:rtn val="all"/>
                    </p:endSync>
                    <p:childTnLst>
                      <p:par>
                        <p:cTn id="315" fill="hold">
                          <p:stCondLst>
                            <p:cond delay="0"/>
                          </p:stCondLst>
                          <p:childTnLst>
                            <p:par>
                              <p:cTn id="316" fill="hold">
                                <p:stCondLst>
                                  <p:cond delay="0"/>
                                </p:stCondLst>
                                <p:childTnLst>
                                  <p:par>
                                    <p:cTn id="317" presetID="2" presetClass="exit" presetSubtype="6" fill="hold" grpId="1" nodeType="clickEffect">
                                      <p:stCondLst>
                                        <p:cond delay="0"/>
                                      </p:stCondLst>
                                      <p:childTnLst>
                                        <p:anim calcmode="lin" valueType="num">
                                          <p:cBhvr additive="base">
                                            <p:cTn id="318" dur="350"/>
                                            <p:tgtEl>
                                              <p:spTgt spid="27"/>
                                            </p:tgtEl>
                                            <p:attrNameLst>
                                              <p:attrName>ppt_x</p:attrName>
                                            </p:attrNameLst>
                                          </p:cBhvr>
                                          <p:tavLst>
                                            <p:tav tm="0">
                                              <p:val>
                                                <p:strVal val="ppt_x"/>
                                              </p:val>
                                            </p:tav>
                                            <p:tav tm="100000">
                                              <p:val>
                                                <p:strVal val="1+ppt_w/2"/>
                                              </p:val>
                                            </p:tav>
                                          </p:tavLst>
                                        </p:anim>
                                        <p:anim calcmode="lin" valueType="num">
                                          <p:cBhvr additive="base">
                                            <p:cTn id="319" dur="350"/>
                                            <p:tgtEl>
                                              <p:spTgt spid="27"/>
                                            </p:tgtEl>
                                            <p:attrNameLst>
                                              <p:attrName>ppt_y</p:attrName>
                                            </p:attrNameLst>
                                          </p:cBhvr>
                                          <p:tavLst>
                                            <p:tav tm="0">
                                              <p:val>
                                                <p:strVal val="ppt_y"/>
                                              </p:val>
                                            </p:tav>
                                            <p:tav tm="100000">
                                              <p:val>
                                                <p:strVal val="1+ppt_h/2"/>
                                              </p:val>
                                            </p:tav>
                                          </p:tavLst>
                                        </p:anim>
                                        <p:set>
                                          <p:cBhvr>
                                            <p:cTn id="320" dur="1" fill="hold">
                                              <p:stCondLst>
                                                <p:cond delay="349"/>
                                              </p:stCondLst>
                                            </p:cTn>
                                            <p:tgtEl>
                                              <p:spTgt spid="27"/>
                                            </p:tgtEl>
                                            <p:attrNameLst>
                                              <p:attrName>style.visibility</p:attrName>
                                            </p:attrNameLst>
                                          </p:cBhvr>
                                          <p:to>
                                            <p:strVal val="hidden"/>
                                          </p:to>
                                        </p:set>
                                      </p:childTnLst>
                                    </p:cTn>
                                  </p:par>
                                  <p:par>
                                    <p:cTn id="321" presetID="10" presetClass="exit" presetSubtype="0" fill="hold" grpId="1" nodeType="withEffect">
                                      <p:stCondLst>
                                        <p:cond delay="0"/>
                                      </p:stCondLst>
                                      <p:childTnLst>
                                        <p:animEffect transition="out" filter="fade">
                                          <p:cBhvr>
                                            <p:cTn id="322" dur="100"/>
                                            <p:tgtEl>
                                              <p:spTgt spid="3"/>
                                            </p:tgtEl>
                                          </p:cBhvr>
                                        </p:animEffect>
                                        <p:set>
                                          <p:cBhvr>
                                            <p:cTn id="323" dur="1" fill="hold">
                                              <p:stCondLst>
                                                <p:cond delay="99"/>
                                              </p:stCondLst>
                                            </p:cTn>
                                            <p:tgtEl>
                                              <p:spTgt spid="3"/>
                                            </p:tgtEl>
                                            <p:attrNameLst>
                                              <p:attrName>style.visibility</p:attrName>
                                            </p:attrNameLst>
                                          </p:cBhvr>
                                          <p:to>
                                            <p:strVal val="hidden"/>
                                          </p:to>
                                        </p:set>
                                      </p:childTnLst>
                                    </p:cTn>
                                  </p:par>
                                  <p:par>
                                    <p:cTn id="324" presetID="1" presetClass="mediacall" presetSubtype="0" fill="hold" nodeType="withEffect">
                                      <p:stCondLst>
                                        <p:cond delay="0"/>
                                      </p:stCondLst>
                                      <p:childTnLst>
                                        <p:cmd type="call" cmd="playFrom(0.0)">
                                          <p:cBhvr>
                                            <p:cTn id="325" dur="339" fill="hold"/>
                                            <p:tgtEl>
                                              <p:spTgt spid="9"/>
                                            </p:tgtEl>
                                          </p:cBhvr>
                                        </p:cmd>
                                      </p:childTnLst>
                                    </p:cTn>
                                  </p:par>
                                  <p:par>
                                    <p:cTn id="326" presetID="1" presetClass="entr" presetSubtype="0" fill="hold" nodeType="withEffect">
                                      <p:stCondLst>
                                        <p:cond delay="0"/>
                                      </p:stCondLst>
                                      <p:childTnLst>
                                        <p:set>
                                          <p:cBhvr>
                                            <p:cTn id="327" dur="1" fill="hold">
                                              <p:stCondLst>
                                                <p:cond delay="0"/>
                                              </p:stCondLst>
                                            </p:cTn>
                                            <p:tgtEl>
                                              <p:spTgt spid="36"/>
                                            </p:tgtEl>
                                            <p:attrNameLst>
                                              <p:attrName>style.visibility</p:attrName>
                                            </p:attrNameLst>
                                          </p:cBhvr>
                                          <p:to>
                                            <p:strVal val="visible"/>
                                          </p:to>
                                        </p:set>
                                      </p:childTnLst>
                                    </p:cTn>
                                  </p:par>
                                </p:childTnLst>
                              </p:cTn>
                            </p:par>
                            <p:par>
                              <p:cTn id="328" fill="hold">
                                <p:stCondLst>
                                  <p:cond delay="350"/>
                                </p:stCondLst>
                                <p:childTnLst>
                                  <p:par>
                                    <p:cTn id="329" presetID="42" presetClass="path" presetSubtype="0" accel="50000" decel="50000" fill="hold" nodeType="afterEffect">
                                      <p:stCondLst>
                                        <p:cond delay="0"/>
                                      </p:stCondLst>
                                      <p:childTnLst>
                                        <p:animMotion origin="layout" path="M 1.90972E-6 -4.81481E-6 L -0.34777 0.00772 " pathEditMode="relative" rAng="0" ptsTypes="AA">
                                          <p:cBhvr>
                                            <p:cTn id="330" dur="1500" fill="hold"/>
                                            <p:tgtEl>
                                              <p:spTgt spid="36"/>
                                            </p:tgtEl>
                                            <p:attrNameLst>
                                              <p:attrName>ppt_x</p:attrName>
                                              <p:attrName>ppt_y</p:attrName>
                                            </p:attrNameLst>
                                          </p:cBhvr>
                                          <p:rCtr x="-17394" y="386"/>
                                        </p:animMotion>
                                      </p:childTnLst>
                                    </p:cTn>
                                  </p:par>
                                  <p:par>
                                    <p:cTn id="331" presetID="1" presetClass="mediacall" presetSubtype="0" fill="hold" nodeType="withEffect">
                                      <p:stCondLst>
                                        <p:cond delay="500"/>
                                      </p:stCondLst>
                                      <p:childTnLst>
                                        <p:cmd type="call" cmd="playFrom(0.0)">
                                          <p:cBhvr>
                                            <p:cTn id="332" dur="1933" fill="hold"/>
                                            <p:tgtEl>
                                              <p:spTgt spid="64"/>
                                            </p:tgtEl>
                                          </p:cBhvr>
                                        </p:cmd>
                                      </p:childTnLst>
                                    </p:cTn>
                                  </p:par>
                                  <p:par>
                                    <p:cTn id="333" presetID="10" presetClass="entr" presetSubtype="0" fill="hold" grpId="0" nodeType="withEffect">
                                      <p:stCondLst>
                                        <p:cond delay="500"/>
                                      </p:stCondLst>
                                      <p:childTnLst>
                                        <p:set>
                                          <p:cBhvr>
                                            <p:cTn id="334" dur="1" fill="hold">
                                              <p:stCondLst>
                                                <p:cond delay="0"/>
                                              </p:stCondLst>
                                            </p:cTn>
                                            <p:tgtEl>
                                              <p:spTgt spid="35"/>
                                            </p:tgtEl>
                                            <p:attrNameLst>
                                              <p:attrName>style.visibility</p:attrName>
                                            </p:attrNameLst>
                                          </p:cBhvr>
                                          <p:to>
                                            <p:strVal val="visible"/>
                                          </p:to>
                                        </p:set>
                                        <p:animEffect transition="in" filter="fade">
                                          <p:cBhvr>
                                            <p:cTn id="335" dur="500"/>
                                            <p:tgtEl>
                                              <p:spTgt spid="35"/>
                                            </p:tgtEl>
                                          </p:cBhvr>
                                        </p:animEffect>
                                      </p:childTnLst>
                                    </p:cTn>
                                  </p:par>
                                  <p:par>
                                    <p:cTn id="336" presetID="10" presetClass="entr" presetSubtype="0" fill="hold" nodeType="withEffect">
                                      <p:stCondLst>
                                        <p:cond delay="1000"/>
                                      </p:stCondLst>
                                      <p:childTnLst>
                                        <p:set>
                                          <p:cBhvr>
                                            <p:cTn id="337" dur="1" fill="hold">
                                              <p:stCondLst>
                                                <p:cond delay="0"/>
                                              </p:stCondLst>
                                            </p:cTn>
                                            <p:tgtEl>
                                              <p:spTgt spid="37"/>
                                            </p:tgtEl>
                                            <p:attrNameLst>
                                              <p:attrName>style.visibility</p:attrName>
                                            </p:attrNameLst>
                                          </p:cBhvr>
                                          <p:to>
                                            <p:strVal val="visible"/>
                                          </p:to>
                                        </p:set>
                                        <p:animEffect transition="in" filter="fade">
                                          <p:cBhvr>
                                            <p:cTn id="338" dur="500"/>
                                            <p:tgtEl>
                                              <p:spTgt spid="37"/>
                                            </p:tgtEl>
                                          </p:cBhvr>
                                        </p:animEffect>
                                      </p:childTnLst>
                                    </p:cTn>
                                  </p:par>
                                </p:childTnLst>
                              </p:cTn>
                            </p:par>
                            <p:par>
                              <p:cTn id="339" fill="hold">
                                <p:stCondLst>
                                  <p:cond delay="2783"/>
                                </p:stCondLst>
                                <p:childTnLst>
                                  <p:par>
                                    <p:cTn id="340" presetID="10" presetClass="exit" presetSubtype="0" fill="hold" nodeType="afterEffect">
                                      <p:stCondLst>
                                        <p:cond delay="5000"/>
                                      </p:stCondLst>
                                      <p:childTnLst>
                                        <p:animEffect transition="out" filter="fade">
                                          <p:cBhvr>
                                            <p:cTn id="341" dur="1000"/>
                                            <p:tgtEl>
                                              <p:spTgt spid="36"/>
                                            </p:tgtEl>
                                          </p:cBhvr>
                                        </p:animEffect>
                                        <p:set>
                                          <p:cBhvr>
                                            <p:cTn id="342" dur="1" fill="hold">
                                              <p:stCondLst>
                                                <p:cond delay="999"/>
                                              </p:stCondLst>
                                            </p:cTn>
                                            <p:tgtEl>
                                              <p:spTgt spid="36"/>
                                            </p:tgtEl>
                                            <p:attrNameLst>
                                              <p:attrName>style.visibility</p:attrName>
                                            </p:attrNameLst>
                                          </p:cBhvr>
                                          <p:to>
                                            <p:strVal val="hidden"/>
                                          </p:to>
                                        </p:set>
                                      </p:childTnLst>
                                    </p:cTn>
                                  </p:par>
                                  <p:par>
                                    <p:cTn id="343" presetID="10" presetClass="exit" presetSubtype="0" fill="hold" nodeType="withEffect">
                                      <p:stCondLst>
                                        <p:cond delay="5000"/>
                                      </p:stCondLst>
                                      <p:childTnLst>
                                        <p:animEffect transition="out" filter="fade">
                                          <p:cBhvr>
                                            <p:cTn id="344" dur="1000"/>
                                            <p:tgtEl>
                                              <p:spTgt spid="37"/>
                                            </p:tgtEl>
                                          </p:cBhvr>
                                        </p:animEffect>
                                        <p:set>
                                          <p:cBhvr>
                                            <p:cTn id="345" dur="1" fill="hold">
                                              <p:stCondLst>
                                                <p:cond delay="999"/>
                                              </p:stCondLst>
                                            </p:cTn>
                                            <p:tgtEl>
                                              <p:spTgt spid="37"/>
                                            </p:tgtEl>
                                            <p:attrNameLst>
                                              <p:attrName>style.visibility</p:attrName>
                                            </p:attrNameLst>
                                          </p:cBhvr>
                                          <p:to>
                                            <p:strVal val="hidden"/>
                                          </p:to>
                                        </p:set>
                                      </p:childTnLst>
                                    </p:cTn>
                                  </p:par>
                                  <p:par>
                                    <p:cTn id="346" presetID="10" presetClass="exit" presetSubtype="0" fill="hold" grpId="1" nodeType="withEffect">
                                      <p:stCondLst>
                                        <p:cond delay="5000"/>
                                      </p:stCondLst>
                                      <p:childTnLst>
                                        <p:animEffect transition="out" filter="fade">
                                          <p:cBhvr>
                                            <p:cTn id="347" dur="1000"/>
                                            <p:tgtEl>
                                              <p:spTgt spid="35"/>
                                            </p:tgtEl>
                                          </p:cBhvr>
                                        </p:animEffect>
                                        <p:set>
                                          <p:cBhvr>
                                            <p:cTn id="348" dur="1" fill="hold">
                                              <p:stCondLst>
                                                <p:cond delay="9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49" fill="hold" display="0">
                      <p:stCondLst>
                        <p:cond delay="indefinite"/>
                      </p:stCondLst>
                      <p:endCondLst>
                        <p:cond evt="onStopAudio" delay="0">
                          <p:tgtEl>
                            <p:sldTgt/>
                          </p:tgtEl>
                        </p:cond>
                      </p:endCondLst>
                    </p:cTn>
                    <p:tgtEl>
                      <p:spTgt spid="59"/>
                    </p:tgtEl>
                  </p:cMediaNode>
                </p:audio>
                <p:audio>
                  <p:cMediaNode vol="80000">
                    <p:cTn id="350" fill="hold" display="0">
                      <p:stCondLst>
                        <p:cond delay="indefinite"/>
                      </p:stCondLst>
                      <p:endCondLst>
                        <p:cond evt="onStopAudio" delay="0">
                          <p:tgtEl>
                            <p:sldTgt/>
                          </p:tgtEl>
                        </p:cond>
                      </p:endCondLst>
                    </p:cTn>
                    <p:tgtEl>
                      <p:spTgt spid="60"/>
                    </p:tgtEl>
                  </p:cMediaNode>
                </p:audio>
                <p:audio>
                  <p:cMediaNode vol="80000">
                    <p:cTn id="351" fill="hold" display="0">
                      <p:stCondLst>
                        <p:cond delay="indefinite"/>
                      </p:stCondLst>
                      <p:endCondLst>
                        <p:cond evt="onStopAudio" delay="0">
                          <p:tgtEl>
                            <p:sldTgt/>
                          </p:tgtEl>
                        </p:cond>
                      </p:endCondLst>
                    </p:cTn>
                    <p:tgtEl>
                      <p:spTgt spid="61"/>
                    </p:tgtEl>
                  </p:cMediaNode>
                </p:audio>
                <p:audio>
                  <p:cMediaNode vol="80000">
                    <p:cTn id="352" fill="hold" display="0">
                      <p:stCondLst>
                        <p:cond delay="indefinite"/>
                      </p:stCondLst>
                      <p:endCondLst>
                        <p:cond evt="onStopAudio" delay="0">
                          <p:tgtEl>
                            <p:sldTgt/>
                          </p:tgtEl>
                        </p:cond>
                      </p:endCondLst>
                    </p:cTn>
                    <p:tgtEl>
                      <p:spTgt spid="62"/>
                    </p:tgtEl>
                  </p:cMediaNode>
                </p:audio>
                <p:audio>
                  <p:cMediaNode vol="80000">
                    <p:cTn id="353" fill="hold" display="0">
                      <p:stCondLst>
                        <p:cond delay="indefinite"/>
                      </p:stCondLst>
                      <p:endCondLst>
                        <p:cond evt="onStopAudio" delay="0">
                          <p:tgtEl>
                            <p:sldTgt/>
                          </p:tgtEl>
                        </p:cond>
                      </p:endCondLst>
                    </p:cTn>
                    <p:tgtEl>
                      <p:spTgt spid="63"/>
                    </p:tgtEl>
                  </p:cMediaNode>
                </p:audio>
                <p:audio>
                  <p:cMediaNode vol="56061">
                    <p:cTn id="354" fill="hold" display="0">
                      <p:stCondLst>
                        <p:cond delay="indefinite"/>
                      </p:stCondLst>
                      <p:endCondLst>
                        <p:cond evt="onStopAudio" delay="0">
                          <p:tgtEl>
                            <p:sldTgt/>
                          </p:tgtEl>
                        </p:cond>
                      </p:endCondLst>
                    </p:cTn>
                    <p:tgtEl>
                      <p:spTgt spid="64"/>
                    </p:tgtEl>
                  </p:cMediaNode>
                </p:audio>
                <p:audio>
                  <p:cMediaNode vol="80000">
                    <p:cTn id="355" fill="hold" display="0">
                      <p:stCondLst>
                        <p:cond delay="indefinite"/>
                      </p:stCondLst>
                      <p:endCondLst>
                        <p:cond evt="onStopAudio" delay="0">
                          <p:tgtEl>
                            <p:sldTgt/>
                          </p:tgtEl>
                        </p:cond>
                      </p:endCondLst>
                    </p:cTn>
                    <p:tgtEl>
                      <p:spTgt spid="5"/>
                    </p:tgtEl>
                  </p:cMediaNode>
                </p:audio>
                <p:audio>
                  <p:cMediaNode vol="80000">
                    <p:cTn id="356" fill="hold" display="0">
                      <p:stCondLst>
                        <p:cond delay="indefinite"/>
                      </p:stCondLst>
                      <p:endCondLst>
                        <p:cond evt="onStopAudio" delay="0">
                          <p:tgtEl>
                            <p:sldTgt/>
                          </p:tgtEl>
                        </p:cond>
                      </p:endCondLst>
                    </p:cTn>
                    <p:tgtEl>
                      <p:spTgt spid="9"/>
                    </p:tgtEl>
                  </p:cMediaNode>
                </p:audio>
              </p:childTnLst>
            </p:cTn>
          </p:par>
        </p:tnLst>
        <p:bldLst>
          <p:bldP spid="35" grpId="0" animBg="1"/>
          <p:bldP spid="35" grpId="1" animBg="1"/>
          <p:bldP spid="34" grpId="0" animBg="1"/>
          <p:bldP spid="34" grpId="1" animBg="1"/>
          <p:bldP spid="33" grpId="0" animBg="1"/>
          <p:bldP spid="33" grpId="1" animBg="1"/>
          <p:bldP spid="32" grpId="0" animBg="1"/>
          <p:bldP spid="32" grpId="1" animBg="1"/>
          <p:bldP spid="31" grpId="0" animBg="1"/>
          <p:bldP spid="31" grpId="1" animBg="1"/>
          <p:bldP spid="30" grpId="0" animBg="1"/>
          <p:bldP spid="30" grpId="1" animBg="1"/>
          <p:bldP spid="29" grpId="0" animBg="1"/>
          <p:bldP spid="29" grpId="1" animBg="1"/>
          <p:bldP spid="28" grpId="0" animBg="1"/>
          <p:bldP spid="28"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par>
                                    <p:cTn id="75" presetID="1" presetClass="entr" presetSubtype="0" fill="hold" nodeType="withEffect">
                                      <p:stCondLst>
                                        <p:cond delay="0"/>
                                      </p:stCondLst>
                                      <p:childTnLst>
                                        <p:set>
                                          <p:cBhvr>
                                            <p:cTn id="76" dur="1" fill="hold">
                                              <p:stCondLst>
                                                <p:cond delay="0"/>
                                              </p:stCondLst>
                                            </p:cTn>
                                            <p:tgtEl>
                                              <p:spTgt spid="70"/>
                                            </p:tgtEl>
                                            <p:attrNameLst>
                                              <p:attrName>style.visibility</p:attrName>
                                            </p:attrNameLst>
                                          </p:cBhvr>
                                          <p:to>
                                            <p:strVal val="visible"/>
                                          </p:to>
                                        </p:set>
                                      </p:childTnLst>
                                    </p:cTn>
                                  </p:par>
                                </p:childTnLst>
                              </p:cTn>
                            </p:par>
                            <p:par>
                              <p:cTn id="77" fill="hold">
                                <p:stCondLst>
                                  <p:cond delay="350"/>
                                </p:stCondLst>
                                <p:childTnLst>
                                  <p:par>
                                    <p:cTn id="78" presetID="42" presetClass="path" presetSubtype="0" accel="50000" decel="50000" fill="hold" nodeType="afterEffect">
                                      <p:stCondLst>
                                        <p:cond delay="0"/>
                                      </p:stCondLst>
                                      <p:childTnLst>
                                        <p:animMotion origin="layout" path="M 3.40278E-6 2.83951E-6 L 0.22157 0.00308 " pathEditMode="relative" rAng="0" ptsTypes="AA">
                                          <p:cBhvr>
                                            <p:cTn id="79" dur="1500" fill="hold"/>
                                            <p:tgtEl>
                                              <p:spTgt spid="70"/>
                                            </p:tgtEl>
                                            <p:attrNameLst>
                                              <p:attrName>ppt_x</p:attrName>
                                              <p:attrName>ppt_y</p:attrName>
                                            </p:attrNameLst>
                                          </p:cBhvr>
                                          <p:rCtr x="11079" y="154"/>
                                        </p:animMotion>
                                      </p:childTnLst>
                                    </p:cTn>
                                  </p:par>
                                  <p:par>
                                    <p:cTn id="80" presetID="1" presetClass="mediacall" presetSubtype="0" fill="hold" nodeType="withEffect">
                                      <p:stCondLst>
                                        <p:cond delay="250"/>
                                      </p:stCondLst>
                                      <p:childTnLst>
                                        <p:cmd type="call" cmd="playFrom(0.0)">
                                          <p:cBhvr>
                                            <p:cTn id="81" dur="1080" fill="hold"/>
                                            <p:tgtEl>
                                              <p:spTgt spid="59"/>
                                            </p:tgtEl>
                                          </p:cBhvr>
                                        </p:cmd>
                                      </p:childTnLst>
                                    </p:cTn>
                                  </p:par>
                                  <p:par>
                                    <p:cTn id="82" presetID="10" presetClass="entr" presetSubtype="0" fill="hold" grpId="0" nodeType="withEffect">
                                      <p:stCondLst>
                                        <p:cond delay="50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nodeType="withEffect">
                                      <p:stCondLst>
                                        <p:cond delay="1000"/>
                                      </p:stCondLst>
                                      <p:childTnLst>
                                        <p:set>
                                          <p:cBhvr>
                                            <p:cTn id="86" dur="1" fill="hold">
                                              <p:stCondLst>
                                                <p:cond delay="0"/>
                                              </p:stCondLst>
                                            </p:cTn>
                                            <p:tgtEl>
                                              <p:spTgt spid="80"/>
                                            </p:tgtEl>
                                            <p:attrNameLst>
                                              <p:attrName>style.visibility</p:attrName>
                                            </p:attrNameLst>
                                          </p:cBhvr>
                                          <p:to>
                                            <p:strVal val="visible"/>
                                          </p:to>
                                        </p:set>
                                        <p:animEffect transition="in" filter="fade">
                                          <p:cBhvr>
                                            <p:cTn id="87" dur="500"/>
                                            <p:tgtEl>
                                              <p:spTgt spid="80"/>
                                            </p:tgtEl>
                                          </p:cBhvr>
                                        </p:animEffect>
                                      </p:childTnLst>
                                    </p:cTn>
                                  </p:par>
                                </p:childTnLst>
                              </p:cTn>
                            </p:par>
                            <p:par>
                              <p:cTn id="88" fill="hold">
                                <p:stCondLst>
                                  <p:cond delay="1850"/>
                                </p:stCondLst>
                                <p:childTnLst>
                                  <p:par>
                                    <p:cTn id="89" presetID="10" presetClass="exit" presetSubtype="0" fill="hold" nodeType="afterEffect">
                                      <p:stCondLst>
                                        <p:cond delay="5000"/>
                                      </p:stCondLst>
                                      <p:childTnLst>
                                        <p:animEffect transition="out" filter="fade">
                                          <p:cBhvr>
                                            <p:cTn id="90" dur="1000"/>
                                            <p:tgtEl>
                                              <p:spTgt spid="70"/>
                                            </p:tgtEl>
                                          </p:cBhvr>
                                        </p:animEffect>
                                        <p:set>
                                          <p:cBhvr>
                                            <p:cTn id="91" dur="1" fill="hold">
                                              <p:stCondLst>
                                                <p:cond delay="999"/>
                                              </p:stCondLst>
                                            </p:cTn>
                                            <p:tgtEl>
                                              <p:spTgt spid="70"/>
                                            </p:tgtEl>
                                            <p:attrNameLst>
                                              <p:attrName>style.visibility</p:attrName>
                                            </p:attrNameLst>
                                          </p:cBhvr>
                                          <p:to>
                                            <p:strVal val="hidden"/>
                                          </p:to>
                                        </p:set>
                                      </p:childTnLst>
                                    </p:cTn>
                                  </p:par>
                                  <p:par>
                                    <p:cTn id="92" presetID="10" presetClass="exit" presetSubtype="0" fill="hold" nodeType="withEffect">
                                      <p:stCondLst>
                                        <p:cond delay="5000"/>
                                      </p:stCondLst>
                                      <p:childTnLst>
                                        <p:animEffect transition="out" filter="fade">
                                          <p:cBhvr>
                                            <p:cTn id="93" dur="1000"/>
                                            <p:tgtEl>
                                              <p:spTgt spid="80"/>
                                            </p:tgtEl>
                                          </p:cBhvr>
                                        </p:animEffect>
                                        <p:set>
                                          <p:cBhvr>
                                            <p:cTn id="94" dur="1" fill="hold">
                                              <p:stCondLst>
                                                <p:cond delay="999"/>
                                              </p:stCondLst>
                                            </p:cTn>
                                            <p:tgtEl>
                                              <p:spTgt spid="80"/>
                                            </p:tgtEl>
                                            <p:attrNameLst>
                                              <p:attrName>style.visibility</p:attrName>
                                            </p:attrNameLst>
                                          </p:cBhvr>
                                          <p:to>
                                            <p:strVal val="hidden"/>
                                          </p:to>
                                        </p:set>
                                      </p:childTnLst>
                                    </p:cTn>
                                  </p:par>
                                  <p:par>
                                    <p:cTn id="95" presetID="10" presetClass="exit" presetSubtype="0" fill="hold" grpId="1" nodeType="withEffect">
                                      <p:stCondLst>
                                        <p:cond delay="5000"/>
                                      </p:stCondLst>
                                      <p:childTnLst>
                                        <p:animEffect transition="out" filter="fade">
                                          <p:cBhvr>
                                            <p:cTn id="96" dur="1000"/>
                                            <p:tgtEl>
                                              <p:spTgt spid="28"/>
                                            </p:tgtEl>
                                          </p:cBhvr>
                                        </p:animEffect>
                                        <p:set>
                                          <p:cBhvr>
                                            <p:cTn id="97"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2" presetClass="exit" presetSubtype="3" fill="hold" grpId="1" nodeType="clickEffect">
                                      <p:stCondLst>
                                        <p:cond delay="0"/>
                                      </p:stCondLst>
                                      <p:childTnLst>
                                        <p:anim calcmode="lin" valueType="num">
                                          <p:cBhvr additive="base">
                                            <p:cTn id="102" dur="350"/>
                                            <p:tgtEl>
                                              <p:spTgt spid="20"/>
                                            </p:tgtEl>
                                            <p:attrNameLst>
                                              <p:attrName>ppt_x</p:attrName>
                                            </p:attrNameLst>
                                          </p:cBhvr>
                                          <p:tavLst>
                                            <p:tav tm="0">
                                              <p:val>
                                                <p:strVal val="ppt_x"/>
                                              </p:val>
                                            </p:tav>
                                            <p:tav tm="100000">
                                              <p:val>
                                                <p:strVal val="1+ppt_w/2"/>
                                              </p:val>
                                            </p:tav>
                                          </p:tavLst>
                                        </p:anim>
                                        <p:anim calcmode="lin" valueType="num">
                                          <p:cBhvr additive="base">
                                            <p:cTn id="103" dur="350"/>
                                            <p:tgtEl>
                                              <p:spTgt spid="20"/>
                                            </p:tgtEl>
                                            <p:attrNameLst>
                                              <p:attrName>ppt_y</p:attrName>
                                            </p:attrNameLst>
                                          </p:cBhvr>
                                          <p:tavLst>
                                            <p:tav tm="0">
                                              <p:val>
                                                <p:strVal val="ppt_y"/>
                                              </p:val>
                                            </p:tav>
                                            <p:tav tm="100000">
                                              <p:val>
                                                <p:strVal val="0-ppt_h/2"/>
                                              </p:val>
                                            </p:tav>
                                          </p:tavLst>
                                        </p:anim>
                                        <p:set>
                                          <p:cBhvr>
                                            <p:cTn id="104" dur="1" fill="hold">
                                              <p:stCondLst>
                                                <p:cond delay="349"/>
                                              </p:stCondLst>
                                            </p:cTn>
                                            <p:tgtEl>
                                              <p:spTgt spid="2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100"/>
                                            <p:tgtEl>
                                              <p:spTgt spid="52"/>
                                            </p:tgtEl>
                                          </p:cBhvr>
                                        </p:animEffect>
                                        <p:set>
                                          <p:cBhvr>
                                            <p:cTn id="107" dur="1" fill="hold">
                                              <p:stCondLst>
                                                <p:cond delay="99"/>
                                              </p:stCondLst>
                                            </p:cTn>
                                            <p:tgtEl>
                                              <p:spTgt spid="52"/>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339" fill="hold"/>
                                            <p:tgtEl>
                                              <p:spTgt spid="9"/>
                                            </p:tgtEl>
                                          </p:cBhvr>
                                        </p:cmd>
                                      </p:childTnLst>
                                    </p:cTn>
                                  </p:par>
                                  <p:par>
                                    <p:cTn id="110" presetID="1" presetClass="entr" presetSubtype="0" fill="hold" nodeType="withEffect">
                                      <p:stCondLst>
                                        <p:cond delay="0"/>
                                      </p:stCondLst>
                                      <p:childTnLst>
                                        <p:set>
                                          <p:cBhvr>
                                            <p:cTn id="111" dur="1" fill="hold">
                                              <p:stCondLst>
                                                <p:cond delay="0"/>
                                              </p:stCondLst>
                                            </p:cTn>
                                            <p:tgtEl>
                                              <p:spTgt spid="71"/>
                                            </p:tgtEl>
                                            <p:attrNameLst>
                                              <p:attrName>style.visibility</p:attrName>
                                            </p:attrNameLst>
                                          </p:cBhvr>
                                          <p:to>
                                            <p:strVal val="visible"/>
                                          </p:to>
                                        </p:set>
                                      </p:childTnLst>
                                    </p:cTn>
                                  </p:par>
                                </p:childTnLst>
                              </p:cTn>
                            </p:par>
                            <p:par>
                              <p:cTn id="112" fill="hold">
                                <p:stCondLst>
                                  <p:cond delay="350"/>
                                </p:stCondLst>
                                <p:childTnLst>
                                  <p:par>
                                    <p:cTn id="113" presetID="37" presetClass="path" presetSubtype="0" accel="50000" decel="50000" fill="hold" nodeType="afterEffect">
                                      <p:stCondLst>
                                        <p:cond delay="0"/>
                                      </p:stCondLst>
                                      <p:childTnLst>
                                        <p:animMotion origin="layout" path="M 2.84722E-6 1.7284E-6 L -0.06348 -0.076 C -0.07661 -0.09317 -0.09657 -0.10282 -0.11741 -0.10282 C -0.14095 -0.10282 -0.16005 -0.09317 -0.17318 -0.076 L -0.23644 1.7284E-6 " pathEditMode="relative" rAng="0" ptsTypes="AAAAA">
                                          <p:cBhvr>
                                            <p:cTn id="114" dur="1500" fill="hold"/>
                                            <p:tgtEl>
                                              <p:spTgt spid="71"/>
                                            </p:tgtEl>
                                            <p:attrNameLst>
                                              <p:attrName>ppt_x</p:attrName>
                                              <p:attrName>ppt_y</p:attrName>
                                            </p:attrNameLst>
                                          </p:cBhvr>
                                          <p:rCtr x="-11827" y="-5150"/>
                                        </p:animMotion>
                                      </p:childTnLst>
                                    </p:cTn>
                                  </p:par>
                                  <p:par>
                                    <p:cTn id="115" presetID="1" presetClass="mediacall" presetSubtype="0" fill="hold" nodeType="withEffect">
                                      <p:stCondLst>
                                        <p:cond delay="500"/>
                                      </p:stCondLst>
                                      <p:childTnLst>
                                        <p:cmd type="call" cmd="playFrom(0.0)">
                                          <p:cBhvr>
                                            <p:cTn id="116" dur="235" fill="hold"/>
                                            <p:tgtEl>
                                              <p:spTgt spid="60"/>
                                            </p:tgtEl>
                                          </p:cBhvr>
                                        </p:cmd>
                                      </p:childTnLst>
                                    </p:cTn>
                                  </p:par>
                                  <p:par>
                                    <p:cTn id="117" presetID="42" presetClass="path" presetSubtype="0" repeatCount="5000" autoRev="1" fill="hold" nodeType="withEffect">
                                      <p:stCondLst>
                                        <p:cond delay="1500"/>
                                      </p:stCondLst>
                                      <p:childTnLst>
                                        <p:animMotion origin="layout" path="M -0.23546 -0.05961 L -0.23579 -0.00097 " pathEditMode="relative" rAng="0" ptsTypes="AA">
                                          <p:cBhvr>
                                            <p:cTn id="118" dur="750" spd="-100000" fill="hold"/>
                                            <p:tgtEl>
                                              <p:spTgt spid="71"/>
                                            </p:tgtEl>
                                            <p:attrNameLst>
                                              <p:attrName>ppt_x</p:attrName>
                                              <p:attrName>ppt_y</p:attrName>
                                            </p:attrNameLst>
                                          </p:cBhvr>
                                          <p:rCtr x="-22" y="2932"/>
                                        </p:animMotion>
                                      </p:childTnLst>
                                    </p:cTn>
                                  </p:par>
                                  <p:par>
                                    <p:cTn id="119" presetID="10" presetClass="entr" presetSubtype="0" fill="hold" grpId="0" nodeType="withEffect">
                                      <p:stCondLst>
                                        <p:cond delay="50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par>
                                    <p:cTn id="122" presetID="10" presetClass="entr" presetSubtype="0" fill="hold" nodeType="withEffect">
                                      <p:stCondLst>
                                        <p:cond delay="1000"/>
                                      </p:stCondLst>
                                      <p:childTnLst>
                                        <p:set>
                                          <p:cBhvr>
                                            <p:cTn id="123" dur="1" fill="hold">
                                              <p:stCondLst>
                                                <p:cond delay="0"/>
                                              </p:stCondLst>
                                            </p:cTn>
                                            <p:tgtEl>
                                              <p:spTgt spid="72"/>
                                            </p:tgtEl>
                                            <p:attrNameLst>
                                              <p:attrName>style.visibility</p:attrName>
                                            </p:attrNameLst>
                                          </p:cBhvr>
                                          <p:to>
                                            <p:strVal val="visible"/>
                                          </p:to>
                                        </p:set>
                                        <p:animEffect transition="in" filter="fade">
                                          <p:cBhvr>
                                            <p:cTn id="124" dur="500"/>
                                            <p:tgtEl>
                                              <p:spTgt spid="72"/>
                                            </p:tgtEl>
                                          </p:cBhvr>
                                        </p:animEffect>
                                      </p:childTnLst>
                                    </p:cTn>
                                  </p:par>
                                  <p:par>
                                    <p:cTn id="125" presetID="10" presetClass="exit" presetSubtype="0" fill="hold" nodeType="withEffect">
                                      <p:stCondLst>
                                        <p:cond delay="6000"/>
                                      </p:stCondLst>
                                      <p:childTnLst>
                                        <p:animEffect transition="out" filter="fade">
                                          <p:cBhvr>
                                            <p:cTn id="126" dur="1000"/>
                                            <p:tgtEl>
                                              <p:spTgt spid="71"/>
                                            </p:tgtEl>
                                          </p:cBhvr>
                                        </p:animEffect>
                                        <p:set>
                                          <p:cBhvr>
                                            <p:cTn id="127" dur="1" fill="hold">
                                              <p:stCondLst>
                                                <p:cond delay="999"/>
                                              </p:stCondLst>
                                            </p:cTn>
                                            <p:tgtEl>
                                              <p:spTgt spid="71"/>
                                            </p:tgtEl>
                                            <p:attrNameLst>
                                              <p:attrName>style.visibility</p:attrName>
                                            </p:attrNameLst>
                                          </p:cBhvr>
                                          <p:to>
                                            <p:strVal val="hidden"/>
                                          </p:to>
                                        </p:set>
                                      </p:childTnLst>
                                    </p:cTn>
                                  </p:par>
                                  <p:par>
                                    <p:cTn id="128" presetID="10" presetClass="exit" presetSubtype="0" fill="hold" nodeType="withEffect">
                                      <p:stCondLst>
                                        <p:cond delay="6000"/>
                                      </p:stCondLst>
                                      <p:childTnLst>
                                        <p:animEffect transition="out" filter="fade">
                                          <p:cBhvr>
                                            <p:cTn id="129" dur="1000"/>
                                            <p:tgtEl>
                                              <p:spTgt spid="72"/>
                                            </p:tgtEl>
                                          </p:cBhvr>
                                        </p:animEffect>
                                        <p:set>
                                          <p:cBhvr>
                                            <p:cTn id="130" dur="1" fill="hold">
                                              <p:stCondLst>
                                                <p:cond delay="999"/>
                                              </p:stCondLst>
                                            </p:cTn>
                                            <p:tgtEl>
                                              <p:spTgt spid="72"/>
                                            </p:tgtEl>
                                            <p:attrNameLst>
                                              <p:attrName>style.visibility</p:attrName>
                                            </p:attrNameLst>
                                          </p:cBhvr>
                                          <p:to>
                                            <p:strVal val="hidden"/>
                                          </p:to>
                                        </p:set>
                                      </p:childTnLst>
                                    </p:cTn>
                                  </p:par>
                                  <p:par>
                                    <p:cTn id="131" presetID="10" presetClass="exit" presetSubtype="0" fill="hold" grpId="1" nodeType="withEffect">
                                      <p:stCondLst>
                                        <p:cond delay="6000"/>
                                      </p:stCondLst>
                                      <p:childTnLst>
                                        <p:animEffect transition="out" filter="fade">
                                          <p:cBhvr>
                                            <p:cTn id="132" dur="1000"/>
                                            <p:tgtEl>
                                              <p:spTgt spid="29"/>
                                            </p:tgtEl>
                                          </p:cBhvr>
                                        </p:animEffect>
                                        <p:set>
                                          <p:cBhvr>
                                            <p:cTn id="133"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4" restart="whenNotActive" fill="hold" evtFilter="cancelBubble" nodeType="interactiveSeq">
                    <p:stCondLst>
                      <p:cond evt="onClick" delay="0">
                        <p:tgtEl>
                          <p:spTgt spid="21"/>
                        </p:tgtEl>
                      </p:cond>
                    </p:stCondLst>
                    <p:endSync evt="end" delay="0">
                      <p:rtn val="all"/>
                    </p:endSync>
                    <p:childTnLst>
                      <p:par>
                        <p:cTn id="135" fill="hold">
                          <p:stCondLst>
                            <p:cond delay="0"/>
                          </p:stCondLst>
                          <p:childTnLst>
                            <p:par>
                              <p:cTn id="136" fill="hold">
                                <p:stCondLst>
                                  <p:cond delay="0"/>
                                </p:stCondLst>
                                <p:childTnLst>
                                  <p:par>
                                    <p:cTn id="137" presetID="2" presetClass="exit" presetSubtype="8" fill="hold" grpId="1" nodeType="clickEffect">
                                      <p:stCondLst>
                                        <p:cond delay="0"/>
                                      </p:stCondLst>
                                      <p:childTnLst>
                                        <p:anim calcmode="lin" valueType="num">
                                          <p:cBhvr additive="base">
                                            <p:cTn id="138" dur="350"/>
                                            <p:tgtEl>
                                              <p:spTgt spid="21"/>
                                            </p:tgtEl>
                                            <p:attrNameLst>
                                              <p:attrName>ppt_x</p:attrName>
                                            </p:attrNameLst>
                                          </p:cBhvr>
                                          <p:tavLst>
                                            <p:tav tm="0">
                                              <p:val>
                                                <p:strVal val="ppt_x"/>
                                              </p:val>
                                            </p:tav>
                                            <p:tav tm="100000">
                                              <p:val>
                                                <p:strVal val="0-ppt_w/2"/>
                                              </p:val>
                                            </p:tav>
                                          </p:tavLst>
                                        </p:anim>
                                        <p:anim calcmode="lin" valueType="num">
                                          <p:cBhvr additive="base">
                                            <p:cTn id="139" dur="350"/>
                                            <p:tgtEl>
                                              <p:spTgt spid="21"/>
                                            </p:tgtEl>
                                            <p:attrNameLst>
                                              <p:attrName>ppt_y</p:attrName>
                                            </p:attrNameLst>
                                          </p:cBhvr>
                                          <p:tavLst>
                                            <p:tav tm="0">
                                              <p:val>
                                                <p:strVal val="ppt_y"/>
                                              </p:val>
                                            </p:tav>
                                            <p:tav tm="100000">
                                              <p:val>
                                                <p:strVal val="ppt_y"/>
                                              </p:val>
                                            </p:tav>
                                          </p:tavLst>
                                        </p:anim>
                                        <p:set>
                                          <p:cBhvr>
                                            <p:cTn id="140" dur="1" fill="hold">
                                              <p:stCondLst>
                                                <p:cond delay="349"/>
                                              </p:stCondLst>
                                            </p:cTn>
                                            <p:tgtEl>
                                              <p:spTgt spid="2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100"/>
                                            <p:tgtEl>
                                              <p:spTgt spid="51"/>
                                            </p:tgtEl>
                                          </p:cBhvr>
                                        </p:animEffect>
                                        <p:set>
                                          <p:cBhvr>
                                            <p:cTn id="143" dur="1" fill="hold">
                                              <p:stCondLst>
                                                <p:cond delay="99"/>
                                              </p:stCondLst>
                                            </p:cTn>
                                            <p:tgtEl>
                                              <p:spTgt spid="51"/>
                                            </p:tgtEl>
                                            <p:attrNameLst>
                                              <p:attrName>style.visibility</p:attrName>
                                            </p:attrNameLst>
                                          </p:cBhvr>
                                          <p:to>
                                            <p:strVal val="hidden"/>
                                          </p:to>
                                        </p:set>
                                      </p:childTnLst>
                                    </p:cTn>
                                  </p:par>
                                  <p:par>
                                    <p:cTn id="144" presetID="1" presetClass="mediacall" presetSubtype="0" fill="hold" nodeType="withEffect">
                                      <p:stCondLst>
                                        <p:cond delay="0"/>
                                      </p:stCondLst>
                                      <p:childTnLst>
                                        <p:cmd type="call" cmd="playFrom(0.0)">
                                          <p:cBhvr>
                                            <p:cTn id="145" dur="339" fill="hold"/>
                                            <p:tgtEl>
                                              <p:spTgt spid="9"/>
                                            </p:tgtEl>
                                          </p:cBhvr>
                                        </p:cmd>
                                      </p:childTnLst>
                                    </p:cTn>
                                  </p:par>
                                  <p:par>
                                    <p:cTn id="146" presetID="1" presetClass="entr" presetSubtype="0" fill="hold" nodeType="withEffect">
                                      <p:stCondLst>
                                        <p:cond delay="0"/>
                                      </p:stCondLst>
                                      <p:childTnLst>
                                        <p:set>
                                          <p:cBhvr>
                                            <p:cTn id="147" dur="1" fill="hold">
                                              <p:stCondLst>
                                                <p:cond delay="0"/>
                                              </p:stCondLst>
                                            </p:cTn>
                                            <p:tgtEl>
                                              <p:spTgt spid="54"/>
                                            </p:tgtEl>
                                            <p:attrNameLst>
                                              <p:attrName>style.visibility</p:attrName>
                                            </p:attrNameLst>
                                          </p:cBhvr>
                                          <p:to>
                                            <p:strVal val="visible"/>
                                          </p:to>
                                        </p:set>
                                      </p:childTnLst>
                                    </p:cTn>
                                  </p:par>
                                </p:childTnLst>
                              </p:cTn>
                            </p:par>
                            <p:par>
                              <p:cTn id="148" fill="hold">
                                <p:stCondLst>
                                  <p:cond delay="350"/>
                                </p:stCondLst>
                                <p:childTnLst>
                                  <p:par>
                                    <p:cTn id="149" presetID="0" presetClass="path" presetSubtype="0" accel="50000" decel="50000" fill="hold" nodeType="afterEffect">
                                      <p:stCondLst>
                                        <p:cond delay="0"/>
                                      </p:stCondLst>
                                      <p:childTnLst>
                                        <p:animMotion origin="layout" path="M -4.82639E-6 -0.00019 C 0.00228 -0.15432 0.00369 -0.30922 0.00543 -0.46296 C 0.08518 -0.31057 0.14801 -0.1439 0.22472 0.01235 " pathEditMode="relative" rAng="0" ptsTypes="AAA">
                                          <p:cBhvr>
                                            <p:cTn id="150" dur="1500" fill="hold"/>
                                            <p:tgtEl>
                                              <p:spTgt spid="54"/>
                                            </p:tgtEl>
                                            <p:attrNameLst>
                                              <p:attrName>ppt_x</p:attrName>
                                              <p:attrName>ppt_y</p:attrName>
                                            </p:attrNameLst>
                                          </p:cBhvr>
                                          <p:rCtr x="11230" y="-22512"/>
                                        </p:animMotion>
                                      </p:childTnLst>
                                    </p:cTn>
                                  </p:par>
                                  <p:par>
                                    <p:cTn id="151" presetID="1" presetClass="mediacall" presetSubtype="0" fill="hold" nodeType="withEffect">
                                      <p:stCondLst>
                                        <p:cond delay="250"/>
                                      </p:stCondLst>
                                      <p:childTnLst>
                                        <p:cmd type="call" cmd="playFrom(0.0)">
                                          <p:cBhvr>
                                            <p:cTn id="152" dur="1824" fill="hold"/>
                                            <p:tgtEl>
                                              <p:spTgt spid="61"/>
                                            </p:tgtEl>
                                          </p:cBhvr>
                                        </p:cmd>
                                      </p:childTnLst>
                                    </p:cTn>
                                  </p:par>
                                  <p:par>
                                    <p:cTn id="153" presetID="10" presetClass="entr" presetSubtype="0" fill="hold" grpId="0" nodeType="withEffect">
                                      <p:stCondLst>
                                        <p:cond delay="500"/>
                                      </p:stCondLst>
                                      <p:childTnLst>
                                        <p:set>
                                          <p:cBhvr>
                                            <p:cTn id="154" dur="1" fill="hold">
                                              <p:stCondLst>
                                                <p:cond delay="0"/>
                                              </p:stCondLst>
                                            </p:cTn>
                                            <p:tgtEl>
                                              <p:spTgt spid="30"/>
                                            </p:tgtEl>
                                            <p:attrNameLst>
                                              <p:attrName>style.visibility</p:attrName>
                                            </p:attrNameLst>
                                          </p:cBhvr>
                                          <p:to>
                                            <p:strVal val="visible"/>
                                          </p:to>
                                        </p:set>
                                        <p:animEffect transition="in" filter="fade">
                                          <p:cBhvr>
                                            <p:cTn id="155" dur="500"/>
                                            <p:tgtEl>
                                              <p:spTgt spid="30"/>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55"/>
                                            </p:tgtEl>
                                            <p:attrNameLst>
                                              <p:attrName>style.visibility</p:attrName>
                                            </p:attrNameLst>
                                          </p:cBhvr>
                                          <p:to>
                                            <p:strVal val="visible"/>
                                          </p:to>
                                        </p:set>
                                        <p:animEffect transition="in" filter="fade">
                                          <p:cBhvr>
                                            <p:cTn id="158" dur="500"/>
                                            <p:tgtEl>
                                              <p:spTgt spid="55"/>
                                            </p:tgtEl>
                                          </p:cBhvr>
                                        </p:animEffect>
                                      </p:childTnLst>
                                    </p:cTn>
                                  </p:par>
                                </p:childTnLst>
                              </p:cTn>
                            </p:par>
                            <p:par>
                              <p:cTn id="159" fill="hold">
                                <p:stCondLst>
                                  <p:cond delay="2424"/>
                                </p:stCondLst>
                                <p:childTnLst>
                                  <p:par>
                                    <p:cTn id="160" presetID="10" presetClass="exit" presetSubtype="0" fill="hold" nodeType="afterEffect">
                                      <p:stCondLst>
                                        <p:cond delay="5000"/>
                                      </p:stCondLst>
                                      <p:childTnLst>
                                        <p:animEffect transition="out" filter="fade">
                                          <p:cBhvr>
                                            <p:cTn id="161" dur="1000"/>
                                            <p:tgtEl>
                                              <p:spTgt spid="54"/>
                                            </p:tgtEl>
                                          </p:cBhvr>
                                        </p:animEffect>
                                        <p:set>
                                          <p:cBhvr>
                                            <p:cTn id="162" dur="1" fill="hold">
                                              <p:stCondLst>
                                                <p:cond delay="999"/>
                                              </p:stCondLst>
                                            </p:cTn>
                                            <p:tgtEl>
                                              <p:spTgt spid="54"/>
                                            </p:tgtEl>
                                            <p:attrNameLst>
                                              <p:attrName>style.visibility</p:attrName>
                                            </p:attrNameLst>
                                          </p:cBhvr>
                                          <p:to>
                                            <p:strVal val="hidden"/>
                                          </p:to>
                                        </p:set>
                                      </p:childTnLst>
                                    </p:cTn>
                                  </p:par>
                                  <p:par>
                                    <p:cTn id="163" presetID="10" presetClass="exit" presetSubtype="0" fill="hold" nodeType="withEffect">
                                      <p:stCondLst>
                                        <p:cond delay="5000"/>
                                      </p:stCondLst>
                                      <p:childTnLst>
                                        <p:animEffect transition="out" filter="fade">
                                          <p:cBhvr>
                                            <p:cTn id="164" dur="1000"/>
                                            <p:tgtEl>
                                              <p:spTgt spid="55"/>
                                            </p:tgtEl>
                                          </p:cBhvr>
                                        </p:animEffect>
                                        <p:set>
                                          <p:cBhvr>
                                            <p:cTn id="165" dur="1" fill="hold">
                                              <p:stCondLst>
                                                <p:cond delay="999"/>
                                              </p:stCondLst>
                                            </p:cTn>
                                            <p:tgtEl>
                                              <p:spTgt spid="55"/>
                                            </p:tgtEl>
                                            <p:attrNameLst>
                                              <p:attrName>style.visibility</p:attrName>
                                            </p:attrNameLst>
                                          </p:cBhvr>
                                          <p:to>
                                            <p:strVal val="hidden"/>
                                          </p:to>
                                        </p:set>
                                      </p:childTnLst>
                                    </p:cTn>
                                  </p:par>
                                  <p:par>
                                    <p:cTn id="166" presetID="10" presetClass="exit" presetSubtype="0" fill="hold" grpId="1" nodeType="withEffect">
                                      <p:stCondLst>
                                        <p:cond delay="5000"/>
                                      </p:stCondLst>
                                      <p:childTnLst>
                                        <p:animEffect transition="out" filter="fade">
                                          <p:cBhvr>
                                            <p:cTn id="167" dur="1000"/>
                                            <p:tgtEl>
                                              <p:spTgt spid="30"/>
                                            </p:tgtEl>
                                          </p:cBhvr>
                                        </p:animEffect>
                                        <p:set>
                                          <p:cBhvr>
                                            <p:cTn id="168"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69" restart="whenNotActive" fill="hold" evtFilter="cancelBubble" nodeType="interactiveSeq">
                    <p:stCondLst>
                      <p:cond evt="onClick" delay="0">
                        <p:tgtEl>
                          <p:spTgt spid="22"/>
                        </p:tgtEl>
                      </p:cond>
                    </p:stCondLst>
                    <p:endSync evt="end" delay="0">
                      <p:rtn val="all"/>
                    </p:endSync>
                    <p:childTnLst>
                      <p:par>
                        <p:cTn id="170" fill="hold">
                          <p:stCondLst>
                            <p:cond delay="0"/>
                          </p:stCondLst>
                          <p:childTnLst>
                            <p:par>
                              <p:cTn id="171" fill="hold">
                                <p:stCondLst>
                                  <p:cond delay="0"/>
                                </p:stCondLst>
                                <p:childTnLst>
                                  <p:par>
                                    <p:cTn id="172" presetID="2" presetClass="exit" presetSubtype="2" fill="hold" grpId="1" nodeType="clickEffect">
                                      <p:stCondLst>
                                        <p:cond delay="0"/>
                                      </p:stCondLst>
                                      <p:childTnLst>
                                        <p:anim calcmode="lin" valueType="num">
                                          <p:cBhvr additive="base">
                                            <p:cTn id="173" dur="350"/>
                                            <p:tgtEl>
                                              <p:spTgt spid="22"/>
                                            </p:tgtEl>
                                            <p:attrNameLst>
                                              <p:attrName>ppt_x</p:attrName>
                                            </p:attrNameLst>
                                          </p:cBhvr>
                                          <p:tavLst>
                                            <p:tav tm="0">
                                              <p:val>
                                                <p:strVal val="ppt_x"/>
                                              </p:val>
                                            </p:tav>
                                            <p:tav tm="100000">
                                              <p:val>
                                                <p:strVal val="1+ppt_w/2"/>
                                              </p:val>
                                            </p:tav>
                                          </p:tavLst>
                                        </p:anim>
                                        <p:anim calcmode="lin" valueType="num">
                                          <p:cBhvr additive="base">
                                            <p:cTn id="174" dur="350"/>
                                            <p:tgtEl>
                                              <p:spTgt spid="22"/>
                                            </p:tgtEl>
                                            <p:attrNameLst>
                                              <p:attrName>ppt_y</p:attrName>
                                            </p:attrNameLst>
                                          </p:cBhvr>
                                          <p:tavLst>
                                            <p:tav tm="0">
                                              <p:val>
                                                <p:strVal val="ppt_y"/>
                                              </p:val>
                                            </p:tav>
                                            <p:tav tm="100000">
                                              <p:val>
                                                <p:strVal val="ppt_y"/>
                                              </p:val>
                                            </p:tav>
                                          </p:tavLst>
                                        </p:anim>
                                        <p:set>
                                          <p:cBhvr>
                                            <p:cTn id="175" dur="1" fill="hold">
                                              <p:stCondLst>
                                                <p:cond delay="349"/>
                                              </p:stCondLst>
                                            </p:cTn>
                                            <p:tgtEl>
                                              <p:spTgt spid="22"/>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100"/>
                                            <p:tgtEl>
                                              <p:spTgt spid="50"/>
                                            </p:tgtEl>
                                          </p:cBhvr>
                                        </p:animEffect>
                                        <p:set>
                                          <p:cBhvr>
                                            <p:cTn id="178" dur="1" fill="hold">
                                              <p:stCondLst>
                                                <p:cond delay="99"/>
                                              </p:stCondLst>
                                            </p:cTn>
                                            <p:tgtEl>
                                              <p:spTgt spid="50"/>
                                            </p:tgtEl>
                                            <p:attrNameLst>
                                              <p:attrName>style.visibility</p:attrName>
                                            </p:attrNameLst>
                                          </p:cBhvr>
                                          <p:to>
                                            <p:strVal val="hidden"/>
                                          </p:to>
                                        </p:set>
                                      </p:childTnLst>
                                    </p:cTn>
                                  </p:par>
                                  <p:par>
                                    <p:cTn id="179" presetID="1" presetClass="mediacall" presetSubtype="0" fill="hold" nodeType="withEffect">
                                      <p:stCondLst>
                                        <p:cond delay="0"/>
                                      </p:stCondLst>
                                      <p:childTnLst>
                                        <p:cmd type="call" cmd="playFrom(0.0)">
                                          <p:cBhvr>
                                            <p:cTn id="180" dur="339" fill="hold"/>
                                            <p:tgtEl>
                                              <p:spTgt spid="9"/>
                                            </p:tgtEl>
                                          </p:cBhvr>
                                        </p:cmd>
                                      </p:childTnLst>
                                    </p:cTn>
                                  </p:par>
                                  <p:par>
                                    <p:cTn id="181" presetID="1" presetClass="entr" presetSubtype="0" fill="hold" nodeType="withEffect">
                                      <p:stCondLst>
                                        <p:cond delay="0"/>
                                      </p:stCondLst>
                                      <p:childTnLst>
                                        <p:set>
                                          <p:cBhvr>
                                            <p:cTn id="182" dur="1" fill="hold">
                                              <p:stCondLst>
                                                <p:cond delay="0"/>
                                              </p:stCondLst>
                                            </p:cTn>
                                            <p:tgtEl>
                                              <p:spTgt spid="88"/>
                                            </p:tgtEl>
                                            <p:attrNameLst>
                                              <p:attrName>style.visibility</p:attrName>
                                            </p:attrNameLst>
                                          </p:cBhvr>
                                          <p:to>
                                            <p:strVal val="visible"/>
                                          </p:to>
                                        </p:set>
                                      </p:childTnLst>
                                    </p:cTn>
                                  </p:par>
                                </p:childTnLst>
                              </p:cTn>
                            </p:par>
                            <p:par>
                              <p:cTn id="183" fill="hold">
                                <p:stCondLst>
                                  <p:cond delay="350"/>
                                </p:stCondLst>
                                <p:childTnLst>
                                  <p:par>
                                    <p:cTn id="184" presetID="42" presetClass="path" presetSubtype="0" accel="50000" decel="50000" fill="hold" nodeType="afterEffect">
                                      <p:stCondLst>
                                        <p:cond delay="0"/>
                                      </p:stCondLst>
                                      <p:childTnLst>
                                        <p:animMotion origin="layout" path="M -2.77778E-7 1.17284E-6 L -0.21701 0.00309 " pathEditMode="relative" rAng="0" ptsTypes="AA">
                                          <p:cBhvr>
                                            <p:cTn id="185" dur="1500" fill="hold"/>
                                            <p:tgtEl>
                                              <p:spTgt spid="88"/>
                                            </p:tgtEl>
                                            <p:attrNameLst>
                                              <p:attrName>ppt_x</p:attrName>
                                              <p:attrName>ppt_y</p:attrName>
                                            </p:attrNameLst>
                                          </p:cBhvr>
                                          <p:rCtr x="-10851" y="154"/>
                                        </p:animMotion>
                                      </p:childTnLst>
                                    </p:cTn>
                                  </p:par>
                                  <p:par>
                                    <p:cTn id="186" presetID="1" presetClass="mediacall" presetSubtype="0" fill="hold" nodeType="withEffect">
                                      <p:stCondLst>
                                        <p:cond delay="250"/>
                                      </p:stCondLst>
                                      <p:childTnLst>
                                        <p:cmd type="call" cmd="playFrom(0.0)">
                                          <p:cBhvr>
                                            <p:cTn id="187" dur="705" fill="hold"/>
                                            <p:tgtEl>
                                              <p:spTgt spid="62"/>
                                            </p:tgtEl>
                                          </p:cBhvr>
                                        </p:cmd>
                                      </p:childTnLst>
                                    </p:cTn>
                                  </p:par>
                                  <p:par>
                                    <p:cTn id="188" presetID="10" presetClass="entr" presetSubtype="0" fill="hold" grpId="0" nodeType="withEffect">
                                      <p:stCondLst>
                                        <p:cond delay="500"/>
                                      </p:stCondLst>
                                      <p:childTnLst>
                                        <p:set>
                                          <p:cBhvr>
                                            <p:cTn id="189" dur="1" fill="hold">
                                              <p:stCondLst>
                                                <p:cond delay="0"/>
                                              </p:stCondLst>
                                            </p:cTn>
                                            <p:tgtEl>
                                              <p:spTgt spid="31"/>
                                            </p:tgtEl>
                                            <p:attrNameLst>
                                              <p:attrName>style.visibility</p:attrName>
                                            </p:attrNameLst>
                                          </p:cBhvr>
                                          <p:to>
                                            <p:strVal val="visible"/>
                                          </p:to>
                                        </p:set>
                                        <p:animEffect transition="in" filter="fade">
                                          <p:cBhvr>
                                            <p:cTn id="190" dur="500"/>
                                            <p:tgtEl>
                                              <p:spTgt spid="31"/>
                                            </p:tgtEl>
                                          </p:cBhvr>
                                        </p:animEffect>
                                      </p:childTnLst>
                                    </p:cTn>
                                  </p:par>
                                  <p:par>
                                    <p:cTn id="191" presetID="10" presetClass="entr" presetSubtype="0" fill="hold" nodeType="withEffect">
                                      <p:stCondLst>
                                        <p:cond delay="1000"/>
                                      </p:stCondLst>
                                      <p:childTnLst>
                                        <p:set>
                                          <p:cBhvr>
                                            <p:cTn id="192" dur="1" fill="hold">
                                              <p:stCondLst>
                                                <p:cond delay="0"/>
                                              </p:stCondLst>
                                            </p:cTn>
                                            <p:tgtEl>
                                              <p:spTgt spid="89"/>
                                            </p:tgtEl>
                                            <p:attrNameLst>
                                              <p:attrName>style.visibility</p:attrName>
                                            </p:attrNameLst>
                                          </p:cBhvr>
                                          <p:to>
                                            <p:strVal val="visible"/>
                                          </p:to>
                                        </p:set>
                                        <p:animEffect transition="in" filter="fade">
                                          <p:cBhvr>
                                            <p:cTn id="193" dur="500"/>
                                            <p:tgtEl>
                                              <p:spTgt spid="89"/>
                                            </p:tgtEl>
                                          </p:cBhvr>
                                        </p:animEffect>
                                      </p:childTnLst>
                                    </p:cTn>
                                  </p:par>
                                </p:childTnLst>
                              </p:cTn>
                            </p:par>
                            <p:par>
                              <p:cTn id="194" fill="hold">
                                <p:stCondLst>
                                  <p:cond delay="1850"/>
                                </p:stCondLst>
                                <p:childTnLst>
                                  <p:par>
                                    <p:cTn id="195" presetID="10" presetClass="exit" presetSubtype="0" fill="hold" nodeType="afterEffect">
                                      <p:stCondLst>
                                        <p:cond delay="5000"/>
                                      </p:stCondLst>
                                      <p:childTnLst>
                                        <p:animEffect transition="out" filter="fade">
                                          <p:cBhvr>
                                            <p:cTn id="196" dur="1000"/>
                                            <p:tgtEl>
                                              <p:spTgt spid="88"/>
                                            </p:tgtEl>
                                          </p:cBhvr>
                                        </p:animEffect>
                                        <p:set>
                                          <p:cBhvr>
                                            <p:cTn id="197" dur="1" fill="hold">
                                              <p:stCondLst>
                                                <p:cond delay="999"/>
                                              </p:stCondLst>
                                            </p:cTn>
                                            <p:tgtEl>
                                              <p:spTgt spid="88"/>
                                            </p:tgtEl>
                                            <p:attrNameLst>
                                              <p:attrName>style.visibility</p:attrName>
                                            </p:attrNameLst>
                                          </p:cBhvr>
                                          <p:to>
                                            <p:strVal val="hidden"/>
                                          </p:to>
                                        </p:set>
                                      </p:childTnLst>
                                    </p:cTn>
                                  </p:par>
                                  <p:par>
                                    <p:cTn id="198" presetID="10" presetClass="exit" presetSubtype="0" fill="hold" nodeType="withEffect">
                                      <p:stCondLst>
                                        <p:cond delay="5000"/>
                                      </p:stCondLst>
                                      <p:childTnLst>
                                        <p:animEffect transition="out" filter="fade">
                                          <p:cBhvr>
                                            <p:cTn id="199" dur="1000"/>
                                            <p:tgtEl>
                                              <p:spTgt spid="89"/>
                                            </p:tgtEl>
                                          </p:cBhvr>
                                        </p:animEffect>
                                        <p:set>
                                          <p:cBhvr>
                                            <p:cTn id="200" dur="1" fill="hold">
                                              <p:stCondLst>
                                                <p:cond delay="999"/>
                                              </p:stCondLst>
                                            </p:cTn>
                                            <p:tgtEl>
                                              <p:spTgt spid="89"/>
                                            </p:tgtEl>
                                            <p:attrNameLst>
                                              <p:attrName>style.visibility</p:attrName>
                                            </p:attrNameLst>
                                          </p:cBhvr>
                                          <p:to>
                                            <p:strVal val="hidden"/>
                                          </p:to>
                                        </p:set>
                                      </p:childTnLst>
                                    </p:cTn>
                                  </p:par>
                                  <p:par>
                                    <p:cTn id="201" presetID="10" presetClass="exit" presetSubtype="0" fill="hold" grpId="1" nodeType="withEffect">
                                      <p:stCondLst>
                                        <p:cond delay="5000"/>
                                      </p:stCondLst>
                                      <p:childTnLst>
                                        <p:animEffect transition="out" filter="fade">
                                          <p:cBhvr>
                                            <p:cTn id="202" dur="1000"/>
                                            <p:tgtEl>
                                              <p:spTgt spid="31"/>
                                            </p:tgtEl>
                                          </p:cBhvr>
                                        </p:animEffect>
                                        <p:set>
                                          <p:cBhvr>
                                            <p:cTn id="203" dur="1" fill="hold">
                                              <p:stCondLst>
                                                <p:cond delay="9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04" restart="whenNotActive" fill="hold" evtFilter="cancelBubble" nodeType="interactiveSeq">
                    <p:stCondLst>
                      <p:cond evt="onClick" delay="0">
                        <p:tgtEl>
                          <p:spTgt spid="24"/>
                        </p:tgtEl>
                      </p:cond>
                    </p:stCondLst>
                    <p:endSync evt="end" delay="0">
                      <p:rtn val="all"/>
                    </p:endSync>
                    <p:childTnLst>
                      <p:par>
                        <p:cTn id="205" fill="hold">
                          <p:stCondLst>
                            <p:cond delay="0"/>
                          </p:stCondLst>
                          <p:childTnLst>
                            <p:par>
                              <p:cTn id="206" fill="hold">
                                <p:stCondLst>
                                  <p:cond delay="0"/>
                                </p:stCondLst>
                                <p:childTnLst>
                                  <p:par>
                                    <p:cTn id="207" presetID="2" presetClass="exit" presetSubtype="8" fill="hold" grpId="1" nodeType="clickEffect">
                                      <p:stCondLst>
                                        <p:cond delay="0"/>
                                      </p:stCondLst>
                                      <p:childTnLst>
                                        <p:anim calcmode="lin" valueType="num">
                                          <p:cBhvr additive="base">
                                            <p:cTn id="208" dur="350"/>
                                            <p:tgtEl>
                                              <p:spTgt spid="24"/>
                                            </p:tgtEl>
                                            <p:attrNameLst>
                                              <p:attrName>ppt_x</p:attrName>
                                            </p:attrNameLst>
                                          </p:cBhvr>
                                          <p:tavLst>
                                            <p:tav tm="0">
                                              <p:val>
                                                <p:strVal val="ppt_x"/>
                                              </p:val>
                                            </p:tav>
                                            <p:tav tm="100000">
                                              <p:val>
                                                <p:strVal val="0-ppt_w/2"/>
                                              </p:val>
                                            </p:tav>
                                          </p:tavLst>
                                        </p:anim>
                                        <p:anim calcmode="lin" valueType="num">
                                          <p:cBhvr additive="base">
                                            <p:cTn id="209" dur="350"/>
                                            <p:tgtEl>
                                              <p:spTgt spid="24"/>
                                            </p:tgtEl>
                                            <p:attrNameLst>
                                              <p:attrName>ppt_y</p:attrName>
                                            </p:attrNameLst>
                                          </p:cBhvr>
                                          <p:tavLst>
                                            <p:tav tm="0">
                                              <p:val>
                                                <p:strVal val="ppt_y"/>
                                              </p:val>
                                            </p:tav>
                                            <p:tav tm="100000">
                                              <p:val>
                                                <p:strVal val="ppt_y"/>
                                              </p:val>
                                            </p:tav>
                                          </p:tavLst>
                                        </p:anim>
                                        <p:set>
                                          <p:cBhvr>
                                            <p:cTn id="210" dur="1" fill="hold">
                                              <p:stCondLst>
                                                <p:cond delay="349"/>
                                              </p:stCondLst>
                                            </p:cTn>
                                            <p:tgtEl>
                                              <p:spTgt spid="24"/>
                                            </p:tgtEl>
                                            <p:attrNameLst>
                                              <p:attrName>style.visibility</p:attrName>
                                            </p:attrNameLst>
                                          </p:cBhvr>
                                          <p:to>
                                            <p:strVal val="hidden"/>
                                          </p:to>
                                        </p:set>
                                      </p:childTnLst>
                                    </p:cTn>
                                  </p:par>
                                  <p:par>
                                    <p:cTn id="211" presetID="10" presetClass="exit" presetSubtype="0" fill="hold" grpId="1" nodeType="withEffect">
                                      <p:stCondLst>
                                        <p:cond delay="0"/>
                                      </p:stCondLst>
                                      <p:childTnLst>
                                        <p:animEffect transition="out" filter="fade">
                                          <p:cBhvr>
                                            <p:cTn id="212" dur="100"/>
                                            <p:tgtEl>
                                              <p:spTgt spid="49"/>
                                            </p:tgtEl>
                                          </p:cBhvr>
                                        </p:animEffect>
                                        <p:set>
                                          <p:cBhvr>
                                            <p:cTn id="213" dur="1" fill="hold">
                                              <p:stCondLst>
                                                <p:cond delay="99"/>
                                              </p:stCondLst>
                                            </p:cTn>
                                            <p:tgtEl>
                                              <p:spTgt spid="49"/>
                                            </p:tgtEl>
                                            <p:attrNameLst>
                                              <p:attrName>style.visibility</p:attrName>
                                            </p:attrNameLst>
                                          </p:cBhvr>
                                          <p:to>
                                            <p:strVal val="hidden"/>
                                          </p:to>
                                        </p:set>
                                      </p:childTnLst>
                                    </p:cTn>
                                  </p:par>
                                  <p:par>
                                    <p:cTn id="214" presetID="1" presetClass="mediacall" presetSubtype="0" fill="hold" nodeType="withEffect">
                                      <p:stCondLst>
                                        <p:cond delay="0"/>
                                      </p:stCondLst>
                                      <p:childTnLst>
                                        <p:cmd type="call" cmd="playFrom(0.0)">
                                          <p:cBhvr>
                                            <p:cTn id="215" dur="339" fill="hold"/>
                                            <p:tgtEl>
                                              <p:spTgt spid="9"/>
                                            </p:tgtEl>
                                          </p:cBhvr>
                                        </p:cmd>
                                      </p:childTnLst>
                                    </p:cTn>
                                  </p:par>
                                  <p:par>
                                    <p:cTn id="216" presetID="1" presetClass="entr" presetSubtype="0" fill="hold" nodeType="withEffect">
                                      <p:stCondLst>
                                        <p:cond delay="0"/>
                                      </p:stCondLst>
                                      <p:childTnLst>
                                        <p:set>
                                          <p:cBhvr>
                                            <p:cTn id="217" dur="1" fill="hold">
                                              <p:stCondLst>
                                                <p:cond delay="0"/>
                                              </p:stCondLst>
                                            </p:cTn>
                                            <p:tgtEl>
                                              <p:spTgt spid="66"/>
                                            </p:tgtEl>
                                            <p:attrNameLst>
                                              <p:attrName>style.visibility</p:attrName>
                                            </p:attrNameLst>
                                          </p:cBhvr>
                                          <p:to>
                                            <p:strVal val="visible"/>
                                          </p:to>
                                        </p:set>
                                      </p:childTnLst>
                                    </p:cTn>
                                  </p:par>
                                </p:childTnLst>
                              </p:cTn>
                            </p:par>
                            <p:par>
                              <p:cTn id="218" fill="hold">
                                <p:stCondLst>
                                  <p:cond delay="350"/>
                                </p:stCondLst>
                                <p:childTnLst>
                                  <p:par>
                                    <p:cTn id="219" presetID="42" presetClass="path" presetSubtype="0" accel="50000" decel="50000" fill="hold" nodeType="afterEffect">
                                      <p:stCondLst>
                                        <p:cond delay="0"/>
                                      </p:stCondLst>
                                      <p:childTnLst>
                                        <p:animMotion origin="layout" path="M 1.28472E-6 5.55556E-7 L 0.22407 0.00251 " pathEditMode="relative" rAng="0" ptsTypes="AA">
                                          <p:cBhvr>
                                            <p:cTn id="220" dur="1500" fill="hold"/>
                                            <p:tgtEl>
                                              <p:spTgt spid="66"/>
                                            </p:tgtEl>
                                            <p:attrNameLst>
                                              <p:attrName>ppt_x</p:attrName>
                                              <p:attrName>ppt_y</p:attrName>
                                            </p:attrNameLst>
                                          </p:cBhvr>
                                          <p:rCtr x="11198" y="116"/>
                                        </p:animMotion>
                                      </p:childTnLst>
                                    </p:cTn>
                                  </p:par>
                                  <p:par>
                                    <p:cTn id="221" presetID="1" presetClass="mediacall" presetSubtype="0" fill="hold" nodeType="withEffect">
                                      <p:stCondLst>
                                        <p:cond delay="250"/>
                                      </p:stCondLst>
                                      <p:childTnLst>
                                        <p:cmd type="call" cmd="playFrom(0.0)">
                                          <p:cBhvr>
                                            <p:cTn id="222" dur="705" fill="hold"/>
                                            <p:tgtEl>
                                              <p:spTgt spid="62"/>
                                            </p:tgtEl>
                                          </p:cBhvr>
                                        </p:cmd>
                                      </p:childTnLst>
                                    </p:cTn>
                                  </p:par>
                                  <p:par>
                                    <p:cTn id="223" presetID="10" presetClass="entr" presetSubtype="0" fill="hold" grpId="0" nodeType="withEffect">
                                      <p:stCondLst>
                                        <p:cond delay="500"/>
                                      </p:stCondLst>
                                      <p:childTnLst>
                                        <p:set>
                                          <p:cBhvr>
                                            <p:cTn id="224" dur="1" fill="hold">
                                              <p:stCondLst>
                                                <p:cond delay="0"/>
                                              </p:stCondLst>
                                            </p:cTn>
                                            <p:tgtEl>
                                              <p:spTgt spid="32"/>
                                            </p:tgtEl>
                                            <p:attrNameLst>
                                              <p:attrName>style.visibility</p:attrName>
                                            </p:attrNameLst>
                                          </p:cBhvr>
                                          <p:to>
                                            <p:strVal val="visible"/>
                                          </p:to>
                                        </p:set>
                                        <p:animEffect transition="in" filter="fade">
                                          <p:cBhvr>
                                            <p:cTn id="225" dur="500"/>
                                            <p:tgtEl>
                                              <p:spTgt spid="32"/>
                                            </p:tgtEl>
                                          </p:cBhvr>
                                        </p:animEffect>
                                      </p:childTnLst>
                                    </p:cTn>
                                  </p:par>
                                  <p:par>
                                    <p:cTn id="226" presetID="10" presetClass="entr" presetSubtype="0" fill="hold" nodeType="withEffect">
                                      <p:stCondLst>
                                        <p:cond delay="1000"/>
                                      </p:stCondLst>
                                      <p:childTnLst>
                                        <p:set>
                                          <p:cBhvr>
                                            <p:cTn id="227" dur="1" fill="hold">
                                              <p:stCondLst>
                                                <p:cond delay="0"/>
                                              </p:stCondLst>
                                            </p:cTn>
                                            <p:tgtEl>
                                              <p:spTgt spid="67"/>
                                            </p:tgtEl>
                                            <p:attrNameLst>
                                              <p:attrName>style.visibility</p:attrName>
                                            </p:attrNameLst>
                                          </p:cBhvr>
                                          <p:to>
                                            <p:strVal val="visible"/>
                                          </p:to>
                                        </p:set>
                                        <p:animEffect transition="in" filter="fade">
                                          <p:cBhvr>
                                            <p:cTn id="228" dur="500"/>
                                            <p:tgtEl>
                                              <p:spTgt spid="67"/>
                                            </p:tgtEl>
                                          </p:cBhvr>
                                        </p:animEffect>
                                      </p:childTnLst>
                                    </p:cTn>
                                  </p:par>
                                </p:childTnLst>
                              </p:cTn>
                            </p:par>
                            <p:par>
                              <p:cTn id="229" fill="hold">
                                <p:stCondLst>
                                  <p:cond delay="1850"/>
                                </p:stCondLst>
                                <p:childTnLst>
                                  <p:par>
                                    <p:cTn id="230" presetID="10" presetClass="exit" presetSubtype="0" fill="hold" nodeType="afterEffect">
                                      <p:stCondLst>
                                        <p:cond delay="5000"/>
                                      </p:stCondLst>
                                      <p:childTnLst>
                                        <p:animEffect transition="out" filter="fade">
                                          <p:cBhvr>
                                            <p:cTn id="231" dur="1000"/>
                                            <p:tgtEl>
                                              <p:spTgt spid="66"/>
                                            </p:tgtEl>
                                          </p:cBhvr>
                                        </p:animEffect>
                                        <p:set>
                                          <p:cBhvr>
                                            <p:cTn id="232" dur="1" fill="hold">
                                              <p:stCondLst>
                                                <p:cond delay="999"/>
                                              </p:stCondLst>
                                            </p:cTn>
                                            <p:tgtEl>
                                              <p:spTgt spid="66"/>
                                            </p:tgtEl>
                                            <p:attrNameLst>
                                              <p:attrName>style.visibility</p:attrName>
                                            </p:attrNameLst>
                                          </p:cBhvr>
                                          <p:to>
                                            <p:strVal val="hidden"/>
                                          </p:to>
                                        </p:set>
                                      </p:childTnLst>
                                    </p:cTn>
                                  </p:par>
                                  <p:par>
                                    <p:cTn id="233" presetID="10" presetClass="exit" presetSubtype="0" fill="hold" nodeType="withEffect">
                                      <p:stCondLst>
                                        <p:cond delay="5000"/>
                                      </p:stCondLst>
                                      <p:childTnLst>
                                        <p:animEffect transition="out" filter="fade">
                                          <p:cBhvr>
                                            <p:cTn id="234" dur="1000"/>
                                            <p:tgtEl>
                                              <p:spTgt spid="67"/>
                                            </p:tgtEl>
                                          </p:cBhvr>
                                        </p:animEffect>
                                        <p:set>
                                          <p:cBhvr>
                                            <p:cTn id="235" dur="1" fill="hold">
                                              <p:stCondLst>
                                                <p:cond delay="999"/>
                                              </p:stCondLst>
                                            </p:cTn>
                                            <p:tgtEl>
                                              <p:spTgt spid="67"/>
                                            </p:tgtEl>
                                            <p:attrNameLst>
                                              <p:attrName>style.visibility</p:attrName>
                                            </p:attrNameLst>
                                          </p:cBhvr>
                                          <p:to>
                                            <p:strVal val="hidden"/>
                                          </p:to>
                                        </p:set>
                                      </p:childTnLst>
                                    </p:cTn>
                                  </p:par>
                                  <p:par>
                                    <p:cTn id="236" presetID="10" presetClass="exit" presetSubtype="0" fill="hold" grpId="1" nodeType="withEffect">
                                      <p:stCondLst>
                                        <p:cond delay="5000"/>
                                      </p:stCondLst>
                                      <p:childTnLst>
                                        <p:animEffect transition="out" filter="fade">
                                          <p:cBhvr>
                                            <p:cTn id="237" dur="1000"/>
                                            <p:tgtEl>
                                              <p:spTgt spid="32"/>
                                            </p:tgtEl>
                                          </p:cBhvr>
                                        </p:animEffect>
                                        <p:set>
                                          <p:cBhvr>
                                            <p:cTn id="238" dur="1" fill="hold">
                                              <p:stCondLst>
                                                <p:cond delay="9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39" restart="whenNotActive" fill="hold" evtFilter="cancelBubble" nodeType="interactiveSeq">
                    <p:stCondLst>
                      <p:cond evt="onClick" delay="0">
                        <p:tgtEl>
                          <p:spTgt spid="25"/>
                        </p:tgtEl>
                      </p:cond>
                    </p:stCondLst>
                    <p:endSync evt="end" delay="0">
                      <p:rtn val="all"/>
                    </p:endSync>
                    <p:childTnLst>
                      <p:par>
                        <p:cTn id="240" fill="hold">
                          <p:stCondLst>
                            <p:cond delay="0"/>
                          </p:stCondLst>
                          <p:childTnLst>
                            <p:par>
                              <p:cTn id="241" fill="hold">
                                <p:stCondLst>
                                  <p:cond delay="0"/>
                                </p:stCondLst>
                                <p:childTnLst>
                                  <p:par>
                                    <p:cTn id="242" presetID="2" presetClass="exit" presetSubtype="2" fill="hold" grpId="1" nodeType="clickEffect">
                                      <p:stCondLst>
                                        <p:cond delay="0"/>
                                      </p:stCondLst>
                                      <p:childTnLst>
                                        <p:anim calcmode="lin" valueType="num">
                                          <p:cBhvr additive="base">
                                            <p:cTn id="243" dur="350"/>
                                            <p:tgtEl>
                                              <p:spTgt spid="25"/>
                                            </p:tgtEl>
                                            <p:attrNameLst>
                                              <p:attrName>ppt_x</p:attrName>
                                            </p:attrNameLst>
                                          </p:cBhvr>
                                          <p:tavLst>
                                            <p:tav tm="0">
                                              <p:val>
                                                <p:strVal val="ppt_x"/>
                                              </p:val>
                                            </p:tav>
                                            <p:tav tm="100000">
                                              <p:val>
                                                <p:strVal val="1+ppt_w/2"/>
                                              </p:val>
                                            </p:tav>
                                          </p:tavLst>
                                        </p:anim>
                                        <p:anim calcmode="lin" valueType="num">
                                          <p:cBhvr additive="base">
                                            <p:cTn id="244" dur="350"/>
                                            <p:tgtEl>
                                              <p:spTgt spid="25"/>
                                            </p:tgtEl>
                                            <p:attrNameLst>
                                              <p:attrName>ppt_y</p:attrName>
                                            </p:attrNameLst>
                                          </p:cBhvr>
                                          <p:tavLst>
                                            <p:tav tm="0">
                                              <p:val>
                                                <p:strVal val="ppt_y"/>
                                              </p:val>
                                            </p:tav>
                                            <p:tav tm="100000">
                                              <p:val>
                                                <p:strVal val="ppt_y"/>
                                              </p:val>
                                            </p:tav>
                                          </p:tavLst>
                                        </p:anim>
                                        <p:set>
                                          <p:cBhvr>
                                            <p:cTn id="245" dur="1" fill="hold">
                                              <p:stCondLst>
                                                <p:cond delay="349"/>
                                              </p:stCondLst>
                                            </p:cTn>
                                            <p:tgtEl>
                                              <p:spTgt spid="25"/>
                                            </p:tgtEl>
                                            <p:attrNameLst>
                                              <p:attrName>style.visibility</p:attrName>
                                            </p:attrNameLst>
                                          </p:cBhvr>
                                          <p:to>
                                            <p:strVal val="hidden"/>
                                          </p:to>
                                        </p:set>
                                      </p:childTnLst>
                                    </p:cTn>
                                  </p:par>
                                  <p:par>
                                    <p:cTn id="246" presetID="10" presetClass="exit" presetSubtype="0" fill="hold" grpId="1" nodeType="withEffect">
                                      <p:stCondLst>
                                        <p:cond delay="0"/>
                                      </p:stCondLst>
                                      <p:childTnLst>
                                        <p:animEffect transition="out" filter="fade">
                                          <p:cBhvr>
                                            <p:cTn id="247" dur="100"/>
                                            <p:tgtEl>
                                              <p:spTgt spid="48"/>
                                            </p:tgtEl>
                                          </p:cBhvr>
                                        </p:animEffect>
                                        <p:set>
                                          <p:cBhvr>
                                            <p:cTn id="248" dur="1" fill="hold">
                                              <p:stCondLst>
                                                <p:cond delay="99"/>
                                              </p:stCondLst>
                                            </p:cTn>
                                            <p:tgtEl>
                                              <p:spTgt spid="48"/>
                                            </p:tgtEl>
                                            <p:attrNameLst>
                                              <p:attrName>style.visibility</p:attrName>
                                            </p:attrNameLst>
                                          </p:cBhvr>
                                          <p:to>
                                            <p:strVal val="hidden"/>
                                          </p:to>
                                        </p:set>
                                      </p:childTnLst>
                                    </p:cTn>
                                  </p:par>
                                  <p:par>
                                    <p:cTn id="249" presetID="1" presetClass="mediacall" presetSubtype="0" fill="hold" nodeType="withEffect">
                                      <p:stCondLst>
                                        <p:cond delay="0"/>
                                      </p:stCondLst>
                                      <p:childTnLst>
                                        <p:cmd type="call" cmd="playFrom(0.0)">
                                          <p:cBhvr>
                                            <p:cTn id="250" dur="339" fill="hold"/>
                                            <p:tgtEl>
                                              <p:spTgt spid="9"/>
                                            </p:tgtEl>
                                          </p:cBhvr>
                                        </p:cmd>
                                      </p:childTnLst>
                                    </p:cTn>
                                  </p:par>
                                  <p:par>
                                    <p:cTn id="251" presetID="1" presetClass="entr" presetSubtype="0" fill="hold" nodeType="withEffect">
                                      <p:stCondLst>
                                        <p:cond delay="0"/>
                                      </p:stCondLst>
                                      <p:childTnLst>
                                        <p:set>
                                          <p:cBhvr>
                                            <p:cTn id="252" dur="1" fill="hold">
                                              <p:stCondLst>
                                                <p:cond delay="0"/>
                                              </p:stCondLst>
                                            </p:cTn>
                                            <p:tgtEl>
                                              <p:spTgt spid="83"/>
                                            </p:tgtEl>
                                            <p:attrNameLst>
                                              <p:attrName>style.visibility</p:attrName>
                                            </p:attrNameLst>
                                          </p:cBhvr>
                                          <p:to>
                                            <p:strVal val="visible"/>
                                          </p:to>
                                        </p:set>
                                      </p:childTnLst>
                                    </p:cTn>
                                  </p:par>
                                </p:childTnLst>
                              </p:cTn>
                            </p:par>
                            <p:par>
                              <p:cTn id="253" fill="hold">
                                <p:stCondLst>
                                  <p:cond delay="350"/>
                                </p:stCondLst>
                                <p:childTnLst>
                                  <p:par>
                                    <p:cTn id="254" presetID="42" presetClass="path" presetSubtype="0" accel="50000" decel="50000" fill="hold" nodeType="afterEffect">
                                      <p:stCondLst>
                                        <p:cond delay="0"/>
                                      </p:stCondLst>
                                      <p:childTnLst>
                                        <p:animMotion origin="layout" path="M -1.00694E-6 -2.65432E-6 L -0.23101 -0.00521 " pathEditMode="relative" rAng="0" ptsTypes="AA">
                                          <p:cBhvr>
                                            <p:cTn id="255" dur="1500" fill="hold"/>
                                            <p:tgtEl>
                                              <p:spTgt spid="83"/>
                                            </p:tgtEl>
                                            <p:attrNameLst>
                                              <p:attrName>ppt_x</p:attrName>
                                              <p:attrName>ppt_y</p:attrName>
                                            </p:attrNameLst>
                                          </p:cBhvr>
                                          <p:rCtr x="-11556" y="-270"/>
                                        </p:animMotion>
                                      </p:childTnLst>
                                    </p:cTn>
                                  </p:par>
                                  <p:par>
                                    <p:cTn id="256" presetID="1" presetClass="mediacall" presetSubtype="0" fill="hold" nodeType="withEffect">
                                      <p:stCondLst>
                                        <p:cond delay="250"/>
                                      </p:stCondLst>
                                      <p:childTnLst>
                                        <p:cmd type="call" cmd="playFrom(0.0)">
                                          <p:cBhvr>
                                            <p:cTn id="257" dur="1080" fill="hold"/>
                                            <p:tgtEl>
                                              <p:spTgt spid="59"/>
                                            </p:tgtEl>
                                          </p:cBhvr>
                                        </p:cmd>
                                      </p:childTnLst>
                                    </p:cTn>
                                  </p:par>
                                  <p:par>
                                    <p:cTn id="258" presetID="10" presetClass="entr" presetSubtype="0" fill="hold" grpId="0" nodeType="withEffect">
                                      <p:stCondLst>
                                        <p:cond delay="500"/>
                                      </p:stCondLst>
                                      <p:childTnLst>
                                        <p:set>
                                          <p:cBhvr>
                                            <p:cTn id="259" dur="1" fill="hold">
                                              <p:stCondLst>
                                                <p:cond delay="0"/>
                                              </p:stCondLst>
                                            </p:cTn>
                                            <p:tgtEl>
                                              <p:spTgt spid="33"/>
                                            </p:tgtEl>
                                            <p:attrNameLst>
                                              <p:attrName>style.visibility</p:attrName>
                                            </p:attrNameLst>
                                          </p:cBhvr>
                                          <p:to>
                                            <p:strVal val="visible"/>
                                          </p:to>
                                        </p:set>
                                        <p:animEffect transition="in" filter="fade">
                                          <p:cBhvr>
                                            <p:cTn id="260" dur="500"/>
                                            <p:tgtEl>
                                              <p:spTgt spid="33"/>
                                            </p:tgtEl>
                                          </p:cBhvr>
                                        </p:animEffect>
                                      </p:childTnLst>
                                    </p:cTn>
                                  </p:par>
                                  <p:par>
                                    <p:cTn id="261" presetID="10" presetClass="entr" presetSubtype="0" fill="hold" nodeType="withEffect">
                                      <p:stCondLst>
                                        <p:cond delay="1500"/>
                                      </p:stCondLst>
                                      <p:childTnLst>
                                        <p:set>
                                          <p:cBhvr>
                                            <p:cTn id="262" dur="1" fill="hold">
                                              <p:stCondLst>
                                                <p:cond delay="0"/>
                                              </p:stCondLst>
                                            </p:cTn>
                                            <p:tgtEl>
                                              <p:spTgt spid="84"/>
                                            </p:tgtEl>
                                            <p:attrNameLst>
                                              <p:attrName>style.visibility</p:attrName>
                                            </p:attrNameLst>
                                          </p:cBhvr>
                                          <p:to>
                                            <p:strVal val="visible"/>
                                          </p:to>
                                        </p:set>
                                        <p:animEffect transition="in" filter="fade">
                                          <p:cBhvr>
                                            <p:cTn id="263" dur="500"/>
                                            <p:tgtEl>
                                              <p:spTgt spid="84"/>
                                            </p:tgtEl>
                                          </p:cBhvr>
                                        </p:animEffect>
                                      </p:childTnLst>
                                    </p:cTn>
                                  </p:par>
                                </p:childTnLst>
                              </p:cTn>
                            </p:par>
                            <p:par>
                              <p:cTn id="264" fill="hold">
                                <p:stCondLst>
                                  <p:cond delay="2350"/>
                                </p:stCondLst>
                                <p:childTnLst>
                                  <p:par>
                                    <p:cTn id="265" presetID="10" presetClass="exit" presetSubtype="0" fill="hold" nodeType="afterEffect">
                                      <p:stCondLst>
                                        <p:cond delay="5000"/>
                                      </p:stCondLst>
                                      <p:childTnLst>
                                        <p:animEffect transition="out" filter="fade">
                                          <p:cBhvr>
                                            <p:cTn id="266" dur="1000"/>
                                            <p:tgtEl>
                                              <p:spTgt spid="83"/>
                                            </p:tgtEl>
                                          </p:cBhvr>
                                        </p:animEffect>
                                        <p:set>
                                          <p:cBhvr>
                                            <p:cTn id="267" dur="1" fill="hold">
                                              <p:stCondLst>
                                                <p:cond delay="999"/>
                                              </p:stCondLst>
                                            </p:cTn>
                                            <p:tgtEl>
                                              <p:spTgt spid="83"/>
                                            </p:tgtEl>
                                            <p:attrNameLst>
                                              <p:attrName>style.visibility</p:attrName>
                                            </p:attrNameLst>
                                          </p:cBhvr>
                                          <p:to>
                                            <p:strVal val="hidden"/>
                                          </p:to>
                                        </p:set>
                                      </p:childTnLst>
                                    </p:cTn>
                                  </p:par>
                                  <p:par>
                                    <p:cTn id="268" presetID="10" presetClass="exit" presetSubtype="0" fill="hold" nodeType="withEffect">
                                      <p:stCondLst>
                                        <p:cond delay="5000"/>
                                      </p:stCondLst>
                                      <p:childTnLst>
                                        <p:animEffect transition="out" filter="fade">
                                          <p:cBhvr>
                                            <p:cTn id="269" dur="1000"/>
                                            <p:tgtEl>
                                              <p:spTgt spid="84"/>
                                            </p:tgtEl>
                                          </p:cBhvr>
                                        </p:animEffect>
                                        <p:set>
                                          <p:cBhvr>
                                            <p:cTn id="270" dur="1" fill="hold">
                                              <p:stCondLst>
                                                <p:cond delay="999"/>
                                              </p:stCondLst>
                                            </p:cTn>
                                            <p:tgtEl>
                                              <p:spTgt spid="84"/>
                                            </p:tgtEl>
                                            <p:attrNameLst>
                                              <p:attrName>style.visibility</p:attrName>
                                            </p:attrNameLst>
                                          </p:cBhvr>
                                          <p:to>
                                            <p:strVal val="hidden"/>
                                          </p:to>
                                        </p:set>
                                      </p:childTnLst>
                                    </p:cTn>
                                  </p:par>
                                  <p:par>
                                    <p:cTn id="271" presetID="10" presetClass="exit" presetSubtype="0" fill="hold" grpId="1" nodeType="withEffect">
                                      <p:stCondLst>
                                        <p:cond delay="5000"/>
                                      </p:stCondLst>
                                      <p:childTnLst>
                                        <p:animEffect transition="out" filter="fade">
                                          <p:cBhvr>
                                            <p:cTn id="272" dur="1000"/>
                                            <p:tgtEl>
                                              <p:spTgt spid="33"/>
                                            </p:tgtEl>
                                          </p:cBhvr>
                                        </p:animEffect>
                                        <p:set>
                                          <p:cBhvr>
                                            <p:cTn id="273"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74" restart="whenNotActive" fill="hold" evtFilter="cancelBubble" nodeType="interactiveSeq">
                    <p:stCondLst>
                      <p:cond evt="onClick" delay="0">
                        <p:tgtEl>
                          <p:spTgt spid="26"/>
                        </p:tgtEl>
                      </p:cond>
                    </p:stCondLst>
                    <p:endSync evt="end" delay="0">
                      <p:rtn val="all"/>
                    </p:endSync>
                    <p:childTnLst>
                      <p:par>
                        <p:cTn id="275" fill="hold">
                          <p:stCondLst>
                            <p:cond delay="0"/>
                          </p:stCondLst>
                          <p:childTnLst>
                            <p:par>
                              <p:cTn id="276" fill="hold">
                                <p:stCondLst>
                                  <p:cond delay="0"/>
                                </p:stCondLst>
                                <p:childTnLst>
                                  <p:par>
                                    <p:cTn id="277" presetID="2" presetClass="exit" presetSubtype="12" fill="hold" grpId="1" nodeType="clickEffect">
                                      <p:stCondLst>
                                        <p:cond delay="0"/>
                                      </p:stCondLst>
                                      <p:childTnLst>
                                        <p:anim calcmode="lin" valueType="num">
                                          <p:cBhvr additive="base">
                                            <p:cTn id="278" dur="350"/>
                                            <p:tgtEl>
                                              <p:spTgt spid="26"/>
                                            </p:tgtEl>
                                            <p:attrNameLst>
                                              <p:attrName>ppt_x</p:attrName>
                                            </p:attrNameLst>
                                          </p:cBhvr>
                                          <p:tavLst>
                                            <p:tav tm="0">
                                              <p:val>
                                                <p:strVal val="ppt_x"/>
                                              </p:val>
                                            </p:tav>
                                            <p:tav tm="100000">
                                              <p:val>
                                                <p:strVal val="0-ppt_w/2"/>
                                              </p:val>
                                            </p:tav>
                                          </p:tavLst>
                                        </p:anim>
                                        <p:anim calcmode="lin" valueType="num">
                                          <p:cBhvr additive="base">
                                            <p:cTn id="279" dur="350"/>
                                            <p:tgtEl>
                                              <p:spTgt spid="26"/>
                                            </p:tgtEl>
                                            <p:attrNameLst>
                                              <p:attrName>ppt_y</p:attrName>
                                            </p:attrNameLst>
                                          </p:cBhvr>
                                          <p:tavLst>
                                            <p:tav tm="0">
                                              <p:val>
                                                <p:strVal val="ppt_y"/>
                                              </p:val>
                                            </p:tav>
                                            <p:tav tm="100000">
                                              <p:val>
                                                <p:strVal val="1+ppt_h/2"/>
                                              </p:val>
                                            </p:tav>
                                          </p:tavLst>
                                        </p:anim>
                                        <p:set>
                                          <p:cBhvr>
                                            <p:cTn id="280" dur="1" fill="hold">
                                              <p:stCondLst>
                                                <p:cond delay="349"/>
                                              </p:stCondLst>
                                            </p:cTn>
                                            <p:tgtEl>
                                              <p:spTgt spid="26"/>
                                            </p:tgtEl>
                                            <p:attrNameLst>
                                              <p:attrName>style.visibility</p:attrName>
                                            </p:attrNameLst>
                                          </p:cBhvr>
                                          <p:to>
                                            <p:strVal val="hidden"/>
                                          </p:to>
                                        </p:set>
                                      </p:childTnLst>
                                    </p:cTn>
                                  </p:par>
                                  <p:par>
                                    <p:cTn id="281" presetID="10" presetClass="exit" presetSubtype="0" fill="hold" grpId="1" nodeType="withEffect">
                                      <p:stCondLst>
                                        <p:cond delay="0"/>
                                      </p:stCondLst>
                                      <p:childTnLst>
                                        <p:animEffect transition="out" filter="fade">
                                          <p:cBhvr>
                                            <p:cTn id="282" dur="100"/>
                                            <p:tgtEl>
                                              <p:spTgt spid="47"/>
                                            </p:tgtEl>
                                          </p:cBhvr>
                                        </p:animEffect>
                                        <p:set>
                                          <p:cBhvr>
                                            <p:cTn id="283" dur="1" fill="hold">
                                              <p:stCondLst>
                                                <p:cond delay="99"/>
                                              </p:stCondLst>
                                            </p:cTn>
                                            <p:tgtEl>
                                              <p:spTgt spid="47"/>
                                            </p:tgtEl>
                                            <p:attrNameLst>
                                              <p:attrName>style.visibility</p:attrName>
                                            </p:attrNameLst>
                                          </p:cBhvr>
                                          <p:to>
                                            <p:strVal val="hidden"/>
                                          </p:to>
                                        </p:set>
                                      </p:childTnLst>
                                    </p:cTn>
                                  </p:par>
                                  <p:par>
                                    <p:cTn id="284" presetID="1" presetClass="mediacall" presetSubtype="0" fill="hold" nodeType="withEffect">
                                      <p:stCondLst>
                                        <p:cond delay="0"/>
                                      </p:stCondLst>
                                      <p:childTnLst>
                                        <p:cmd type="call" cmd="playFrom(0.0)">
                                          <p:cBhvr>
                                            <p:cTn id="285" dur="339" fill="hold"/>
                                            <p:tgtEl>
                                              <p:spTgt spid="9"/>
                                            </p:tgtEl>
                                          </p:cBhvr>
                                        </p:cmd>
                                      </p:childTnLst>
                                    </p:cTn>
                                  </p:par>
                                </p:childTnLst>
                              </p:cTn>
                            </p:par>
                            <p:par>
                              <p:cTn id="286" fill="hold">
                                <p:stCondLst>
                                  <p:cond delay="350"/>
                                </p:stCondLst>
                                <p:childTnLst>
                                  <p:par>
                                    <p:cTn id="287" presetID="1" presetClass="exit" presetSubtype="0" fill="hold" nodeType="afterEffect">
                                      <p:stCondLst>
                                        <p:cond delay="0"/>
                                      </p:stCondLst>
                                      <p:childTnLst>
                                        <p:set>
                                          <p:cBhvr>
                                            <p:cTn id="288" dur="1" fill="hold">
                                              <p:stCondLst>
                                                <p:cond delay="0"/>
                                              </p:stCondLst>
                                            </p:cTn>
                                            <p:tgtEl>
                                              <p:spTgt spid="75"/>
                                            </p:tgtEl>
                                            <p:attrNameLst>
                                              <p:attrName>style.visibility</p:attrName>
                                            </p:attrNameLst>
                                          </p:cBhvr>
                                          <p:to>
                                            <p:strVal val="hidden"/>
                                          </p:to>
                                        </p:set>
                                      </p:childTnLst>
                                    </p:cTn>
                                  </p:par>
                                </p:childTnLst>
                              </p:cTn>
                            </p:par>
                            <p:par>
                              <p:cTn id="289" fill="hold">
                                <p:stCondLst>
                                  <p:cond delay="350"/>
                                </p:stCondLst>
                                <p:childTnLst>
                                  <p:par>
                                    <p:cTn id="290" presetID="42" presetClass="path" presetSubtype="0" accel="50000" decel="50000" fill="hold" nodeType="afterEffect">
                                      <p:stCondLst>
                                        <p:cond delay="0"/>
                                      </p:stCondLst>
                                      <p:childTnLst>
                                        <p:animMotion origin="layout" path="M -1.80556E-6 -3.64198E-6 L 0.21658 0.00135 " pathEditMode="relative" rAng="0" ptsTypes="AA">
                                          <p:cBhvr>
                                            <p:cTn id="291" dur="10" fill="hold"/>
                                            <p:tgtEl>
                                              <p:spTgt spid="75"/>
                                            </p:tgtEl>
                                            <p:attrNameLst>
                                              <p:attrName>ppt_x</p:attrName>
                                              <p:attrName>ppt_y</p:attrName>
                                            </p:attrNameLst>
                                          </p:cBhvr>
                                          <p:rCtr x="10829" y="58"/>
                                        </p:animMotion>
                                      </p:childTnLst>
                                    </p:cTn>
                                  </p:par>
                                </p:childTnLst>
                              </p:cTn>
                            </p:par>
                            <p:par>
                              <p:cTn id="292" fill="hold">
                                <p:stCondLst>
                                  <p:cond delay="360"/>
                                </p:stCondLst>
                                <p:childTnLst>
                                  <p:par>
                                    <p:cTn id="293" presetID="14" presetClass="entr" presetSubtype="10" fill="hold" nodeType="afterEffect">
                                      <p:stCondLst>
                                        <p:cond delay="0"/>
                                      </p:stCondLst>
                                      <p:childTnLst>
                                        <p:set>
                                          <p:cBhvr>
                                            <p:cTn id="294" dur="1" fill="hold">
                                              <p:stCondLst>
                                                <p:cond delay="0"/>
                                              </p:stCondLst>
                                            </p:cTn>
                                            <p:tgtEl>
                                              <p:spTgt spid="75"/>
                                            </p:tgtEl>
                                            <p:attrNameLst>
                                              <p:attrName>style.visibility</p:attrName>
                                            </p:attrNameLst>
                                          </p:cBhvr>
                                          <p:to>
                                            <p:strVal val="visible"/>
                                          </p:to>
                                        </p:set>
                                        <p:animEffect transition="in" filter="randombar(horizontal)">
                                          <p:cBhvr>
                                            <p:cTn id="295" dur="1000"/>
                                            <p:tgtEl>
                                              <p:spTgt spid="75"/>
                                            </p:tgtEl>
                                          </p:cBhvr>
                                        </p:animEffect>
                                      </p:childTnLst>
                                    </p:cTn>
                                  </p:par>
                                  <p:par>
                                    <p:cTn id="296" presetID="1" presetClass="mediacall" presetSubtype="0" fill="hold" nodeType="withEffect">
                                      <p:stCondLst>
                                        <p:cond delay="0"/>
                                      </p:stCondLst>
                                      <p:childTnLst>
                                        <p:cmd type="call" cmd="playFrom(0.0)">
                                          <p:cBhvr>
                                            <p:cTn id="297" dur="2351" fill="hold"/>
                                            <p:tgtEl>
                                              <p:spTgt spid="63"/>
                                            </p:tgtEl>
                                          </p:cBhvr>
                                        </p:cmd>
                                      </p:childTnLst>
                                    </p:cTn>
                                  </p:par>
                                  <p:par>
                                    <p:cTn id="298" presetID="10" presetClass="entr" presetSubtype="0" fill="hold" grpId="0" nodeType="withEffect">
                                      <p:stCondLst>
                                        <p:cond delay="0"/>
                                      </p:stCondLst>
                                      <p:childTnLst>
                                        <p:set>
                                          <p:cBhvr>
                                            <p:cTn id="299" dur="1" fill="hold">
                                              <p:stCondLst>
                                                <p:cond delay="0"/>
                                              </p:stCondLst>
                                            </p:cTn>
                                            <p:tgtEl>
                                              <p:spTgt spid="34"/>
                                            </p:tgtEl>
                                            <p:attrNameLst>
                                              <p:attrName>style.visibility</p:attrName>
                                            </p:attrNameLst>
                                          </p:cBhvr>
                                          <p:to>
                                            <p:strVal val="visible"/>
                                          </p:to>
                                        </p:set>
                                        <p:animEffect transition="in" filter="fade">
                                          <p:cBhvr>
                                            <p:cTn id="300" dur="500"/>
                                            <p:tgtEl>
                                              <p:spTgt spid="34"/>
                                            </p:tgtEl>
                                          </p:cBhvr>
                                        </p:animEffect>
                                      </p:childTnLst>
                                    </p:cTn>
                                  </p:par>
                                  <p:par>
                                    <p:cTn id="301" presetID="10" presetClass="entr" presetSubtype="0" fill="hold" nodeType="withEffect">
                                      <p:stCondLst>
                                        <p:cond delay="500"/>
                                      </p:stCondLst>
                                      <p:childTnLst>
                                        <p:set>
                                          <p:cBhvr>
                                            <p:cTn id="302" dur="1" fill="hold">
                                              <p:stCondLst>
                                                <p:cond delay="0"/>
                                              </p:stCondLst>
                                            </p:cTn>
                                            <p:tgtEl>
                                              <p:spTgt spid="76"/>
                                            </p:tgtEl>
                                            <p:attrNameLst>
                                              <p:attrName>style.visibility</p:attrName>
                                            </p:attrNameLst>
                                          </p:cBhvr>
                                          <p:to>
                                            <p:strVal val="visible"/>
                                          </p:to>
                                        </p:set>
                                        <p:animEffect transition="in" filter="fade">
                                          <p:cBhvr>
                                            <p:cTn id="303" dur="500"/>
                                            <p:tgtEl>
                                              <p:spTgt spid="76"/>
                                            </p:tgtEl>
                                          </p:cBhvr>
                                        </p:animEffect>
                                      </p:childTnLst>
                                    </p:cTn>
                                  </p:par>
                                </p:childTnLst>
                              </p:cTn>
                            </p:par>
                            <p:par>
                              <p:cTn id="304" fill="hold">
                                <p:stCondLst>
                                  <p:cond delay="2711"/>
                                </p:stCondLst>
                                <p:childTnLst>
                                  <p:par>
                                    <p:cTn id="305" presetID="10" presetClass="exit" presetSubtype="0" fill="hold" nodeType="afterEffect">
                                      <p:stCondLst>
                                        <p:cond delay="5000"/>
                                      </p:stCondLst>
                                      <p:childTnLst>
                                        <p:animEffect transition="out" filter="fade">
                                          <p:cBhvr>
                                            <p:cTn id="306" dur="1000"/>
                                            <p:tgtEl>
                                              <p:spTgt spid="75"/>
                                            </p:tgtEl>
                                          </p:cBhvr>
                                        </p:animEffect>
                                        <p:set>
                                          <p:cBhvr>
                                            <p:cTn id="307" dur="1" fill="hold">
                                              <p:stCondLst>
                                                <p:cond delay="999"/>
                                              </p:stCondLst>
                                            </p:cTn>
                                            <p:tgtEl>
                                              <p:spTgt spid="75"/>
                                            </p:tgtEl>
                                            <p:attrNameLst>
                                              <p:attrName>style.visibility</p:attrName>
                                            </p:attrNameLst>
                                          </p:cBhvr>
                                          <p:to>
                                            <p:strVal val="hidden"/>
                                          </p:to>
                                        </p:set>
                                      </p:childTnLst>
                                    </p:cTn>
                                  </p:par>
                                  <p:par>
                                    <p:cTn id="308" presetID="10" presetClass="exit" presetSubtype="0" fill="hold" nodeType="withEffect">
                                      <p:stCondLst>
                                        <p:cond delay="5000"/>
                                      </p:stCondLst>
                                      <p:childTnLst>
                                        <p:animEffect transition="out" filter="fade">
                                          <p:cBhvr>
                                            <p:cTn id="309" dur="1000"/>
                                            <p:tgtEl>
                                              <p:spTgt spid="76"/>
                                            </p:tgtEl>
                                          </p:cBhvr>
                                        </p:animEffect>
                                        <p:set>
                                          <p:cBhvr>
                                            <p:cTn id="310" dur="1" fill="hold">
                                              <p:stCondLst>
                                                <p:cond delay="999"/>
                                              </p:stCondLst>
                                            </p:cTn>
                                            <p:tgtEl>
                                              <p:spTgt spid="76"/>
                                            </p:tgtEl>
                                            <p:attrNameLst>
                                              <p:attrName>style.visibility</p:attrName>
                                            </p:attrNameLst>
                                          </p:cBhvr>
                                          <p:to>
                                            <p:strVal val="hidden"/>
                                          </p:to>
                                        </p:set>
                                      </p:childTnLst>
                                    </p:cTn>
                                  </p:par>
                                  <p:par>
                                    <p:cTn id="311" presetID="10" presetClass="exit" presetSubtype="0" fill="hold" grpId="1" nodeType="withEffect">
                                      <p:stCondLst>
                                        <p:cond delay="5000"/>
                                      </p:stCondLst>
                                      <p:childTnLst>
                                        <p:animEffect transition="out" filter="fade">
                                          <p:cBhvr>
                                            <p:cTn id="312" dur="1000"/>
                                            <p:tgtEl>
                                              <p:spTgt spid="34"/>
                                            </p:tgtEl>
                                          </p:cBhvr>
                                        </p:animEffect>
                                        <p:set>
                                          <p:cBhvr>
                                            <p:cTn id="313"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14" restart="whenNotActive" fill="hold" evtFilter="cancelBubble" nodeType="interactiveSeq">
                    <p:stCondLst>
                      <p:cond evt="onClick" delay="0">
                        <p:tgtEl>
                          <p:spTgt spid="27"/>
                        </p:tgtEl>
                      </p:cond>
                    </p:stCondLst>
                    <p:endSync evt="end" delay="0">
                      <p:rtn val="all"/>
                    </p:endSync>
                    <p:childTnLst>
                      <p:par>
                        <p:cTn id="315" fill="hold">
                          <p:stCondLst>
                            <p:cond delay="0"/>
                          </p:stCondLst>
                          <p:childTnLst>
                            <p:par>
                              <p:cTn id="316" fill="hold">
                                <p:stCondLst>
                                  <p:cond delay="0"/>
                                </p:stCondLst>
                                <p:childTnLst>
                                  <p:par>
                                    <p:cTn id="317" presetID="2" presetClass="exit" presetSubtype="6" fill="hold" grpId="1" nodeType="clickEffect">
                                      <p:stCondLst>
                                        <p:cond delay="0"/>
                                      </p:stCondLst>
                                      <p:childTnLst>
                                        <p:anim calcmode="lin" valueType="num">
                                          <p:cBhvr additive="base">
                                            <p:cTn id="318" dur="350"/>
                                            <p:tgtEl>
                                              <p:spTgt spid="27"/>
                                            </p:tgtEl>
                                            <p:attrNameLst>
                                              <p:attrName>ppt_x</p:attrName>
                                            </p:attrNameLst>
                                          </p:cBhvr>
                                          <p:tavLst>
                                            <p:tav tm="0">
                                              <p:val>
                                                <p:strVal val="ppt_x"/>
                                              </p:val>
                                            </p:tav>
                                            <p:tav tm="100000">
                                              <p:val>
                                                <p:strVal val="1+ppt_w/2"/>
                                              </p:val>
                                            </p:tav>
                                          </p:tavLst>
                                        </p:anim>
                                        <p:anim calcmode="lin" valueType="num">
                                          <p:cBhvr additive="base">
                                            <p:cTn id="319" dur="350"/>
                                            <p:tgtEl>
                                              <p:spTgt spid="27"/>
                                            </p:tgtEl>
                                            <p:attrNameLst>
                                              <p:attrName>ppt_y</p:attrName>
                                            </p:attrNameLst>
                                          </p:cBhvr>
                                          <p:tavLst>
                                            <p:tav tm="0">
                                              <p:val>
                                                <p:strVal val="ppt_y"/>
                                              </p:val>
                                            </p:tav>
                                            <p:tav tm="100000">
                                              <p:val>
                                                <p:strVal val="1+ppt_h/2"/>
                                              </p:val>
                                            </p:tav>
                                          </p:tavLst>
                                        </p:anim>
                                        <p:set>
                                          <p:cBhvr>
                                            <p:cTn id="320" dur="1" fill="hold">
                                              <p:stCondLst>
                                                <p:cond delay="349"/>
                                              </p:stCondLst>
                                            </p:cTn>
                                            <p:tgtEl>
                                              <p:spTgt spid="27"/>
                                            </p:tgtEl>
                                            <p:attrNameLst>
                                              <p:attrName>style.visibility</p:attrName>
                                            </p:attrNameLst>
                                          </p:cBhvr>
                                          <p:to>
                                            <p:strVal val="hidden"/>
                                          </p:to>
                                        </p:set>
                                      </p:childTnLst>
                                    </p:cTn>
                                  </p:par>
                                  <p:par>
                                    <p:cTn id="321" presetID="10" presetClass="exit" presetSubtype="0" fill="hold" grpId="1" nodeType="withEffect">
                                      <p:stCondLst>
                                        <p:cond delay="0"/>
                                      </p:stCondLst>
                                      <p:childTnLst>
                                        <p:animEffect transition="out" filter="fade">
                                          <p:cBhvr>
                                            <p:cTn id="322" dur="100"/>
                                            <p:tgtEl>
                                              <p:spTgt spid="3"/>
                                            </p:tgtEl>
                                          </p:cBhvr>
                                        </p:animEffect>
                                        <p:set>
                                          <p:cBhvr>
                                            <p:cTn id="323" dur="1" fill="hold">
                                              <p:stCondLst>
                                                <p:cond delay="99"/>
                                              </p:stCondLst>
                                            </p:cTn>
                                            <p:tgtEl>
                                              <p:spTgt spid="3"/>
                                            </p:tgtEl>
                                            <p:attrNameLst>
                                              <p:attrName>style.visibility</p:attrName>
                                            </p:attrNameLst>
                                          </p:cBhvr>
                                          <p:to>
                                            <p:strVal val="hidden"/>
                                          </p:to>
                                        </p:set>
                                      </p:childTnLst>
                                    </p:cTn>
                                  </p:par>
                                  <p:par>
                                    <p:cTn id="324" presetID="1" presetClass="mediacall" presetSubtype="0" fill="hold" nodeType="withEffect">
                                      <p:stCondLst>
                                        <p:cond delay="0"/>
                                      </p:stCondLst>
                                      <p:childTnLst>
                                        <p:cmd type="call" cmd="playFrom(0.0)">
                                          <p:cBhvr>
                                            <p:cTn id="325" dur="339" fill="hold"/>
                                            <p:tgtEl>
                                              <p:spTgt spid="9"/>
                                            </p:tgtEl>
                                          </p:cBhvr>
                                        </p:cmd>
                                      </p:childTnLst>
                                    </p:cTn>
                                  </p:par>
                                  <p:par>
                                    <p:cTn id="326" presetID="1" presetClass="entr" presetSubtype="0" fill="hold" nodeType="withEffect">
                                      <p:stCondLst>
                                        <p:cond delay="0"/>
                                      </p:stCondLst>
                                      <p:childTnLst>
                                        <p:set>
                                          <p:cBhvr>
                                            <p:cTn id="327" dur="1" fill="hold">
                                              <p:stCondLst>
                                                <p:cond delay="0"/>
                                              </p:stCondLst>
                                            </p:cTn>
                                            <p:tgtEl>
                                              <p:spTgt spid="36"/>
                                            </p:tgtEl>
                                            <p:attrNameLst>
                                              <p:attrName>style.visibility</p:attrName>
                                            </p:attrNameLst>
                                          </p:cBhvr>
                                          <p:to>
                                            <p:strVal val="visible"/>
                                          </p:to>
                                        </p:set>
                                      </p:childTnLst>
                                    </p:cTn>
                                  </p:par>
                                </p:childTnLst>
                              </p:cTn>
                            </p:par>
                            <p:par>
                              <p:cTn id="328" fill="hold">
                                <p:stCondLst>
                                  <p:cond delay="350"/>
                                </p:stCondLst>
                                <p:childTnLst>
                                  <p:par>
                                    <p:cTn id="329" presetID="42" presetClass="path" presetSubtype="0" accel="50000" decel="50000" fill="hold" nodeType="afterEffect">
                                      <p:stCondLst>
                                        <p:cond delay="0"/>
                                      </p:stCondLst>
                                      <p:childTnLst>
                                        <p:animMotion origin="layout" path="M 1.90972E-6 -4.81481E-6 L -0.34777 0.00772 " pathEditMode="relative" rAng="0" ptsTypes="AA">
                                          <p:cBhvr>
                                            <p:cTn id="330" dur="1500" fill="hold"/>
                                            <p:tgtEl>
                                              <p:spTgt spid="36"/>
                                            </p:tgtEl>
                                            <p:attrNameLst>
                                              <p:attrName>ppt_x</p:attrName>
                                              <p:attrName>ppt_y</p:attrName>
                                            </p:attrNameLst>
                                          </p:cBhvr>
                                          <p:rCtr x="-17394" y="386"/>
                                        </p:animMotion>
                                      </p:childTnLst>
                                    </p:cTn>
                                  </p:par>
                                  <p:par>
                                    <p:cTn id="331" presetID="1" presetClass="mediacall" presetSubtype="0" fill="hold" nodeType="withEffect">
                                      <p:stCondLst>
                                        <p:cond delay="500"/>
                                      </p:stCondLst>
                                      <p:childTnLst>
                                        <p:cmd type="call" cmd="playFrom(0.0)">
                                          <p:cBhvr>
                                            <p:cTn id="332" dur="1933" fill="hold"/>
                                            <p:tgtEl>
                                              <p:spTgt spid="64"/>
                                            </p:tgtEl>
                                          </p:cBhvr>
                                        </p:cmd>
                                      </p:childTnLst>
                                    </p:cTn>
                                  </p:par>
                                  <p:par>
                                    <p:cTn id="333" presetID="10" presetClass="entr" presetSubtype="0" fill="hold" grpId="0" nodeType="withEffect">
                                      <p:stCondLst>
                                        <p:cond delay="500"/>
                                      </p:stCondLst>
                                      <p:childTnLst>
                                        <p:set>
                                          <p:cBhvr>
                                            <p:cTn id="334" dur="1" fill="hold">
                                              <p:stCondLst>
                                                <p:cond delay="0"/>
                                              </p:stCondLst>
                                            </p:cTn>
                                            <p:tgtEl>
                                              <p:spTgt spid="35"/>
                                            </p:tgtEl>
                                            <p:attrNameLst>
                                              <p:attrName>style.visibility</p:attrName>
                                            </p:attrNameLst>
                                          </p:cBhvr>
                                          <p:to>
                                            <p:strVal val="visible"/>
                                          </p:to>
                                        </p:set>
                                        <p:animEffect transition="in" filter="fade">
                                          <p:cBhvr>
                                            <p:cTn id="335" dur="500"/>
                                            <p:tgtEl>
                                              <p:spTgt spid="35"/>
                                            </p:tgtEl>
                                          </p:cBhvr>
                                        </p:animEffect>
                                      </p:childTnLst>
                                    </p:cTn>
                                  </p:par>
                                  <p:par>
                                    <p:cTn id="336" presetID="10" presetClass="entr" presetSubtype="0" fill="hold" nodeType="withEffect">
                                      <p:stCondLst>
                                        <p:cond delay="1000"/>
                                      </p:stCondLst>
                                      <p:childTnLst>
                                        <p:set>
                                          <p:cBhvr>
                                            <p:cTn id="337" dur="1" fill="hold">
                                              <p:stCondLst>
                                                <p:cond delay="0"/>
                                              </p:stCondLst>
                                            </p:cTn>
                                            <p:tgtEl>
                                              <p:spTgt spid="37"/>
                                            </p:tgtEl>
                                            <p:attrNameLst>
                                              <p:attrName>style.visibility</p:attrName>
                                            </p:attrNameLst>
                                          </p:cBhvr>
                                          <p:to>
                                            <p:strVal val="visible"/>
                                          </p:to>
                                        </p:set>
                                        <p:animEffect transition="in" filter="fade">
                                          <p:cBhvr>
                                            <p:cTn id="338" dur="500"/>
                                            <p:tgtEl>
                                              <p:spTgt spid="37"/>
                                            </p:tgtEl>
                                          </p:cBhvr>
                                        </p:animEffect>
                                      </p:childTnLst>
                                    </p:cTn>
                                  </p:par>
                                </p:childTnLst>
                              </p:cTn>
                            </p:par>
                            <p:par>
                              <p:cTn id="339" fill="hold">
                                <p:stCondLst>
                                  <p:cond delay="2783"/>
                                </p:stCondLst>
                                <p:childTnLst>
                                  <p:par>
                                    <p:cTn id="340" presetID="10" presetClass="exit" presetSubtype="0" fill="hold" nodeType="afterEffect">
                                      <p:stCondLst>
                                        <p:cond delay="5000"/>
                                      </p:stCondLst>
                                      <p:childTnLst>
                                        <p:animEffect transition="out" filter="fade">
                                          <p:cBhvr>
                                            <p:cTn id="341" dur="1000"/>
                                            <p:tgtEl>
                                              <p:spTgt spid="36"/>
                                            </p:tgtEl>
                                          </p:cBhvr>
                                        </p:animEffect>
                                        <p:set>
                                          <p:cBhvr>
                                            <p:cTn id="342" dur="1" fill="hold">
                                              <p:stCondLst>
                                                <p:cond delay="999"/>
                                              </p:stCondLst>
                                            </p:cTn>
                                            <p:tgtEl>
                                              <p:spTgt spid="36"/>
                                            </p:tgtEl>
                                            <p:attrNameLst>
                                              <p:attrName>style.visibility</p:attrName>
                                            </p:attrNameLst>
                                          </p:cBhvr>
                                          <p:to>
                                            <p:strVal val="hidden"/>
                                          </p:to>
                                        </p:set>
                                      </p:childTnLst>
                                    </p:cTn>
                                  </p:par>
                                  <p:par>
                                    <p:cTn id="343" presetID="10" presetClass="exit" presetSubtype="0" fill="hold" nodeType="withEffect">
                                      <p:stCondLst>
                                        <p:cond delay="5000"/>
                                      </p:stCondLst>
                                      <p:childTnLst>
                                        <p:animEffect transition="out" filter="fade">
                                          <p:cBhvr>
                                            <p:cTn id="344" dur="1000"/>
                                            <p:tgtEl>
                                              <p:spTgt spid="37"/>
                                            </p:tgtEl>
                                          </p:cBhvr>
                                        </p:animEffect>
                                        <p:set>
                                          <p:cBhvr>
                                            <p:cTn id="345" dur="1" fill="hold">
                                              <p:stCondLst>
                                                <p:cond delay="999"/>
                                              </p:stCondLst>
                                            </p:cTn>
                                            <p:tgtEl>
                                              <p:spTgt spid="37"/>
                                            </p:tgtEl>
                                            <p:attrNameLst>
                                              <p:attrName>style.visibility</p:attrName>
                                            </p:attrNameLst>
                                          </p:cBhvr>
                                          <p:to>
                                            <p:strVal val="hidden"/>
                                          </p:to>
                                        </p:set>
                                      </p:childTnLst>
                                    </p:cTn>
                                  </p:par>
                                  <p:par>
                                    <p:cTn id="346" presetID="10" presetClass="exit" presetSubtype="0" fill="hold" grpId="1" nodeType="withEffect">
                                      <p:stCondLst>
                                        <p:cond delay="5000"/>
                                      </p:stCondLst>
                                      <p:childTnLst>
                                        <p:animEffect transition="out" filter="fade">
                                          <p:cBhvr>
                                            <p:cTn id="347" dur="1000"/>
                                            <p:tgtEl>
                                              <p:spTgt spid="35"/>
                                            </p:tgtEl>
                                          </p:cBhvr>
                                        </p:animEffect>
                                        <p:set>
                                          <p:cBhvr>
                                            <p:cTn id="348" dur="1" fill="hold">
                                              <p:stCondLst>
                                                <p:cond delay="9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49" fill="hold" display="0">
                      <p:stCondLst>
                        <p:cond delay="indefinite"/>
                      </p:stCondLst>
                      <p:endCondLst>
                        <p:cond evt="onStopAudio" delay="0">
                          <p:tgtEl>
                            <p:sldTgt/>
                          </p:tgtEl>
                        </p:cond>
                      </p:endCondLst>
                    </p:cTn>
                    <p:tgtEl>
                      <p:spTgt spid="59"/>
                    </p:tgtEl>
                  </p:cMediaNode>
                </p:audio>
                <p:audio>
                  <p:cMediaNode vol="80000">
                    <p:cTn id="350" fill="hold" display="0">
                      <p:stCondLst>
                        <p:cond delay="indefinite"/>
                      </p:stCondLst>
                      <p:endCondLst>
                        <p:cond evt="onStopAudio" delay="0">
                          <p:tgtEl>
                            <p:sldTgt/>
                          </p:tgtEl>
                        </p:cond>
                      </p:endCondLst>
                    </p:cTn>
                    <p:tgtEl>
                      <p:spTgt spid="60"/>
                    </p:tgtEl>
                  </p:cMediaNode>
                </p:audio>
                <p:audio>
                  <p:cMediaNode vol="80000">
                    <p:cTn id="351" fill="hold" display="0">
                      <p:stCondLst>
                        <p:cond delay="indefinite"/>
                      </p:stCondLst>
                      <p:endCondLst>
                        <p:cond evt="onStopAudio" delay="0">
                          <p:tgtEl>
                            <p:sldTgt/>
                          </p:tgtEl>
                        </p:cond>
                      </p:endCondLst>
                    </p:cTn>
                    <p:tgtEl>
                      <p:spTgt spid="61"/>
                    </p:tgtEl>
                  </p:cMediaNode>
                </p:audio>
                <p:audio>
                  <p:cMediaNode vol="80000">
                    <p:cTn id="352" fill="hold" display="0">
                      <p:stCondLst>
                        <p:cond delay="indefinite"/>
                      </p:stCondLst>
                      <p:endCondLst>
                        <p:cond evt="onStopAudio" delay="0">
                          <p:tgtEl>
                            <p:sldTgt/>
                          </p:tgtEl>
                        </p:cond>
                      </p:endCondLst>
                    </p:cTn>
                    <p:tgtEl>
                      <p:spTgt spid="62"/>
                    </p:tgtEl>
                  </p:cMediaNode>
                </p:audio>
                <p:audio>
                  <p:cMediaNode vol="80000">
                    <p:cTn id="353" fill="hold" display="0">
                      <p:stCondLst>
                        <p:cond delay="indefinite"/>
                      </p:stCondLst>
                      <p:endCondLst>
                        <p:cond evt="onStopAudio" delay="0">
                          <p:tgtEl>
                            <p:sldTgt/>
                          </p:tgtEl>
                        </p:cond>
                      </p:endCondLst>
                    </p:cTn>
                    <p:tgtEl>
                      <p:spTgt spid="63"/>
                    </p:tgtEl>
                  </p:cMediaNode>
                </p:audio>
                <p:audio>
                  <p:cMediaNode vol="56061">
                    <p:cTn id="354" fill="hold" display="0">
                      <p:stCondLst>
                        <p:cond delay="indefinite"/>
                      </p:stCondLst>
                      <p:endCondLst>
                        <p:cond evt="onStopAudio" delay="0">
                          <p:tgtEl>
                            <p:sldTgt/>
                          </p:tgtEl>
                        </p:cond>
                      </p:endCondLst>
                    </p:cTn>
                    <p:tgtEl>
                      <p:spTgt spid="64"/>
                    </p:tgtEl>
                  </p:cMediaNode>
                </p:audio>
                <p:audio>
                  <p:cMediaNode vol="80000">
                    <p:cTn id="355" fill="hold" display="0">
                      <p:stCondLst>
                        <p:cond delay="indefinite"/>
                      </p:stCondLst>
                      <p:endCondLst>
                        <p:cond evt="onStopAudio" delay="0">
                          <p:tgtEl>
                            <p:sldTgt/>
                          </p:tgtEl>
                        </p:cond>
                      </p:endCondLst>
                    </p:cTn>
                    <p:tgtEl>
                      <p:spTgt spid="5"/>
                    </p:tgtEl>
                  </p:cMediaNode>
                </p:audio>
                <p:audio>
                  <p:cMediaNode vol="80000">
                    <p:cTn id="356" fill="hold" display="0">
                      <p:stCondLst>
                        <p:cond delay="indefinite"/>
                      </p:stCondLst>
                      <p:endCondLst>
                        <p:cond evt="onStopAudio" delay="0">
                          <p:tgtEl>
                            <p:sldTgt/>
                          </p:tgtEl>
                        </p:cond>
                      </p:endCondLst>
                    </p:cTn>
                    <p:tgtEl>
                      <p:spTgt spid="9"/>
                    </p:tgtEl>
                  </p:cMediaNode>
                </p:audio>
              </p:childTnLst>
            </p:cTn>
          </p:par>
        </p:tnLst>
        <p:bldLst>
          <p:bldP spid="35" grpId="0" animBg="1"/>
          <p:bldP spid="35" grpId="1" animBg="1"/>
          <p:bldP spid="34" grpId="0" animBg="1"/>
          <p:bldP spid="34" grpId="1" animBg="1"/>
          <p:bldP spid="33" grpId="0" animBg="1"/>
          <p:bldP spid="33" grpId="1" animBg="1"/>
          <p:bldP spid="32" grpId="0" animBg="1"/>
          <p:bldP spid="32" grpId="1" animBg="1"/>
          <p:bldP spid="31" grpId="0" animBg="1"/>
          <p:bldP spid="31" grpId="1" animBg="1"/>
          <p:bldP spid="30" grpId="0" animBg="1"/>
          <p:bldP spid="30" grpId="1" animBg="1"/>
          <p:bldP spid="29" grpId="0" animBg="1"/>
          <p:bldP spid="29" grpId="1" animBg="1"/>
          <p:bldP spid="28" grpId="0" animBg="1"/>
          <p:bldP spid="28"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23" name="archer (arrow) (brendan89 CCBY3.0).mp3">
            <a:hlinkClick r:id="" action="ppaction://media"/>
            <a:extLst>
              <a:ext uri="{FF2B5EF4-FFF2-40B4-BE49-F238E27FC236}">
                <a16:creationId xmlns="" xmlns:a16="http://schemas.microsoft.com/office/drawing/2014/main" id="{AE8871E3-5BDF-4F58-AE52-74009F01F348}"/>
              </a:ext>
            </a:extLst>
          </p:cNvPr>
          <p:cNvPicPr>
            <a:picLocks noChangeAspect="1"/>
          </p:cNvPicPr>
          <p:nvPr>
            <a:audioFile r:link="rId6"/>
            <p:extLst>
              <p:ext uri="{DAA4B4D4-6D71-4841-9C94-3DE7FCFB9230}">
                <p14:media xmlns:p14="http://schemas.microsoft.com/office/powerpoint/2010/main" r:embed="rId5"/>
              </p:ext>
            </p:extLst>
          </p:nvPr>
        </p:nvPicPr>
        <p:blipFill>
          <a:blip r:embed="rId26"/>
          <a:stretch>
            <a:fillRect/>
          </a:stretch>
        </p:blipFill>
        <p:spPr>
          <a:xfrm>
            <a:off x="-2100165" y="6019141"/>
            <a:ext cx="487363" cy="487363"/>
          </a:xfrm>
          <a:prstGeom prst="rect">
            <a:avLst/>
          </a:prstGeom>
        </p:spPr>
      </p:pic>
      <p:sp>
        <p:nvSpPr>
          <p:cNvPr id="28" name="Archer (Left) Reward Shade">
            <a:extLst>
              <a:ext uri="{FF2B5EF4-FFF2-40B4-BE49-F238E27FC236}">
                <a16:creationId xmlns="" xmlns:a16="http://schemas.microsoft.com/office/drawing/2014/main" id="{A3F21903-36BA-427F-87F7-9200FC55E6D9}"/>
              </a:ext>
            </a:extLst>
          </p:cNvPr>
          <p:cNvSpPr/>
          <p:nvPr/>
        </p:nvSpPr>
        <p:spPr>
          <a:xfrm>
            <a:off x="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Hero Shield 2">
            <a:extLst>
              <a:ext uri="{FF2B5EF4-FFF2-40B4-BE49-F238E27FC236}">
                <a16:creationId xmlns="" xmlns:a16="http://schemas.microsoft.com/office/drawing/2014/main" id="{EC05C421-0312-4147-85F8-BC35D63E9C9A}"/>
              </a:ext>
            </a:extLst>
          </p:cNvPr>
          <p:cNvGrpSpPr/>
          <p:nvPr/>
        </p:nvGrpSpPr>
        <p:grpSpPr>
          <a:xfrm>
            <a:off x="4908559" y="6262823"/>
            <a:ext cx="1459020" cy="1848463"/>
            <a:chOff x="2434800" y="3752237"/>
            <a:chExt cx="1459020" cy="1848463"/>
          </a:xfrm>
        </p:grpSpPr>
        <p:pic>
          <p:nvPicPr>
            <p:cNvPr id="30" name="Shield- Bronze">
              <a:extLst>
                <a:ext uri="{FF2B5EF4-FFF2-40B4-BE49-F238E27FC236}">
                  <a16:creationId xmlns="" xmlns:a16="http://schemas.microsoft.com/office/drawing/2014/main" id="{C73BD4CE-C821-468B-8AB8-6B43B0A2B9E1}"/>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31" name="Number: 2">
              <a:extLst>
                <a:ext uri="{FF2B5EF4-FFF2-40B4-BE49-F238E27FC236}">
                  <a16:creationId xmlns="" xmlns:a16="http://schemas.microsoft.com/office/drawing/2014/main" id="{67324308-D415-4D44-AD4F-0DA0F8CEC1BE}"/>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33" name="knight (unsheath) (lukesharples CCBY3.0).mp3">
            <a:hlinkClick r:id="" action="ppaction://media"/>
            <a:extLst>
              <a:ext uri="{FF2B5EF4-FFF2-40B4-BE49-F238E27FC236}">
                <a16:creationId xmlns="" xmlns:a16="http://schemas.microsoft.com/office/drawing/2014/main" id="{4D1BD9AD-A685-415E-97A5-08E7A9830862}"/>
              </a:ext>
            </a:extLst>
          </p:cNvPr>
          <p:cNvPicPr>
            <a:picLocks noChangeAspect="1"/>
          </p:cNvPicPr>
          <p:nvPr>
            <a:audioFile r:link="rId8"/>
            <p:extLst>
              <p:ext uri="{DAA4B4D4-6D71-4841-9C94-3DE7FCFB9230}">
                <p14:media xmlns:p14="http://schemas.microsoft.com/office/powerpoint/2010/main" r:embed="rId7"/>
              </p:ext>
            </p:extLst>
          </p:nvPr>
        </p:nvPicPr>
        <p:blipFill>
          <a:blip r:embed="rId29"/>
          <a:stretch>
            <a:fillRect/>
          </a:stretch>
        </p:blipFill>
        <p:spPr>
          <a:xfrm>
            <a:off x="16579704" y="-1"/>
            <a:ext cx="487363" cy="487363"/>
          </a:xfrm>
          <a:prstGeom prst="rect">
            <a:avLst/>
          </a:prstGeom>
        </p:spPr>
      </p:pic>
      <p:sp>
        <p:nvSpPr>
          <p:cNvPr id="34" name="Knight (Right) Reward Shade">
            <a:extLst>
              <a:ext uri="{FF2B5EF4-FFF2-40B4-BE49-F238E27FC236}">
                <a16:creationId xmlns="" xmlns:a16="http://schemas.microsoft.com/office/drawing/2014/main" id="{728CF6BA-07E7-4BFA-9E64-FA8F3BBEBC43}"/>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Hero Shield 2">
            <a:extLst>
              <a:ext uri="{FF2B5EF4-FFF2-40B4-BE49-F238E27FC236}">
                <a16:creationId xmlns="" xmlns:a16="http://schemas.microsoft.com/office/drawing/2014/main" id="{0E9A85DB-62BB-427A-8DC6-4732E384A63E}"/>
              </a:ext>
            </a:extLst>
          </p:cNvPr>
          <p:cNvGrpSpPr/>
          <p:nvPr/>
        </p:nvGrpSpPr>
        <p:grpSpPr>
          <a:xfrm>
            <a:off x="8238769" y="91919"/>
            <a:ext cx="1459020" cy="1848463"/>
            <a:chOff x="2434800" y="3752237"/>
            <a:chExt cx="1459020" cy="1848463"/>
          </a:xfrm>
        </p:grpSpPr>
        <p:pic>
          <p:nvPicPr>
            <p:cNvPr id="36" name="Shield- Bronze">
              <a:extLst>
                <a:ext uri="{FF2B5EF4-FFF2-40B4-BE49-F238E27FC236}">
                  <a16:creationId xmlns="" xmlns:a16="http://schemas.microsoft.com/office/drawing/2014/main" id="{E58956E2-3E44-4026-8C7C-53A5FA9F2D5B}"/>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37" name="Number: 2">
              <a:extLst>
                <a:ext uri="{FF2B5EF4-FFF2-40B4-BE49-F238E27FC236}">
                  <a16:creationId xmlns="" xmlns:a16="http://schemas.microsoft.com/office/drawing/2014/main" id="{56A0888E-FFB3-4972-B316-36AF5BDB0B93}"/>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39" name="ninja (swipe) (lukesharples CCBY3.0).mp3">
            <a:hlinkClick r:id="" action="ppaction://media"/>
            <a:extLst>
              <a:ext uri="{FF2B5EF4-FFF2-40B4-BE49-F238E27FC236}">
                <a16:creationId xmlns="" xmlns:a16="http://schemas.microsoft.com/office/drawing/2014/main" id="{EAFB4B21-7D28-4354-828F-770096821EC5}"/>
              </a:ext>
            </a:extLst>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16579705" y="4024816"/>
            <a:ext cx="487363" cy="487363"/>
          </a:xfrm>
          <a:prstGeom prst="rect">
            <a:avLst/>
          </a:prstGeom>
        </p:spPr>
      </p:pic>
      <p:sp>
        <p:nvSpPr>
          <p:cNvPr id="40" name="Ninja Reward Shade">
            <a:extLst>
              <a:ext uri="{FF2B5EF4-FFF2-40B4-BE49-F238E27FC236}">
                <a16:creationId xmlns="" xmlns:a16="http://schemas.microsoft.com/office/drawing/2014/main" id="{447B9DC5-F646-4E91-A7A9-0831B27DE9C7}"/>
              </a:ext>
            </a:extLst>
          </p:cNvPr>
          <p:cNvSpPr/>
          <p:nvPr/>
        </p:nvSpPr>
        <p:spPr>
          <a:xfrm>
            <a:off x="7315200" y="41201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Hero Shield 3">
            <a:extLst>
              <a:ext uri="{FF2B5EF4-FFF2-40B4-BE49-F238E27FC236}">
                <a16:creationId xmlns="" xmlns:a16="http://schemas.microsoft.com/office/drawing/2014/main" id="{05D71550-3F9B-47D5-AA48-55391AA71A85}"/>
              </a:ext>
            </a:extLst>
          </p:cNvPr>
          <p:cNvGrpSpPr/>
          <p:nvPr/>
        </p:nvGrpSpPr>
        <p:grpSpPr>
          <a:xfrm>
            <a:off x="8240789" y="4257844"/>
            <a:ext cx="1484174" cy="1807336"/>
            <a:chOff x="4072128" y="5007992"/>
            <a:chExt cx="1484174" cy="1807336"/>
          </a:xfrm>
        </p:grpSpPr>
        <p:pic>
          <p:nvPicPr>
            <p:cNvPr id="42" name="Shield- Silver">
              <a:extLst>
                <a:ext uri="{FF2B5EF4-FFF2-40B4-BE49-F238E27FC236}">
                  <a16:creationId xmlns="" xmlns:a16="http://schemas.microsoft.com/office/drawing/2014/main" id="{EDB24131-AF4F-48DC-B403-19EC932CBD77}"/>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43" name="Number: 3">
              <a:extLst>
                <a:ext uri="{FF2B5EF4-FFF2-40B4-BE49-F238E27FC236}">
                  <a16:creationId xmlns="" xmlns:a16="http://schemas.microsoft.com/office/drawing/2014/main" id="{0EF3372D-C8CB-41D8-B0B5-F0FE66E7C3CD}"/>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45" name="wizard (dark magic) (eminyildirim CCBY3.0).mp3">
            <a:hlinkClick r:id="" action="ppaction://media"/>
            <a:extLst>
              <a:ext uri="{FF2B5EF4-FFF2-40B4-BE49-F238E27FC236}">
                <a16:creationId xmlns="" xmlns:a16="http://schemas.microsoft.com/office/drawing/2014/main" id="{99E815BF-AFFF-4AB8-9818-FA7D0FD36D6F}"/>
              </a:ext>
            </a:extLst>
          </p:cNvPr>
          <p:cNvPicPr>
            <a:picLocks noChangeAspect="1"/>
          </p:cNvPicPr>
          <p:nvPr>
            <a:audioFile r:link="rId12"/>
            <p:extLst>
              <p:ext uri="{DAA4B4D4-6D71-4841-9C94-3DE7FCFB9230}">
                <p14:media xmlns:p14="http://schemas.microsoft.com/office/powerpoint/2010/main" r:embed="rId11"/>
              </p:ext>
            </p:extLst>
          </p:nvPr>
        </p:nvPicPr>
        <p:blipFill>
          <a:blip r:embed="rId24"/>
          <a:stretch>
            <a:fillRect/>
          </a:stretch>
        </p:blipFill>
        <p:spPr>
          <a:xfrm>
            <a:off x="-2105260" y="40749"/>
            <a:ext cx="487363" cy="487363"/>
          </a:xfrm>
          <a:prstGeom prst="rect">
            <a:avLst/>
          </a:prstGeom>
        </p:spPr>
      </p:pic>
      <p:sp>
        <p:nvSpPr>
          <p:cNvPr id="46" name="Wizard Reward Shade">
            <a:extLst>
              <a:ext uri="{FF2B5EF4-FFF2-40B4-BE49-F238E27FC236}">
                <a16:creationId xmlns="" xmlns:a16="http://schemas.microsoft.com/office/drawing/2014/main" id="{CFFE60BE-22BC-48DB-9BDC-1492D54F61A9}"/>
              </a:ext>
            </a:extLst>
          </p:cNvPr>
          <p:cNvSpPr/>
          <p:nvPr/>
        </p:nvSpPr>
        <p:spPr>
          <a:xfrm>
            <a:off x="-5095" y="-53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Hero Shield 3">
            <a:extLst>
              <a:ext uri="{FF2B5EF4-FFF2-40B4-BE49-F238E27FC236}">
                <a16:creationId xmlns="" xmlns:a16="http://schemas.microsoft.com/office/drawing/2014/main" id="{C50A461B-9887-4307-A921-03C4E16B78CB}"/>
              </a:ext>
            </a:extLst>
          </p:cNvPr>
          <p:cNvGrpSpPr/>
          <p:nvPr/>
        </p:nvGrpSpPr>
        <p:grpSpPr>
          <a:xfrm>
            <a:off x="4904883" y="138540"/>
            <a:ext cx="1484174" cy="1807336"/>
            <a:chOff x="4072128" y="5007992"/>
            <a:chExt cx="1484174" cy="1807336"/>
          </a:xfrm>
        </p:grpSpPr>
        <p:pic>
          <p:nvPicPr>
            <p:cNvPr id="55" name="Shield- Silver">
              <a:extLst>
                <a:ext uri="{FF2B5EF4-FFF2-40B4-BE49-F238E27FC236}">
                  <a16:creationId xmlns="" xmlns:a16="http://schemas.microsoft.com/office/drawing/2014/main" id="{8E45EC3A-AA71-4136-867C-5D47E611F250}"/>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56" name="Number: 3">
              <a:extLst>
                <a:ext uri="{FF2B5EF4-FFF2-40B4-BE49-F238E27FC236}">
                  <a16:creationId xmlns="" xmlns:a16="http://schemas.microsoft.com/office/drawing/2014/main" id="{1533E94A-3870-4405-880D-28D58A33E120}"/>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58" name="angel (magic spell) (kostas17 CCBY3.0).mp3">
            <a:hlinkClick r:id="" action="ppaction://media"/>
            <a:extLst>
              <a:ext uri="{FF2B5EF4-FFF2-40B4-BE49-F238E27FC236}">
                <a16:creationId xmlns="" xmlns:a16="http://schemas.microsoft.com/office/drawing/2014/main" id="{7B6C9F3F-3FDE-4BD1-9D25-414DE68CADDB}"/>
              </a:ext>
            </a:extLst>
          </p:cNvPr>
          <p:cNvPicPr>
            <a:picLocks noChangeAspect="1"/>
          </p:cNvPicPr>
          <p:nvPr>
            <a:audioFile r:link="rId14"/>
            <p:extLst>
              <p:ext uri="{DAA4B4D4-6D71-4841-9C94-3DE7FCFB9230}">
                <p14:media xmlns:p14="http://schemas.microsoft.com/office/powerpoint/2010/main" r:embed="rId13"/>
              </p:ext>
            </p:extLst>
          </p:nvPr>
        </p:nvPicPr>
        <p:blipFill>
          <a:blip r:embed="rId24"/>
          <a:stretch>
            <a:fillRect/>
          </a:stretch>
        </p:blipFill>
        <p:spPr>
          <a:xfrm>
            <a:off x="-2100166" y="4120112"/>
            <a:ext cx="487363" cy="487363"/>
          </a:xfrm>
          <a:prstGeom prst="rect">
            <a:avLst/>
          </a:prstGeom>
        </p:spPr>
      </p:pic>
      <p:sp>
        <p:nvSpPr>
          <p:cNvPr id="59" name="Angel Reward Shade">
            <a:extLst>
              <a:ext uri="{FF2B5EF4-FFF2-40B4-BE49-F238E27FC236}">
                <a16:creationId xmlns="" xmlns:a16="http://schemas.microsoft.com/office/drawing/2014/main" id="{8F54331F-1FFA-46D2-9D34-206A163658B7}"/>
              </a:ext>
            </a:extLst>
          </p:cNvPr>
          <p:cNvSpPr/>
          <p:nvPr/>
        </p:nvSpPr>
        <p:spPr>
          <a:xfrm>
            <a:off x="0" y="41201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Hero Shield 4">
            <a:extLst>
              <a:ext uri="{FF2B5EF4-FFF2-40B4-BE49-F238E27FC236}">
                <a16:creationId xmlns="" xmlns:a16="http://schemas.microsoft.com/office/drawing/2014/main" id="{2210D5F6-3274-4263-AD43-4DFAB552FC0B}"/>
              </a:ext>
            </a:extLst>
          </p:cNvPr>
          <p:cNvGrpSpPr/>
          <p:nvPr/>
        </p:nvGrpSpPr>
        <p:grpSpPr>
          <a:xfrm>
            <a:off x="4905732" y="4230184"/>
            <a:ext cx="1463115" cy="1837256"/>
            <a:chOff x="2444960" y="6208674"/>
            <a:chExt cx="1463115" cy="1837256"/>
          </a:xfrm>
        </p:grpSpPr>
        <p:pic>
          <p:nvPicPr>
            <p:cNvPr id="61" name="Shield- Gold">
              <a:extLst>
                <a:ext uri="{FF2B5EF4-FFF2-40B4-BE49-F238E27FC236}">
                  <a16:creationId xmlns="" xmlns:a16="http://schemas.microsoft.com/office/drawing/2014/main" id="{B43C0500-70C2-4523-82EA-08B711037E8A}"/>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62" name="Number: 4">
              <a:extLst>
                <a:ext uri="{FF2B5EF4-FFF2-40B4-BE49-F238E27FC236}">
                  <a16:creationId xmlns="" xmlns:a16="http://schemas.microsoft.com/office/drawing/2014/main" id="{36C4B87F-942D-473B-B23A-D31E72385946}"/>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71" name="thief (footsteps) (nox-sound CC0).mp3">
            <a:hlinkClick r:id="" action="ppaction://media"/>
            <a:extLst>
              <a:ext uri="{FF2B5EF4-FFF2-40B4-BE49-F238E27FC236}">
                <a16:creationId xmlns="" xmlns:a16="http://schemas.microsoft.com/office/drawing/2014/main" id="{82731F3A-3A08-4BA4-9AAB-E2E808F0980B}"/>
              </a:ext>
            </a:extLst>
          </p:cNvPr>
          <p:cNvPicPr>
            <a:picLocks noChangeAspect="1"/>
          </p:cNvPicPr>
          <p:nvPr>
            <a:audioFile r:link="rId16"/>
            <p:extLst>
              <p:ext uri="{DAA4B4D4-6D71-4841-9C94-3DE7FCFB9230}">
                <p14:media xmlns:p14="http://schemas.microsoft.com/office/powerpoint/2010/main" r:embed="rId15"/>
              </p:ext>
            </p:extLst>
          </p:nvPr>
        </p:nvPicPr>
        <p:blipFill>
          <a:blip r:embed="rId34"/>
          <a:stretch>
            <a:fillRect/>
          </a:stretch>
        </p:blipFill>
        <p:spPr>
          <a:xfrm>
            <a:off x="16616174" y="2195656"/>
            <a:ext cx="487363" cy="487363"/>
          </a:xfrm>
          <a:prstGeom prst="rect">
            <a:avLst/>
          </a:prstGeom>
        </p:spPr>
      </p:pic>
      <p:sp>
        <p:nvSpPr>
          <p:cNvPr id="72" name="Thief (Right) Reward Shade">
            <a:extLst>
              <a:ext uri="{FF2B5EF4-FFF2-40B4-BE49-F238E27FC236}">
                <a16:creationId xmlns="" xmlns:a16="http://schemas.microsoft.com/office/drawing/2014/main" id="{09A411DE-957A-4E94-A0B7-8B636B3E0436}"/>
              </a:ext>
            </a:extLst>
          </p:cNvPr>
          <p:cNvSpPr/>
          <p:nvPr/>
        </p:nvSpPr>
        <p:spPr>
          <a:xfrm>
            <a:off x="7315200" y="204514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Special Star 1">
            <a:extLst>
              <a:ext uri="{FF2B5EF4-FFF2-40B4-BE49-F238E27FC236}">
                <a16:creationId xmlns="" xmlns:a16="http://schemas.microsoft.com/office/drawing/2014/main" id="{90E4167E-A210-4BEA-8541-E4FD77FC3F41}"/>
              </a:ext>
            </a:extLst>
          </p:cNvPr>
          <p:cNvGrpSpPr/>
          <p:nvPr/>
        </p:nvGrpSpPr>
        <p:grpSpPr>
          <a:xfrm>
            <a:off x="9395965" y="2036061"/>
            <a:ext cx="1226942" cy="1285368"/>
            <a:chOff x="1839204" y="6316736"/>
            <a:chExt cx="1226942" cy="1285368"/>
          </a:xfrm>
        </p:grpSpPr>
        <p:pic>
          <p:nvPicPr>
            <p:cNvPr id="65" name="Star- Bronze">
              <a:extLst>
                <a:ext uri="{FF2B5EF4-FFF2-40B4-BE49-F238E27FC236}">
                  <a16:creationId xmlns="" xmlns:a16="http://schemas.microsoft.com/office/drawing/2014/main" id="{CABB4F34-8495-4CED-91DF-24C9E2D89635}"/>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66" name="Number: 1">
              <a:extLst>
                <a:ext uri="{FF2B5EF4-FFF2-40B4-BE49-F238E27FC236}">
                  <a16:creationId xmlns="" xmlns:a16="http://schemas.microsoft.com/office/drawing/2014/main" id="{35E8A878-DFD4-4028-A15A-9686DFC113D6}"/>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68" name="Text- Choose again.">
            <a:extLst>
              <a:ext uri="{FF2B5EF4-FFF2-40B4-BE49-F238E27FC236}">
                <a16:creationId xmlns="" xmlns:a16="http://schemas.microsoft.com/office/drawing/2014/main" id="{DEF18BDA-BE9A-4B94-B6B3-7129FC44955E}"/>
              </a:ext>
            </a:extLst>
          </p:cNvPr>
          <p:cNvSpPr txBox="1"/>
          <p:nvPr/>
        </p:nvSpPr>
        <p:spPr>
          <a:xfrm>
            <a:off x="7226488" y="2892294"/>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69" name="Text- point">
            <a:extLst>
              <a:ext uri="{FF2B5EF4-FFF2-40B4-BE49-F238E27FC236}">
                <a16:creationId xmlns="" xmlns:a16="http://schemas.microsoft.com/office/drawing/2014/main" id="{67884708-FF8F-48C1-9520-85B5C9E25253}"/>
              </a:ext>
            </a:extLst>
          </p:cNvPr>
          <p:cNvSpPr txBox="1"/>
          <p:nvPr/>
        </p:nvSpPr>
        <p:spPr>
          <a:xfrm>
            <a:off x="10022907" y="209322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70" name="Text- Steal (1)">
            <a:extLst>
              <a:ext uri="{FF2B5EF4-FFF2-40B4-BE49-F238E27FC236}">
                <a16:creationId xmlns="" xmlns:a16="http://schemas.microsoft.com/office/drawing/2014/main" id="{067C81EF-3DE7-4179-8004-C0429F86DB63}"/>
              </a:ext>
            </a:extLst>
          </p:cNvPr>
          <p:cNvSpPr txBox="1"/>
          <p:nvPr/>
        </p:nvSpPr>
        <p:spPr>
          <a:xfrm>
            <a:off x="6740517" y="2093226"/>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pic>
        <p:nvPicPr>
          <p:cNvPr id="79" name="orc (snarl) (smallquadruped CC0).mp3">
            <a:hlinkClick r:id="" action="ppaction://media"/>
            <a:extLst>
              <a:ext uri="{FF2B5EF4-FFF2-40B4-BE49-F238E27FC236}">
                <a16:creationId xmlns="" xmlns:a16="http://schemas.microsoft.com/office/drawing/2014/main" id="{33A30135-C98D-4A85-96CA-37B317F9D99A}"/>
              </a:ext>
            </a:extLst>
          </p:cNvPr>
          <p:cNvPicPr>
            <a:picLocks noChangeAspect="1"/>
          </p:cNvPicPr>
          <p:nvPr>
            <a:audioFile r:link="rId18"/>
            <p:extLst>
              <p:ext uri="{DAA4B4D4-6D71-4841-9C94-3DE7FCFB9230}">
                <p14:media xmlns:p14="http://schemas.microsoft.com/office/powerpoint/2010/main" r:embed="rId17"/>
              </p:ext>
            </p:extLst>
          </p:nvPr>
        </p:nvPicPr>
        <p:blipFill>
          <a:blip r:embed="rId37"/>
          <a:stretch>
            <a:fillRect/>
          </a:stretch>
        </p:blipFill>
        <p:spPr>
          <a:xfrm>
            <a:off x="-3038242" y="2016184"/>
            <a:ext cx="487363" cy="487363"/>
          </a:xfrm>
          <a:prstGeom prst="rect">
            <a:avLst/>
          </a:prstGeom>
        </p:spPr>
      </p:pic>
      <p:sp>
        <p:nvSpPr>
          <p:cNvPr id="74" name="Orc Reward Shade">
            <a:extLst>
              <a:ext uri="{FF2B5EF4-FFF2-40B4-BE49-F238E27FC236}">
                <a16:creationId xmlns="" xmlns:a16="http://schemas.microsoft.com/office/drawing/2014/main" id="{0CA511BF-FB97-474A-840A-1C3FAE3C7514}"/>
              </a:ext>
            </a:extLst>
          </p:cNvPr>
          <p:cNvSpPr/>
          <p:nvPr/>
        </p:nvSpPr>
        <p:spPr>
          <a:xfrm>
            <a:off x="0" y="20574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Monster Skull -2">
            <a:extLst>
              <a:ext uri="{FF2B5EF4-FFF2-40B4-BE49-F238E27FC236}">
                <a16:creationId xmlns="" xmlns:a16="http://schemas.microsoft.com/office/drawing/2014/main" id="{EFFA53C2-68DE-4BD4-A9E2-A4075F1D0C05}"/>
              </a:ext>
            </a:extLst>
          </p:cNvPr>
          <p:cNvGrpSpPr/>
          <p:nvPr/>
        </p:nvGrpSpPr>
        <p:grpSpPr>
          <a:xfrm>
            <a:off x="4785528" y="2218287"/>
            <a:ext cx="1707136" cy="1743459"/>
            <a:chOff x="1606322" y="3831407"/>
            <a:chExt cx="1707136" cy="1743459"/>
          </a:xfrm>
        </p:grpSpPr>
        <p:pic>
          <p:nvPicPr>
            <p:cNvPr id="76" name="Skull- Silver">
              <a:extLst>
                <a:ext uri="{FF2B5EF4-FFF2-40B4-BE49-F238E27FC236}">
                  <a16:creationId xmlns="" xmlns:a16="http://schemas.microsoft.com/office/drawing/2014/main" id="{A20D6950-3EAE-474B-9763-497B402BBAFE}"/>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606322" y="3831407"/>
              <a:ext cx="1707136" cy="1743459"/>
            </a:xfrm>
            <a:prstGeom prst="rect">
              <a:avLst/>
            </a:prstGeom>
          </p:spPr>
        </p:pic>
        <p:pic>
          <p:nvPicPr>
            <p:cNvPr id="77" name="Number: -2">
              <a:extLst>
                <a:ext uri="{FF2B5EF4-FFF2-40B4-BE49-F238E27FC236}">
                  <a16:creationId xmlns="" xmlns:a16="http://schemas.microsoft.com/office/drawing/2014/main" id="{16000E31-3503-4871-81A4-41E901B2C7F8}"/>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757085" y="4052993"/>
              <a:ext cx="1382459" cy="1032577"/>
            </a:xfrm>
            <a:prstGeom prst="rect">
              <a:avLst/>
            </a:prstGeom>
          </p:spPr>
        </p:pic>
      </p:grpSp>
      <p:pic>
        <p:nvPicPr>
          <p:cNvPr id="85" name="slime (sip bubble) (kinoton CC0).mp3">
            <a:hlinkClick r:id="" action="ppaction://media"/>
            <a:extLst>
              <a:ext uri="{FF2B5EF4-FFF2-40B4-BE49-F238E27FC236}">
                <a16:creationId xmlns="" xmlns:a16="http://schemas.microsoft.com/office/drawing/2014/main" id="{21819D2C-8FD7-4200-8890-E9204F134784}"/>
              </a:ext>
            </a:extLst>
          </p:cNvPr>
          <p:cNvPicPr>
            <a:picLocks noChangeAspect="1"/>
          </p:cNvPicPr>
          <p:nvPr>
            <a:audioFile r:link="rId20"/>
            <p:extLst>
              <p:ext uri="{DAA4B4D4-6D71-4841-9C94-3DE7FCFB9230}">
                <p14:media xmlns:p14="http://schemas.microsoft.com/office/powerpoint/2010/main" r:embed="rId19"/>
              </p:ext>
            </p:extLst>
          </p:nvPr>
        </p:nvPicPr>
        <p:blipFill>
          <a:blip r:embed="rId37"/>
          <a:stretch>
            <a:fillRect/>
          </a:stretch>
        </p:blipFill>
        <p:spPr>
          <a:xfrm>
            <a:off x="16615704" y="6541218"/>
            <a:ext cx="487363" cy="487363"/>
          </a:xfrm>
          <a:prstGeom prst="rect">
            <a:avLst/>
          </a:prstGeom>
        </p:spPr>
      </p:pic>
      <p:sp>
        <p:nvSpPr>
          <p:cNvPr id="73" name="Slime Reward Shade">
            <a:extLst>
              <a:ext uri="{FF2B5EF4-FFF2-40B4-BE49-F238E27FC236}">
                <a16:creationId xmlns="" xmlns:a16="http://schemas.microsoft.com/office/drawing/2014/main" id="{FE2DA593-44FB-44A9-A899-B38BADA0635F}"/>
              </a:ext>
            </a:extLst>
          </p:cNvPr>
          <p:cNvSpPr/>
          <p:nvPr/>
        </p:nvSpPr>
        <p:spPr>
          <a:xfrm>
            <a:off x="7315200"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Monster Skull -1">
            <a:extLst>
              <a:ext uri="{FF2B5EF4-FFF2-40B4-BE49-F238E27FC236}">
                <a16:creationId xmlns="" xmlns:a16="http://schemas.microsoft.com/office/drawing/2014/main" id="{D3F33703-3586-4F36-984C-79CE7CC85013}"/>
              </a:ext>
            </a:extLst>
          </p:cNvPr>
          <p:cNvGrpSpPr/>
          <p:nvPr/>
        </p:nvGrpSpPr>
        <p:grpSpPr>
          <a:xfrm>
            <a:off x="8112162" y="6335552"/>
            <a:ext cx="1707137" cy="1743459"/>
            <a:chOff x="1606322" y="6182940"/>
            <a:chExt cx="1707137" cy="1743459"/>
          </a:xfrm>
        </p:grpSpPr>
        <p:pic>
          <p:nvPicPr>
            <p:cNvPr id="82" name="Skull- Bronze">
              <a:extLst>
                <a:ext uri="{FF2B5EF4-FFF2-40B4-BE49-F238E27FC236}">
                  <a16:creationId xmlns="" xmlns:a16="http://schemas.microsoft.com/office/drawing/2014/main" id="{A32882EB-0F21-4A32-BA47-2E4BA289BD5D}"/>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83" name="Number: -1">
              <a:extLst>
                <a:ext uri="{FF2B5EF4-FFF2-40B4-BE49-F238E27FC236}">
                  <a16:creationId xmlns="" xmlns:a16="http://schemas.microsoft.com/office/drawing/2014/main" id="{26A09A10-A36C-4F77-BBC7-0F9ADD095979}"/>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smtClean="0">
                <a:solidFill>
                  <a:schemeClr val="tx1"/>
                </a:solidFill>
                <a:latin typeface="Kalam" panose="02000000000000000000" pitchFamily="2" charset="0"/>
                <a:cs typeface="Kalam" panose="02000000000000000000" pitchFamily="2" charset="0"/>
              </a:rPr>
              <a:t>Write your sentence here.</a:t>
            </a:r>
            <a:endParaRPr lang="en-US" sz="6000" dirty="0">
              <a:solidFill>
                <a:schemeClr val="tx1"/>
              </a:solidFill>
              <a:latin typeface="Kalam" panose="02000000000000000000" pitchFamily="2" charset="0"/>
              <a:cs typeface="Kalam" panose="02000000000000000000" pitchFamily="2" charset="0"/>
            </a:endParaRPr>
          </a:p>
        </p:txBody>
      </p:sp>
      <p:pic>
        <p:nvPicPr>
          <p:cNvPr id="67" name="Special- Thief (Right) gif">
            <a:extLst>
              <a:ext uri="{FF2B5EF4-FFF2-40B4-BE49-F238E27FC236}">
                <a16:creationId xmlns="" xmlns:a16="http://schemas.microsoft.com/office/drawing/2014/main" id="{AEA9B3BC-E166-4E8F-B1EF-6ADE2991998A}"/>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flipH="1">
            <a:off x="14806764" y="1982632"/>
            <a:ext cx="1620833" cy="2039112"/>
          </a:xfrm>
          <a:prstGeom prst="rect">
            <a:avLst/>
          </a:prstGeom>
        </p:spPr>
      </p:pic>
      <p:pic>
        <p:nvPicPr>
          <p:cNvPr id="44" name="3- Ninja gif">
            <a:extLst>
              <a:ext uri="{FF2B5EF4-FFF2-40B4-BE49-F238E27FC236}">
                <a16:creationId xmlns="" xmlns:a16="http://schemas.microsoft.com/office/drawing/2014/main" id="{834FAD75-E219-4681-AC54-8F380860AE1B}"/>
              </a:ext>
            </a:extLst>
          </p:cNvPr>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flipH="1">
            <a:off x="14692464" y="4196317"/>
            <a:ext cx="1775604" cy="2091267"/>
          </a:xfrm>
          <a:prstGeom prst="rect">
            <a:avLst/>
          </a:prstGeom>
        </p:spPr>
      </p:pic>
      <p:pic>
        <p:nvPicPr>
          <p:cNvPr id="32" name="2- Archer (Left) gif">
            <a:extLst>
              <a:ext uri="{FF2B5EF4-FFF2-40B4-BE49-F238E27FC236}">
                <a16:creationId xmlns="" xmlns:a16="http://schemas.microsoft.com/office/drawing/2014/main" id="{273F70D2-D5B0-4CA9-89EE-B77C843CFEFA}"/>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a:off x="-1977149" y="6181381"/>
            <a:ext cx="1938528" cy="1938528"/>
          </a:xfrm>
          <a:prstGeom prst="rect">
            <a:avLst/>
          </a:prstGeom>
        </p:spPr>
      </p:pic>
      <p:pic>
        <p:nvPicPr>
          <p:cNvPr id="38" name="2- Knight (Right) gif">
            <a:extLst>
              <a:ext uri="{FF2B5EF4-FFF2-40B4-BE49-F238E27FC236}">
                <a16:creationId xmlns="" xmlns:a16="http://schemas.microsoft.com/office/drawing/2014/main" id="{141BA022-492C-4D00-8F56-206777DCA57F}"/>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flipH="1">
            <a:off x="14708629" y="-118314"/>
            <a:ext cx="1801859" cy="2109493"/>
          </a:xfrm>
          <a:prstGeom prst="rect">
            <a:avLst/>
          </a:prstGeom>
        </p:spPr>
      </p:pic>
      <p:pic>
        <p:nvPicPr>
          <p:cNvPr id="57" name="3- Wizard gif">
            <a:extLst>
              <a:ext uri="{FF2B5EF4-FFF2-40B4-BE49-F238E27FC236}">
                <a16:creationId xmlns="" xmlns:a16="http://schemas.microsoft.com/office/drawing/2014/main" id="{DB48C192-B533-494E-8D7F-3162A8F22CB7}"/>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1861578" y="-70553"/>
            <a:ext cx="1794419" cy="2039112"/>
          </a:xfrm>
          <a:prstGeom prst="rect">
            <a:avLst/>
          </a:prstGeom>
        </p:spPr>
      </p:pic>
      <p:pic>
        <p:nvPicPr>
          <p:cNvPr id="84" name="-1 Slime gif">
            <a:extLst>
              <a:ext uri="{FF2B5EF4-FFF2-40B4-BE49-F238E27FC236}">
                <a16:creationId xmlns="" xmlns:a16="http://schemas.microsoft.com/office/drawing/2014/main" id="{7B5D519B-9FBA-40AA-A08D-1AEF2A65C468}"/>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flipH="1">
            <a:off x="14911067" y="6544274"/>
            <a:ext cx="1948788" cy="1608883"/>
          </a:xfrm>
          <a:prstGeom prst="rect">
            <a:avLst/>
          </a:prstGeom>
        </p:spPr>
      </p:pic>
      <p:pic>
        <p:nvPicPr>
          <p:cNvPr id="80" name="-2 Orc gif">
            <a:extLst>
              <a:ext uri="{FF2B5EF4-FFF2-40B4-BE49-F238E27FC236}">
                <a16:creationId xmlns="" xmlns:a16="http://schemas.microsoft.com/office/drawing/2014/main" id="{FDBE86B7-2C84-4475-8C14-8F832992871B}"/>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2837195" y="1738310"/>
            <a:ext cx="2751108" cy="2313432"/>
          </a:xfrm>
          <a:prstGeom prst="rect">
            <a:avLst/>
          </a:prstGeom>
        </p:spPr>
      </p:pic>
      <p:pic>
        <p:nvPicPr>
          <p:cNvPr id="63" name="4- Angel gif">
            <a:extLst>
              <a:ext uri="{FF2B5EF4-FFF2-40B4-BE49-F238E27FC236}">
                <a16:creationId xmlns="" xmlns:a16="http://schemas.microsoft.com/office/drawing/2014/main" id="{0030CC02-2EF0-4744-8EF7-445350F312A5}"/>
              </a:ext>
            </a:extLst>
          </p:cNvPr>
          <p:cNvPicPr>
            <a:picLocks noChangeAspect="1"/>
          </p:cNvPicPr>
          <p:nvPr/>
        </p:nvPicPr>
        <p:blipFill rotWithShape="1">
          <a:blip r:embed="rId50" cstate="print">
            <a:extLst>
              <a:ext uri="{28A0092B-C50C-407E-A947-70E740481C1C}">
                <a14:useLocalDpi xmlns:a14="http://schemas.microsoft.com/office/drawing/2010/main" val="0"/>
              </a:ext>
            </a:extLst>
          </a:blip>
          <a:srcRect t="6109" b="8325"/>
          <a:stretch/>
        </p:blipFill>
        <p:spPr>
          <a:xfrm flipH="1">
            <a:off x="-1958140" y="3726412"/>
            <a:ext cx="1778018" cy="2451100"/>
          </a:xfrm>
          <a:prstGeom prst="rect">
            <a:avLst/>
          </a:prstGeom>
        </p:spPr>
      </p:pic>
    </p:spTree>
    <p:extLst>
      <p:ext uri="{BB962C8B-B14F-4D97-AF65-F5344CB8AC3E}">
        <p14:creationId xmlns:p14="http://schemas.microsoft.com/office/powerpoint/2010/main" val="143705978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50"/>
                                </p:stCondLst>
                                <p:childTnLst>
                                  <p:par>
                                    <p:cTn id="76" presetID="1" presetClass="exit" presetSubtype="0" fill="hold" nodeType="afterEffect">
                                      <p:stCondLst>
                                        <p:cond delay="0"/>
                                      </p:stCondLst>
                                      <p:childTnLst>
                                        <p:set>
                                          <p:cBhvr>
                                            <p:cTn id="77" dur="1" fill="hold">
                                              <p:stCondLst>
                                                <p:cond delay="0"/>
                                              </p:stCondLst>
                                            </p:cTn>
                                            <p:tgtEl>
                                              <p:spTgt spid="57"/>
                                            </p:tgtEl>
                                            <p:attrNameLst>
                                              <p:attrName>style.visibility</p:attrName>
                                            </p:attrNameLst>
                                          </p:cBhvr>
                                          <p:to>
                                            <p:strVal val="hidden"/>
                                          </p:to>
                                        </p:set>
                                      </p:childTnLst>
                                    </p:cTn>
                                  </p:par>
                                </p:childTnLst>
                              </p:cTn>
                            </p:par>
                            <p:par>
                              <p:cTn id="78" fill="hold">
                                <p:stCondLst>
                                  <p:cond delay="350"/>
                                </p:stCondLst>
                                <p:childTnLst>
                                  <p:par>
                                    <p:cTn id="79" presetID="42" presetClass="path" presetSubtype="0" accel="50000" decel="50000" fill="hold" nodeType="afterEffect">
                                      <p:stCondLst>
                                        <p:cond delay="0"/>
                                      </p:stCondLst>
                                      <p:childTnLst>
                                        <p:animMotion origin="layout" path="M 3.71528E-6 -4.93827E-6 L 0.21658 0.00136 " pathEditMode="relative" rAng="0" ptsTypes="AA">
                                          <p:cBhvr>
                                            <p:cTn id="80" dur="10" fill="hold"/>
                                            <p:tgtEl>
                                              <p:spTgt spid="57"/>
                                            </p:tgtEl>
                                            <p:attrNameLst>
                                              <p:attrName>ppt_x</p:attrName>
                                              <p:attrName>ppt_y</p:attrName>
                                            </p:attrNameLst>
                                          </p:cBhvr>
                                          <p:rCtr x="10829" y="58"/>
                                        </p:animMotion>
                                      </p:childTnLst>
                                    </p:cTn>
                                  </p:par>
                                </p:childTnLst>
                              </p:cTn>
                            </p:par>
                            <p:par>
                              <p:cTn id="81" fill="hold">
                                <p:stCondLst>
                                  <p:cond delay="360"/>
                                </p:stCondLst>
                                <p:childTnLst>
                                  <p:par>
                                    <p:cTn id="82" presetID="14" presetClass="entr" presetSubtype="10" fill="hold"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randombar(horizontal)">
                                          <p:cBhvr>
                                            <p:cTn id="84" dur="1000"/>
                                            <p:tgtEl>
                                              <p:spTgt spid="57"/>
                                            </p:tgtEl>
                                          </p:cBhvr>
                                        </p:animEffect>
                                      </p:childTnLst>
                                    </p:cTn>
                                  </p:par>
                                  <p:par>
                                    <p:cTn id="85" presetID="1" presetClass="mediacall" presetSubtype="0" fill="hold" nodeType="withEffect">
                                      <p:stCondLst>
                                        <p:cond delay="0"/>
                                      </p:stCondLst>
                                      <p:childTnLst>
                                        <p:cmd type="call" cmd="playFrom(0.0)">
                                          <p:cBhvr>
                                            <p:cTn id="86" dur="2351" fill="hold"/>
                                            <p:tgtEl>
                                              <p:spTgt spid="45"/>
                                            </p:tgtEl>
                                          </p:cBhvr>
                                        </p:cmd>
                                      </p:childTnLst>
                                    </p:cTn>
                                  </p:par>
                                  <p:par>
                                    <p:cTn id="87" presetID="10" presetClass="entr" presetSubtype="0"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10" presetClass="entr" presetSubtype="0" fill="hold" nodeType="withEffect">
                                      <p:stCondLst>
                                        <p:cond delay="50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500"/>
                                            <p:tgtEl>
                                              <p:spTgt spid="54"/>
                                            </p:tgtEl>
                                          </p:cBhvr>
                                        </p:animEffect>
                                      </p:childTnLst>
                                    </p:cTn>
                                  </p:par>
                                </p:childTnLst>
                              </p:cTn>
                            </p:par>
                            <p:par>
                              <p:cTn id="93" fill="hold">
                                <p:stCondLst>
                                  <p:cond delay="2711"/>
                                </p:stCondLst>
                                <p:childTnLst>
                                  <p:par>
                                    <p:cTn id="94" presetID="10" presetClass="exit" presetSubtype="0" fill="hold" nodeType="afterEffect">
                                      <p:stCondLst>
                                        <p:cond delay="5000"/>
                                      </p:stCondLst>
                                      <p:childTnLst>
                                        <p:animEffect transition="out" filter="fade">
                                          <p:cBhvr>
                                            <p:cTn id="95" dur="1000"/>
                                            <p:tgtEl>
                                              <p:spTgt spid="57"/>
                                            </p:tgtEl>
                                          </p:cBhvr>
                                        </p:animEffect>
                                        <p:set>
                                          <p:cBhvr>
                                            <p:cTn id="96" dur="1" fill="hold">
                                              <p:stCondLst>
                                                <p:cond delay="999"/>
                                              </p:stCondLst>
                                            </p:cTn>
                                            <p:tgtEl>
                                              <p:spTgt spid="57"/>
                                            </p:tgtEl>
                                            <p:attrNameLst>
                                              <p:attrName>style.visibility</p:attrName>
                                            </p:attrNameLst>
                                          </p:cBhvr>
                                          <p:to>
                                            <p:strVal val="hidden"/>
                                          </p:to>
                                        </p:set>
                                      </p:childTnLst>
                                    </p:cTn>
                                  </p:par>
                                  <p:par>
                                    <p:cTn id="97" presetID="10" presetClass="exit" presetSubtype="0" fill="hold" nodeType="withEffect">
                                      <p:stCondLst>
                                        <p:cond delay="5000"/>
                                      </p:stCondLst>
                                      <p:childTnLst>
                                        <p:animEffect transition="out" filter="fade">
                                          <p:cBhvr>
                                            <p:cTn id="98" dur="1000"/>
                                            <p:tgtEl>
                                              <p:spTgt spid="54"/>
                                            </p:tgtEl>
                                          </p:cBhvr>
                                        </p:animEffect>
                                        <p:set>
                                          <p:cBhvr>
                                            <p:cTn id="99" dur="1" fill="hold">
                                              <p:stCondLst>
                                                <p:cond delay="999"/>
                                              </p:stCondLst>
                                            </p:cTn>
                                            <p:tgtEl>
                                              <p:spTgt spid="54"/>
                                            </p:tgtEl>
                                            <p:attrNameLst>
                                              <p:attrName>style.visibility</p:attrName>
                                            </p:attrNameLst>
                                          </p:cBhvr>
                                          <p:to>
                                            <p:strVal val="hidden"/>
                                          </p:to>
                                        </p:set>
                                      </p:childTnLst>
                                    </p:cTn>
                                  </p:par>
                                  <p:par>
                                    <p:cTn id="100" presetID="10" presetClass="exit" presetSubtype="0" fill="hold" grpId="1" nodeType="withEffect">
                                      <p:stCondLst>
                                        <p:cond delay="5000"/>
                                      </p:stCondLst>
                                      <p:childTnLst>
                                        <p:animEffect transition="out" filter="fade">
                                          <p:cBhvr>
                                            <p:cTn id="101" dur="1000"/>
                                            <p:tgtEl>
                                              <p:spTgt spid="46"/>
                                            </p:tgtEl>
                                          </p:cBhvr>
                                        </p:animEffect>
                                        <p:set>
                                          <p:cBhvr>
                                            <p:cTn id="102"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3" restart="whenNotActive" fill="hold" evtFilter="cancelBubble" nodeType="interactiveSeq">
                    <p:stCondLst>
                      <p:cond evt="onClick" delay="0">
                        <p:tgtEl>
                          <p:spTgt spid="20"/>
                        </p:tgtEl>
                      </p:cond>
                    </p:stCondLst>
                    <p:endSync evt="end" delay="0">
                      <p:rtn val="all"/>
                    </p:endSync>
                    <p:childTnLst>
                      <p:par>
                        <p:cTn id="104" fill="hold">
                          <p:stCondLst>
                            <p:cond delay="0"/>
                          </p:stCondLst>
                          <p:childTnLst>
                            <p:par>
                              <p:cTn id="105" fill="hold">
                                <p:stCondLst>
                                  <p:cond delay="0"/>
                                </p:stCondLst>
                                <p:childTnLst>
                                  <p:par>
                                    <p:cTn id="106" presetID="2" presetClass="exit" presetSubtype="3" fill="hold" grpId="1" nodeType="clickEffect">
                                      <p:stCondLst>
                                        <p:cond delay="0"/>
                                      </p:stCondLst>
                                      <p:childTnLst>
                                        <p:anim calcmode="lin" valueType="num">
                                          <p:cBhvr additive="base">
                                            <p:cTn id="107" dur="350"/>
                                            <p:tgtEl>
                                              <p:spTgt spid="20"/>
                                            </p:tgtEl>
                                            <p:attrNameLst>
                                              <p:attrName>ppt_x</p:attrName>
                                            </p:attrNameLst>
                                          </p:cBhvr>
                                          <p:tavLst>
                                            <p:tav tm="0">
                                              <p:val>
                                                <p:strVal val="ppt_x"/>
                                              </p:val>
                                            </p:tav>
                                            <p:tav tm="100000">
                                              <p:val>
                                                <p:strVal val="1+ppt_w/2"/>
                                              </p:val>
                                            </p:tav>
                                          </p:tavLst>
                                        </p:anim>
                                        <p:anim calcmode="lin" valueType="num">
                                          <p:cBhvr additive="base">
                                            <p:cTn id="108" dur="350"/>
                                            <p:tgtEl>
                                              <p:spTgt spid="20"/>
                                            </p:tgtEl>
                                            <p:attrNameLst>
                                              <p:attrName>ppt_y</p:attrName>
                                            </p:attrNameLst>
                                          </p:cBhvr>
                                          <p:tavLst>
                                            <p:tav tm="0">
                                              <p:val>
                                                <p:strVal val="ppt_y"/>
                                              </p:val>
                                            </p:tav>
                                            <p:tav tm="100000">
                                              <p:val>
                                                <p:strVal val="0-ppt_h/2"/>
                                              </p:val>
                                            </p:tav>
                                          </p:tavLst>
                                        </p:anim>
                                        <p:set>
                                          <p:cBhvr>
                                            <p:cTn id="109" dur="1" fill="hold">
                                              <p:stCondLst>
                                                <p:cond delay="34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100"/>
                                            <p:tgtEl>
                                              <p:spTgt spid="52"/>
                                            </p:tgtEl>
                                          </p:cBhvr>
                                        </p:animEffect>
                                        <p:set>
                                          <p:cBhvr>
                                            <p:cTn id="112" dur="1" fill="hold">
                                              <p:stCondLst>
                                                <p:cond delay="99"/>
                                              </p:stCondLst>
                                            </p:cTn>
                                            <p:tgtEl>
                                              <p:spTgt spid="52"/>
                                            </p:tgtEl>
                                            <p:attrNameLst>
                                              <p:attrName>style.visibility</p:attrName>
                                            </p:attrNameLst>
                                          </p:cBhvr>
                                          <p:to>
                                            <p:strVal val="hidden"/>
                                          </p:to>
                                        </p:set>
                                      </p:childTnLst>
                                    </p:cTn>
                                  </p:par>
                                  <p:par>
                                    <p:cTn id="113" presetID="1" presetClass="mediacall" presetSubtype="0" fill="hold" nodeType="withEffect">
                                      <p:stCondLst>
                                        <p:cond delay="0"/>
                                      </p:stCondLst>
                                      <p:childTnLst>
                                        <p:cmd type="call" cmd="playFrom(0.0)">
                                          <p:cBhvr>
                                            <p:cTn id="114" dur="339" fill="hold"/>
                                            <p:tgtEl>
                                              <p:spTgt spid="9"/>
                                            </p:tgtEl>
                                          </p:cBhvr>
                                        </p:cmd>
                                      </p:childTnLst>
                                    </p:cTn>
                                  </p:par>
                                  <p:par>
                                    <p:cTn id="115" presetID="1" presetClass="entr" presetSubtype="0" fill="hold" nodeType="withEffect">
                                      <p:stCondLst>
                                        <p:cond delay="0"/>
                                      </p:stCondLst>
                                      <p:childTnLst>
                                        <p:set>
                                          <p:cBhvr>
                                            <p:cTn id="116" dur="1" fill="hold">
                                              <p:stCondLst>
                                                <p:cond delay="0"/>
                                              </p:stCondLst>
                                            </p:cTn>
                                            <p:tgtEl>
                                              <p:spTgt spid="38"/>
                                            </p:tgtEl>
                                            <p:attrNameLst>
                                              <p:attrName>style.visibility</p:attrName>
                                            </p:attrNameLst>
                                          </p:cBhvr>
                                          <p:to>
                                            <p:strVal val="visible"/>
                                          </p:to>
                                        </p:set>
                                      </p:childTnLst>
                                    </p:cTn>
                                  </p:par>
                                </p:childTnLst>
                              </p:cTn>
                            </p:par>
                            <p:par>
                              <p:cTn id="117" fill="hold">
                                <p:stCondLst>
                                  <p:cond delay="350"/>
                                </p:stCondLst>
                                <p:childTnLst>
                                  <p:par>
                                    <p:cTn id="118" presetID="42" presetClass="path" presetSubtype="0" accel="50000" decel="50000" fill="hold" nodeType="afterEffect">
                                      <p:stCondLst>
                                        <p:cond delay="0"/>
                                      </p:stCondLst>
                                      <p:childTnLst>
                                        <p:animMotion origin="layout" path="M -2.77778E-7 1.17284E-6 L -0.21701 0.00309 " pathEditMode="relative" rAng="0" ptsTypes="AA">
                                          <p:cBhvr>
                                            <p:cTn id="119" dur="1500" fill="hold"/>
                                            <p:tgtEl>
                                              <p:spTgt spid="38"/>
                                            </p:tgtEl>
                                            <p:attrNameLst>
                                              <p:attrName>ppt_x</p:attrName>
                                              <p:attrName>ppt_y</p:attrName>
                                            </p:attrNameLst>
                                          </p:cBhvr>
                                          <p:rCtr x="-10851" y="154"/>
                                        </p:animMotion>
                                      </p:childTnLst>
                                    </p:cTn>
                                  </p:par>
                                  <p:par>
                                    <p:cTn id="120" presetID="1" presetClass="mediacall" presetSubtype="0" fill="hold" nodeType="withEffect">
                                      <p:stCondLst>
                                        <p:cond delay="250"/>
                                      </p:stCondLst>
                                      <p:childTnLst>
                                        <p:cmd type="call" cmd="playFrom(0.0)">
                                          <p:cBhvr>
                                            <p:cTn id="121" dur="705" fill="hold"/>
                                            <p:tgtEl>
                                              <p:spTgt spid="33"/>
                                            </p:tgtEl>
                                          </p:cBhvr>
                                        </p:cmd>
                                      </p:childTnLst>
                                    </p:cTn>
                                  </p:par>
                                  <p:par>
                                    <p:cTn id="122" presetID="10" presetClass="entr" presetSubtype="0" fill="hold" grpId="0" nodeType="withEffect">
                                      <p:stCondLst>
                                        <p:cond delay="50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nodeType="withEffect">
                                      <p:stCondLst>
                                        <p:cond delay="100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500"/>
                                            <p:tgtEl>
                                              <p:spTgt spid="35"/>
                                            </p:tgtEl>
                                          </p:cBhvr>
                                        </p:animEffect>
                                      </p:childTnLst>
                                    </p:cTn>
                                  </p:par>
                                </p:childTnLst>
                              </p:cTn>
                            </p:par>
                            <p:par>
                              <p:cTn id="128" fill="hold">
                                <p:stCondLst>
                                  <p:cond delay="1850"/>
                                </p:stCondLst>
                                <p:childTnLst>
                                  <p:par>
                                    <p:cTn id="129" presetID="10" presetClass="exit" presetSubtype="0" fill="hold" nodeType="afterEffect">
                                      <p:stCondLst>
                                        <p:cond delay="5000"/>
                                      </p:stCondLst>
                                      <p:childTnLst>
                                        <p:animEffect transition="out" filter="fade">
                                          <p:cBhvr>
                                            <p:cTn id="130" dur="1000"/>
                                            <p:tgtEl>
                                              <p:spTgt spid="38"/>
                                            </p:tgtEl>
                                          </p:cBhvr>
                                        </p:animEffect>
                                        <p:set>
                                          <p:cBhvr>
                                            <p:cTn id="131" dur="1" fill="hold">
                                              <p:stCondLst>
                                                <p:cond delay="999"/>
                                              </p:stCondLst>
                                            </p:cTn>
                                            <p:tgtEl>
                                              <p:spTgt spid="38"/>
                                            </p:tgtEl>
                                            <p:attrNameLst>
                                              <p:attrName>style.visibility</p:attrName>
                                            </p:attrNameLst>
                                          </p:cBhvr>
                                          <p:to>
                                            <p:strVal val="hidden"/>
                                          </p:to>
                                        </p:set>
                                      </p:childTnLst>
                                    </p:cTn>
                                  </p:par>
                                  <p:par>
                                    <p:cTn id="132" presetID="10" presetClass="exit" presetSubtype="0" fill="hold" nodeType="withEffect">
                                      <p:stCondLst>
                                        <p:cond delay="5000"/>
                                      </p:stCondLst>
                                      <p:childTnLst>
                                        <p:animEffect transition="out" filter="fade">
                                          <p:cBhvr>
                                            <p:cTn id="133" dur="1000"/>
                                            <p:tgtEl>
                                              <p:spTgt spid="35"/>
                                            </p:tgtEl>
                                          </p:cBhvr>
                                        </p:animEffect>
                                        <p:set>
                                          <p:cBhvr>
                                            <p:cTn id="134" dur="1" fill="hold">
                                              <p:stCondLst>
                                                <p:cond delay="999"/>
                                              </p:stCondLst>
                                            </p:cTn>
                                            <p:tgtEl>
                                              <p:spTgt spid="35"/>
                                            </p:tgtEl>
                                            <p:attrNameLst>
                                              <p:attrName>style.visibility</p:attrName>
                                            </p:attrNameLst>
                                          </p:cBhvr>
                                          <p:to>
                                            <p:strVal val="hidden"/>
                                          </p:to>
                                        </p:set>
                                      </p:childTnLst>
                                    </p:cTn>
                                  </p:par>
                                  <p:par>
                                    <p:cTn id="135" presetID="10" presetClass="exit" presetSubtype="0" fill="hold" grpId="1" nodeType="withEffect">
                                      <p:stCondLst>
                                        <p:cond delay="5000"/>
                                      </p:stCondLst>
                                      <p:childTnLst>
                                        <p:animEffect transition="out" filter="fade">
                                          <p:cBhvr>
                                            <p:cTn id="136" dur="1000"/>
                                            <p:tgtEl>
                                              <p:spTgt spid="34"/>
                                            </p:tgtEl>
                                          </p:cBhvr>
                                        </p:animEffect>
                                        <p:set>
                                          <p:cBhvr>
                                            <p:cTn id="137"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8" restart="whenNotActive" fill="hold" evtFilter="cancelBubble" nodeType="interactiveSeq">
                    <p:stCondLst>
                      <p:cond evt="onClick" delay="0">
                        <p:tgtEl>
                          <p:spTgt spid="21"/>
                        </p:tgtEl>
                      </p:cond>
                    </p:stCondLst>
                    <p:endSync evt="end" delay="0">
                      <p:rtn val="all"/>
                    </p:endSync>
                    <p:childTnLst>
                      <p:par>
                        <p:cTn id="139" fill="hold">
                          <p:stCondLst>
                            <p:cond delay="0"/>
                          </p:stCondLst>
                          <p:childTnLst>
                            <p:par>
                              <p:cTn id="140" fill="hold">
                                <p:stCondLst>
                                  <p:cond delay="0"/>
                                </p:stCondLst>
                                <p:childTnLst>
                                  <p:par>
                                    <p:cTn id="141" presetID="2" presetClass="exit" presetSubtype="8" fill="hold" grpId="1" nodeType="clickEffect">
                                      <p:stCondLst>
                                        <p:cond delay="0"/>
                                      </p:stCondLst>
                                      <p:childTnLst>
                                        <p:anim calcmode="lin" valueType="num">
                                          <p:cBhvr additive="base">
                                            <p:cTn id="142" dur="350"/>
                                            <p:tgtEl>
                                              <p:spTgt spid="21"/>
                                            </p:tgtEl>
                                            <p:attrNameLst>
                                              <p:attrName>ppt_x</p:attrName>
                                            </p:attrNameLst>
                                          </p:cBhvr>
                                          <p:tavLst>
                                            <p:tav tm="0">
                                              <p:val>
                                                <p:strVal val="ppt_x"/>
                                              </p:val>
                                            </p:tav>
                                            <p:tav tm="100000">
                                              <p:val>
                                                <p:strVal val="0-ppt_w/2"/>
                                              </p:val>
                                            </p:tav>
                                          </p:tavLst>
                                        </p:anim>
                                        <p:anim calcmode="lin" valueType="num">
                                          <p:cBhvr additive="base">
                                            <p:cTn id="143" dur="350"/>
                                            <p:tgtEl>
                                              <p:spTgt spid="21"/>
                                            </p:tgtEl>
                                            <p:attrNameLst>
                                              <p:attrName>ppt_y</p:attrName>
                                            </p:attrNameLst>
                                          </p:cBhvr>
                                          <p:tavLst>
                                            <p:tav tm="0">
                                              <p:val>
                                                <p:strVal val="ppt_y"/>
                                              </p:val>
                                            </p:tav>
                                            <p:tav tm="100000">
                                              <p:val>
                                                <p:strVal val="ppt_y"/>
                                              </p:val>
                                            </p:tav>
                                          </p:tavLst>
                                        </p:anim>
                                        <p:set>
                                          <p:cBhvr>
                                            <p:cTn id="144" dur="1" fill="hold">
                                              <p:stCondLst>
                                                <p:cond delay="349"/>
                                              </p:stCondLst>
                                            </p:cTn>
                                            <p:tgtEl>
                                              <p:spTgt spid="21"/>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100"/>
                                            <p:tgtEl>
                                              <p:spTgt spid="51"/>
                                            </p:tgtEl>
                                          </p:cBhvr>
                                        </p:animEffect>
                                        <p:set>
                                          <p:cBhvr>
                                            <p:cTn id="147" dur="1" fill="hold">
                                              <p:stCondLst>
                                                <p:cond delay="99"/>
                                              </p:stCondLst>
                                            </p:cTn>
                                            <p:tgtEl>
                                              <p:spTgt spid="51"/>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339" fill="hold"/>
                                            <p:tgtEl>
                                              <p:spTgt spid="9"/>
                                            </p:tgtEl>
                                          </p:cBhvr>
                                        </p:cmd>
                                      </p:childTnLst>
                                    </p:cTn>
                                  </p:par>
                                  <p:par>
                                    <p:cTn id="150" presetID="1" presetClass="entr" presetSubtype="0" fill="hold" nodeType="withEffect">
                                      <p:stCondLst>
                                        <p:cond delay="0"/>
                                      </p:stCondLst>
                                      <p:childTnLst>
                                        <p:set>
                                          <p:cBhvr>
                                            <p:cTn id="151" dur="1" fill="hold">
                                              <p:stCondLst>
                                                <p:cond delay="0"/>
                                              </p:stCondLst>
                                            </p:cTn>
                                            <p:tgtEl>
                                              <p:spTgt spid="80"/>
                                            </p:tgtEl>
                                            <p:attrNameLst>
                                              <p:attrName>style.visibility</p:attrName>
                                            </p:attrNameLst>
                                          </p:cBhvr>
                                          <p:to>
                                            <p:strVal val="visible"/>
                                          </p:to>
                                        </p:set>
                                      </p:childTnLst>
                                    </p:cTn>
                                  </p:par>
                                </p:childTnLst>
                              </p:cTn>
                            </p:par>
                            <p:par>
                              <p:cTn id="152" fill="hold">
                                <p:stCondLst>
                                  <p:cond delay="350"/>
                                </p:stCondLst>
                                <p:childTnLst>
                                  <p:par>
                                    <p:cTn id="153" presetID="37" presetClass="path" presetSubtype="0" accel="50000" decel="50000" fill="hold" nodeType="afterEffect">
                                      <p:stCondLst>
                                        <p:cond delay="0"/>
                                      </p:stCondLst>
                                      <p:childTnLst>
                                        <p:animMotion origin="layout" path="M -3.61111E-6 0.00617 L 0.07194 -0.03492 C 0.08703 -0.04437 0.10949 -0.04919 0.13314 -0.04919 C 0.15973 -0.04919 0.18154 -0.04437 0.19651 -0.03492 L 0.26856 0.00617 " pathEditMode="relative" rAng="0" ptsTypes="AAAAA">
                                          <p:cBhvr>
                                            <p:cTn id="154" dur="1000" fill="hold"/>
                                            <p:tgtEl>
                                              <p:spTgt spid="80"/>
                                            </p:tgtEl>
                                            <p:attrNameLst>
                                              <p:attrName>ppt_x</p:attrName>
                                              <p:attrName>ppt_y</p:attrName>
                                            </p:attrNameLst>
                                          </p:cBhvr>
                                          <p:rCtr x="13422" y="-2778"/>
                                        </p:animMotion>
                                      </p:childTnLst>
                                    </p:cTn>
                                  </p:par>
                                  <p:par>
                                    <p:cTn id="155" presetID="1" presetClass="mediacall" presetSubtype="0" fill="hold" nodeType="withEffect">
                                      <p:stCondLst>
                                        <p:cond delay="250"/>
                                      </p:stCondLst>
                                      <p:childTnLst>
                                        <p:cmd type="call" cmd="playFrom(0.0)">
                                          <p:cBhvr>
                                            <p:cTn id="156" dur="835" fill="hold"/>
                                            <p:tgtEl>
                                              <p:spTgt spid="79"/>
                                            </p:tgtEl>
                                          </p:cBhvr>
                                        </p:cmd>
                                      </p:childTnLst>
                                    </p:cTn>
                                  </p:par>
                                  <p:par>
                                    <p:cTn id="157" presetID="10" presetClass="entr" presetSubtype="0" fill="hold" grpId="0" nodeType="withEffect">
                                      <p:stCondLst>
                                        <p:cond delay="250"/>
                                      </p:stCondLst>
                                      <p:childTnLst>
                                        <p:set>
                                          <p:cBhvr>
                                            <p:cTn id="158" dur="1" fill="hold">
                                              <p:stCondLst>
                                                <p:cond delay="0"/>
                                              </p:stCondLst>
                                            </p:cTn>
                                            <p:tgtEl>
                                              <p:spTgt spid="74"/>
                                            </p:tgtEl>
                                            <p:attrNameLst>
                                              <p:attrName>style.visibility</p:attrName>
                                            </p:attrNameLst>
                                          </p:cBhvr>
                                          <p:to>
                                            <p:strVal val="visible"/>
                                          </p:to>
                                        </p:set>
                                        <p:animEffect transition="in" filter="fade">
                                          <p:cBhvr>
                                            <p:cTn id="159" dur="500"/>
                                            <p:tgtEl>
                                              <p:spTgt spid="74"/>
                                            </p:tgtEl>
                                          </p:cBhvr>
                                        </p:animEffect>
                                      </p:childTnLst>
                                    </p:cTn>
                                  </p:par>
                                  <p:par>
                                    <p:cTn id="160" presetID="10" presetClass="entr" presetSubtype="0" fill="hold" nodeType="withEffect">
                                      <p:stCondLst>
                                        <p:cond delay="1000"/>
                                      </p:stCondLst>
                                      <p:childTnLst>
                                        <p:set>
                                          <p:cBhvr>
                                            <p:cTn id="161" dur="1" fill="hold">
                                              <p:stCondLst>
                                                <p:cond delay="0"/>
                                              </p:stCondLst>
                                            </p:cTn>
                                            <p:tgtEl>
                                              <p:spTgt spid="75"/>
                                            </p:tgtEl>
                                            <p:attrNameLst>
                                              <p:attrName>style.visibility</p:attrName>
                                            </p:attrNameLst>
                                          </p:cBhvr>
                                          <p:to>
                                            <p:strVal val="visible"/>
                                          </p:to>
                                        </p:set>
                                        <p:animEffect transition="in" filter="fade">
                                          <p:cBhvr>
                                            <p:cTn id="162" dur="500"/>
                                            <p:tgtEl>
                                              <p:spTgt spid="75"/>
                                            </p:tgtEl>
                                          </p:cBhvr>
                                        </p:animEffect>
                                      </p:childTnLst>
                                    </p:cTn>
                                  </p:par>
                                </p:childTnLst>
                              </p:cTn>
                            </p:par>
                            <p:par>
                              <p:cTn id="163" fill="hold">
                                <p:stCondLst>
                                  <p:cond delay="1850"/>
                                </p:stCondLst>
                                <p:childTnLst>
                                  <p:par>
                                    <p:cTn id="164" presetID="10" presetClass="exit" presetSubtype="0" fill="hold" nodeType="afterEffect">
                                      <p:stCondLst>
                                        <p:cond delay="5000"/>
                                      </p:stCondLst>
                                      <p:childTnLst>
                                        <p:animEffect transition="out" filter="fade">
                                          <p:cBhvr>
                                            <p:cTn id="165" dur="1000"/>
                                            <p:tgtEl>
                                              <p:spTgt spid="80"/>
                                            </p:tgtEl>
                                          </p:cBhvr>
                                        </p:animEffect>
                                        <p:set>
                                          <p:cBhvr>
                                            <p:cTn id="166" dur="1" fill="hold">
                                              <p:stCondLst>
                                                <p:cond delay="999"/>
                                              </p:stCondLst>
                                            </p:cTn>
                                            <p:tgtEl>
                                              <p:spTgt spid="80"/>
                                            </p:tgtEl>
                                            <p:attrNameLst>
                                              <p:attrName>style.visibility</p:attrName>
                                            </p:attrNameLst>
                                          </p:cBhvr>
                                          <p:to>
                                            <p:strVal val="hidden"/>
                                          </p:to>
                                        </p:set>
                                      </p:childTnLst>
                                    </p:cTn>
                                  </p:par>
                                  <p:par>
                                    <p:cTn id="167" presetID="10" presetClass="exit" presetSubtype="0" fill="hold" nodeType="withEffect">
                                      <p:stCondLst>
                                        <p:cond delay="5000"/>
                                      </p:stCondLst>
                                      <p:childTnLst>
                                        <p:animEffect transition="out" filter="fade">
                                          <p:cBhvr>
                                            <p:cTn id="168" dur="1000"/>
                                            <p:tgtEl>
                                              <p:spTgt spid="75"/>
                                            </p:tgtEl>
                                          </p:cBhvr>
                                        </p:animEffect>
                                        <p:set>
                                          <p:cBhvr>
                                            <p:cTn id="169" dur="1" fill="hold">
                                              <p:stCondLst>
                                                <p:cond delay="999"/>
                                              </p:stCondLst>
                                            </p:cTn>
                                            <p:tgtEl>
                                              <p:spTgt spid="75"/>
                                            </p:tgtEl>
                                            <p:attrNameLst>
                                              <p:attrName>style.visibility</p:attrName>
                                            </p:attrNameLst>
                                          </p:cBhvr>
                                          <p:to>
                                            <p:strVal val="hidden"/>
                                          </p:to>
                                        </p:set>
                                      </p:childTnLst>
                                    </p:cTn>
                                  </p:par>
                                  <p:par>
                                    <p:cTn id="170" presetID="10" presetClass="exit" presetSubtype="0" fill="hold" grpId="1" nodeType="withEffect">
                                      <p:stCondLst>
                                        <p:cond delay="5000"/>
                                      </p:stCondLst>
                                      <p:childTnLst>
                                        <p:animEffect transition="out" filter="fade">
                                          <p:cBhvr>
                                            <p:cTn id="171" dur="1000"/>
                                            <p:tgtEl>
                                              <p:spTgt spid="74"/>
                                            </p:tgtEl>
                                          </p:cBhvr>
                                        </p:animEffect>
                                        <p:set>
                                          <p:cBhvr>
                                            <p:cTn id="172" dur="1" fill="hold">
                                              <p:stCondLst>
                                                <p:cond delay="9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3" restart="whenNotActive" fill="hold" evtFilter="cancelBubble" nodeType="interactiveSeq">
                    <p:stCondLst>
                      <p:cond evt="onClick" delay="0">
                        <p:tgtEl>
                          <p:spTgt spid="22"/>
                        </p:tgtEl>
                      </p:cond>
                    </p:stCondLst>
                    <p:endSync evt="end" delay="0">
                      <p:rtn val="all"/>
                    </p:endSync>
                    <p:childTnLst>
                      <p:par>
                        <p:cTn id="174" fill="hold">
                          <p:stCondLst>
                            <p:cond delay="0"/>
                          </p:stCondLst>
                          <p:childTnLst>
                            <p:par>
                              <p:cTn id="175" fill="hold">
                                <p:stCondLst>
                                  <p:cond delay="0"/>
                                </p:stCondLst>
                                <p:childTnLst>
                                  <p:par>
                                    <p:cTn id="176" presetID="2" presetClass="exit" presetSubtype="2" fill="hold" grpId="1" nodeType="clickEffect">
                                      <p:stCondLst>
                                        <p:cond delay="0"/>
                                      </p:stCondLst>
                                      <p:childTnLst>
                                        <p:anim calcmode="lin" valueType="num">
                                          <p:cBhvr additive="base">
                                            <p:cTn id="177" dur="350"/>
                                            <p:tgtEl>
                                              <p:spTgt spid="22"/>
                                            </p:tgtEl>
                                            <p:attrNameLst>
                                              <p:attrName>ppt_x</p:attrName>
                                            </p:attrNameLst>
                                          </p:cBhvr>
                                          <p:tavLst>
                                            <p:tav tm="0">
                                              <p:val>
                                                <p:strVal val="ppt_x"/>
                                              </p:val>
                                            </p:tav>
                                            <p:tav tm="100000">
                                              <p:val>
                                                <p:strVal val="1+ppt_w/2"/>
                                              </p:val>
                                            </p:tav>
                                          </p:tavLst>
                                        </p:anim>
                                        <p:anim calcmode="lin" valueType="num">
                                          <p:cBhvr additive="base">
                                            <p:cTn id="178" dur="350"/>
                                            <p:tgtEl>
                                              <p:spTgt spid="22"/>
                                            </p:tgtEl>
                                            <p:attrNameLst>
                                              <p:attrName>ppt_y</p:attrName>
                                            </p:attrNameLst>
                                          </p:cBhvr>
                                          <p:tavLst>
                                            <p:tav tm="0">
                                              <p:val>
                                                <p:strVal val="ppt_y"/>
                                              </p:val>
                                            </p:tav>
                                            <p:tav tm="100000">
                                              <p:val>
                                                <p:strVal val="ppt_y"/>
                                              </p:val>
                                            </p:tav>
                                          </p:tavLst>
                                        </p:anim>
                                        <p:set>
                                          <p:cBhvr>
                                            <p:cTn id="179" dur="1" fill="hold">
                                              <p:stCondLst>
                                                <p:cond delay="349"/>
                                              </p:stCondLst>
                                            </p:cTn>
                                            <p:tgtEl>
                                              <p:spTgt spid="22"/>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100"/>
                                            <p:tgtEl>
                                              <p:spTgt spid="50"/>
                                            </p:tgtEl>
                                          </p:cBhvr>
                                        </p:animEffect>
                                        <p:set>
                                          <p:cBhvr>
                                            <p:cTn id="182" dur="1" fill="hold">
                                              <p:stCondLst>
                                                <p:cond delay="99"/>
                                              </p:stCondLst>
                                            </p:cTn>
                                            <p:tgtEl>
                                              <p:spTgt spid="50"/>
                                            </p:tgtEl>
                                            <p:attrNameLst>
                                              <p:attrName>style.visibility</p:attrName>
                                            </p:attrNameLst>
                                          </p:cBhvr>
                                          <p:to>
                                            <p:strVal val="hidden"/>
                                          </p:to>
                                        </p:set>
                                      </p:childTnLst>
                                    </p:cTn>
                                  </p:par>
                                  <p:par>
                                    <p:cTn id="183" presetID="1" presetClass="mediacall" presetSubtype="0" fill="hold" nodeType="withEffect">
                                      <p:stCondLst>
                                        <p:cond delay="0"/>
                                      </p:stCondLst>
                                      <p:childTnLst>
                                        <p:cmd type="call" cmd="playFrom(0.0)">
                                          <p:cBhvr>
                                            <p:cTn id="184" dur="339" fill="hold"/>
                                            <p:tgtEl>
                                              <p:spTgt spid="9"/>
                                            </p:tgtEl>
                                          </p:cBhvr>
                                        </p:cmd>
                                      </p:childTnLst>
                                    </p:cTn>
                                  </p:par>
                                  <p:par>
                                    <p:cTn id="185" presetID="1" presetClass="entr" presetSubtype="0" fill="hold" nodeType="withEffect">
                                      <p:stCondLst>
                                        <p:cond delay="0"/>
                                      </p:stCondLst>
                                      <p:childTnLst>
                                        <p:set>
                                          <p:cBhvr>
                                            <p:cTn id="186" dur="1" fill="hold">
                                              <p:stCondLst>
                                                <p:cond delay="0"/>
                                              </p:stCondLst>
                                            </p:cTn>
                                            <p:tgtEl>
                                              <p:spTgt spid="67"/>
                                            </p:tgtEl>
                                            <p:attrNameLst>
                                              <p:attrName>style.visibility</p:attrName>
                                            </p:attrNameLst>
                                          </p:cBhvr>
                                          <p:to>
                                            <p:strVal val="visible"/>
                                          </p:to>
                                        </p:set>
                                      </p:childTnLst>
                                    </p:cTn>
                                  </p:par>
                                </p:childTnLst>
                              </p:cTn>
                            </p:par>
                            <p:par>
                              <p:cTn id="187" fill="hold">
                                <p:stCondLst>
                                  <p:cond delay="350"/>
                                </p:stCondLst>
                                <p:childTnLst>
                                  <p:par>
                                    <p:cTn id="188" presetID="42" presetClass="path" presetSubtype="0" accel="50000" decel="50000" fill="hold" nodeType="afterEffect">
                                      <p:stCondLst>
                                        <p:cond delay="0"/>
                                      </p:stCondLst>
                                      <p:childTnLst>
                                        <p:animMotion origin="layout" path="M -2.8125E-6 3.76543E-6 L -0.13422 -0.00213 " pathEditMode="relative" rAng="0" ptsTypes="AA">
                                          <p:cBhvr>
                                            <p:cTn id="189" dur="1000" fill="hold"/>
                                            <p:tgtEl>
                                              <p:spTgt spid="67"/>
                                            </p:tgtEl>
                                            <p:attrNameLst>
                                              <p:attrName>ppt_x</p:attrName>
                                              <p:attrName>ppt_y</p:attrName>
                                            </p:attrNameLst>
                                          </p:cBhvr>
                                          <p:rCtr x="-6717" y="-116"/>
                                        </p:animMotion>
                                      </p:childTnLst>
                                    </p:cTn>
                                  </p:par>
                                  <p:par>
                                    <p:cTn id="190" presetID="1" presetClass="mediacall" presetSubtype="0" fill="hold" nodeType="withEffect">
                                      <p:stCondLst>
                                        <p:cond delay="250"/>
                                      </p:stCondLst>
                                      <p:childTnLst>
                                        <p:cmd type="call" cmd="playFrom(0.0)">
                                          <p:cBhvr>
                                            <p:cTn id="191" dur="1536" fill="hold"/>
                                            <p:tgtEl>
                                              <p:spTgt spid="71"/>
                                            </p:tgtEl>
                                          </p:cBhvr>
                                        </p:cmd>
                                      </p:childTnLst>
                                    </p:cTn>
                                  </p:par>
                                  <p:par>
                                    <p:cTn id="192" presetID="10" presetClass="entr" presetSubtype="0" fill="hold" grpId="0" nodeType="withEffect">
                                      <p:stCondLst>
                                        <p:cond delay="250"/>
                                      </p:stCondLst>
                                      <p:childTnLst>
                                        <p:set>
                                          <p:cBhvr>
                                            <p:cTn id="193" dur="1" fill="hold">
                                              <p:stCondLst>
                                                <p:cond delay="0"/>
                                              </p:stCondLst>
                                            </p:cTn>
                                            <p:tgtEl>
                                              <p:spTgt spid="72"/>
                                            </p:tgtEl>
                                            <p:attrNameLst>
                                              <p:attrName>style.visibility</p:attrName>
                                            </p:attrNameLst>
                                          </p:cBhvr>
                                          <p:to>
                                            <p:strVal val="visible"/>
                                          </p:to>
                                        </p:set>
                                        <p:animEffect transition="in" filter="fade">
                                          <p:cBhvr>
                                            <p:cTn id="194" dur="500"/>
                                            <p:tgtEl>
                                              <p:spTgt spid="72"/>
                                            </p:tgtEl>
                                          </p:cBhvr>
                                        </p:animEffect>
                                      </p:childTnLst>
                                    </p:cTn>
                                  </p:par>
                                  <p:par>
                                    <p:cTn id="195" presetID="10" presetClass="entr" presetSubtype="0" fill="hold" grpId="0" nodeType="withEffect">
                                      <p:stCondLst>
                                        <p:cond delay="500"/>
                                      </p:stCondLst>
                                      <p:childTnLst>
                                        <p:set>
                                          <p:cBhvr>
                                            <p:cTn id="196" dur="1" fill="hold">
                                              <p:stCondLst>
                                                <p:cond delay="0"/>
                                              </p:stCondLst>
                                            </p:cTn>
                                            <p:tgtEl>
                                              <p:spTgt spid="70"/>
                                            </p:tgtEl>
                                            <p:attrNameLst>
                                              <p:attrName>style.visibility</p:attrName>
                                            </p:attrNameLst>
                                          </p:cBhvr>
                                          <p:to>
                                            <p:strVal val="visible"/>
                                          </p:to>
                                        </p:set>
                                        <p:animEffect transition="in" filter="fade">
                                          <p:cBhvr>
                                            <p:cTn id="197" dur="500"/>
                                            <p:tgtEl>
                                              <p:spTgt spid="70"/>
                                            </p:tgtEl>
                                          </p:cBhvr>
                                        </p:animEffect>
                                      </p:childTnLst>
                                    </p:cTn>
                                  </p:par>
                                  <p:par>
                                    <p:cTn id="198" presetID="10" presetClass="entr" presetSubtype="0" fill="hold" nodeType="withEffect">
                                      <p:stCondLst>
                                        <p:cond delay="750"/>
                                      </p:stCondLst>
                                      <p:childTnLst>
                                        <p:set>
                                          <p:cBhvr>
                                            <p:cTn id="199" dur="1" fill="hold">
                                              <p:stCondLst>
                                                <p:cond delay="0"/>
                                              </p:stCondLst>
                                            </p:cTn>
                                            <p:tgtEl>
                                              <p:spTgt spid="64"/>
                                            </p:tgtEl>
                                            <p:attrNameLst>
                                              <p:attrName>style.visibility</p:attrName>
                                            </p:attrNameLst>
                                          </p:cBhvr>
                                          <p:to>
                                            <p:strVal val="visible"/>
                                          </p:to>
                                        </p:set>
                                        <p:animEffect transition="in" filter="fade">
                                          <p:cBhvr>
                                            <p:cTn id="200" dur="500"/>
                                            <p:tgtEl>
                                              <p:spTgt spid="64"/>
                                            </p:tgtEl>
                                          </p:cBhvr>
                                        </p:animEffect>
                                      </p:childTnLst>
                                    </p:cTn>
                                  </p:par>
                                  <p:par>
                                    <p:cTn id="201" presetID="10" presetClass="entr" presetSubtype="0" fill="hold" grpId="0" nodeType="withEffect">
                                      <p:stCondLst>
                                        <p:cond delay="1000"/>
                                      </p:stCondLst>
                                      <p:childTnLst>
                                        <p:set>
                                          <p:cBhvr>
                                            <p:cTn id="202" dur="1" fill="hold">
                                              <p:stCondLst>
                                                <p:cond delay="0"/>
                                              </p:stCondLst>
                                            </p:cTn>
                                            <p:tgtEl>
                                              <p:spTgt spid="69"/>
                                            </p:tgtEl>
                                            <p:attrNameLst>
                                              <p:attrName>style.visibility</p:attrName>
                                            </p:attrNameLst>
                                          </p:cBhvr>
                                          <p:to>
                                            <p:strVal val="visible"/>
                                          </p:to>
                                        </p:set>
                                        <p:animEffect transition="in" filter="fade">
                                          <p:cBhvr>
                                            <p:cTn id="203" dur="500"/>
                                            <p:tgtEl>
                                              <p:spTgt spid="69"/>
                                            </p:tgtEl>
                                          </p:cBhvr>
                                        </p:animEffect>
                                      </p:childTnLst>
                                    </p:cTn>
                                  </p:par>
                                </p:childTnLst>
                              </p:cTn>
                            </p:par>
                            <p:par>
                              <p:cTn id="204" fill="hold">
                                <p:stCondLst>
                                  <p:cond delay="2136"/>
                                </p:stCondLst>
                                <p:childTnLst>
                                  <p:par>
                                    <p:cTn id="205" presetID="10" presetClass="entr" presetSubtype="0" fill="hold" grpId="0" nodeType="afterEffect">
                                      <p:stCondLst>
                                        <p:cond delay="250"/>
                                      </p:stCondLst>
                                      <p:childTnLst>
                                        <p:set>
                                          <p:cBhvr>
                                            <p:cTn id="206" dur="1" fill="hold">
                                              <p:stCondLst>
                                                <p:cond delay="0"/>
                                              </p:stCondLst>
                                            </p:cTn>
                                            <p:tgtEl>
                                              <p:spTgt spid="68"/>
                                            </p:tgtEl>
                                            <p:attrNameLst>
                                              <p:attrName>style.visibility</p:attrName>
                                            </p:attrNameLst>
                                          </p:cBhvr>
                                          <p:to>
                                            <p:strVal val="visible"/>
                                          </p:to>
                                        </p:set>
                                        <p:animEffect transition="in" filter="fade">
                                          <p:cBhvr>
                                            <p:cTn id="207" dur="500"/>
                                            <p:tgtEl>
                                              <p:spTgt spid="68"/>
                                            </p:tgtEl>
                                          </p:cBhvr>
                                        </p:animEffect>
                                      </p:childTnLst>
                                    </p:cTn>
                                  </p:par>
                                  <p:par>
                                    <p:cTn id="208" presetID="10" presetClass="exit" presetSubtype="0" fill="hold" nodeType="withEffect">
                                      <p:stCondLst>
                                        <p:cond delay="10000"/>
                                      </p:stCondLst>
                                      <p:childTnLst>
                                        <p:animEffect transition="out" filter="fade">
                                          <p:cBhvr>
                                            <p:cTn id="209" dur="1000"/>
                                            <p:tgtEl>
                                              <p:spTgt spid="67"/>
                                            </p:tgtEl>
                                          </p:cBhvr>
                                        </p:animEffect>
                                        <p:set>
                                          <p:cBhvr>
                                            <p:cTn id="210" dur="1" fill="hold">
                                              <p:stCondLst>
                                                <p:cond delay="999"/>
                                              </p:stCondLst>
                                            </p:cTn>
                                            <p:tgtEl>
                                              <p:spTgt spid="67"/>
                                            </p:tgtEl>
                                            <p:attrNameLst>
                                              <p:attrName>style.visibility</p:attrName>
                                            </p:attrNameLst>
                                          </p:cBhvr>
                                          <p:to>
                                            <p:strVal val="hidden"/>
                                          </p:to>
                                        </p:set>
                                      </p:childTnLst>
                                    </p:cTn>
                                  </p:par>
                                  <p:par>
                                    <p:cTn id="211" presetID="10" presetClass="exit" presetSubtype="0" fill="hold" grpId="1" nodeType="withEffect">
                                      <p:stCondLst>
                                        <p:cond delay="10000"/>
                                      </p:stCondLst>
                                      <p:childTnLst>
                                        <p:animEffect transition="out" filter="fade">
                                          <p:cBhvr>
                                            <p:cTn id="212" dur="1000"/>
                                            <p:tgtEl>
                                              <p:spTgt spid="72"/>
                                            </p:tgtEl>
                                          </p:cBhvr>
                                        </p:animEffect>
                                        <p:set>
                                          <p:cBhvr>
                                            <p:cTn id="213" dur="1" fill="hold">
                                              <p:stCondLst>
                                                <p:cond delay="999"/>
                                              </p:stCondLst>
                                            </p:cTn>
                                            <p:tgtEl>
                                              <p:spTgt spid="72"/>
                                            </p:tgtEl>
                                            <p:attrNameLst>
                                              <p:attrName>style.visibility</p:attrName>
                                            </p:attrNameLst>
                                          </p:cBhvr>
                                          <p:to>
                                            <p:strVal val="hidden"/>
                                          </p:to>
                                        </p:set>
                                      </p:childTnLst>
                                    </p:cTn>
                                  </p:par>
                                  <p:par>
                                    <p:cTn id="214" presetID="10" presetClass="exit" presetSubtype="0" fill="hold" grpId="1" nodeType="withEffect">
                                      <p:stCondLst>
                                        <p:cond delay="10000"/>
                                      </p:stCondLst>
                                      <p:childTnLst>
                                        <p:animEffect transition="out" filter="fade">
                                          <p:cBhvr>
                                            <p:cTn id="215" dur="1000"/>
                                            <p:tgtEl>
                                              <p:spTgt spid="70"/>
                                            </p:tgtEl>
                                          </p:cBhvr>
                                        </p:animEffect>
                                        <p:set>
                                          <p:cBhvr>
                                            <p:cTn id="216" dur="1" fill="hold">
                                              <p:stCondLst>
                                                <p:cond delay="999"/>
                                              </p:stCondLst>
                                            </p:cTn>
                                            <p:tgtEl>
                                              <p:spTgt spid="70"/>
                                            </p:tgtEl>
                                            <p:attrNameLst>
                                              <p:attrName>style.visibility</p:attrName>
                                            </p:attrNameLst>
                                          </p:cBhvr>
                                          <p:to>
                                            <p:strVal val="hidden"/>
                                          </p:to>
                                        </p:set>
                                      </p:childTnLst>
                                    </p:cTn>
                                  </p:par>
                                  <p:par>
                                    <p:cTn id="217" presetID="10" presetClass="exit" presetSubtype="0" fill="hold" nodeType="withEffect">
                                      <p:stCondLst>
                                        <p:cond delay="10000"/>
                                      </p:stCondLst>
                                      <p:childTnLst>
                                        <p:animEffect transition="out" filter="fade">
                                          <p:cBhvr>
                                            <p:cTn id="218" dur="1000"/>
                                            <p:tgtEl>
                                              <p:spTgt spid="64"/>
                                            </p:tgtEl>
                                          </p:cBhvr>
                                        </p:animEffect>
                                        <p:set>
                                          <p:cBhvr>
                                            <p:cTn id="219" dur="1" fill="hold">
                                              <p:stCondLst>
                                                <p:cond delay="999"/>
                                              </p:stCondLst>
                                            </p:cTn>
                                            <p:tgtEl>
                                              <p:spTgt spid="64"/>
                                            </p:tgtEl>
                                            <p:attrNameLst>
                                              <p:attrName>style.visibility</p:attrName>
                                            </p:attrNameLst>
                                          </p:cBhvr>
                                          <p:to>
                                            <p:strVal val="hidden"/>
                                          </p:to>
                                        </p:set>
                                      </p:childTnLst>
                                    </p:cTn>
                                  </p:par>
                                  <p:par>
                                    <p:cTn id="220" presetID="10" presetClass="exit" presetSubtype="0" fill="hold" grpId="1" nodeType="withEffect">
                                      <p:stCondLst>
                                        <p:cond delay="10000"/>
                                      </p:stCondLst>
                                      <p:childTnLst>
                                        <p:animEffect transition="out" filter="fade">
                                          <p:cBhvr>
                                            <p:cTn id="221" dur="1000"/>
                                            <p:tgtEl>
                                              <p:spTgt spid="69"/>
                                            </p:tgtEl>
                                          </p:cBhvr>
                                        </p:animEffect>
                                        <p:set>
                                          <p:cBhvr>
                                            <p:cTn id="222" dur="1" fill="hold">
                                              <p:stCondLst>
                                                <p:cond delay="999"/>
                                              </p:stCondLst>
                                            </p:cTn>
                                            <p:tgtEl>
                                              <p:spTgt spid="69"/>
                                            </p:tgtEl>
                                            <p:attrNameLst>
                                              <p:attrName>style.visibility</p:attrName>
                                            </p:attrNameLst>
                                          </p:cBhvr>
                                          <p:to>
                                            <p:strVal val="hidden"/>
                                          </p:to>
                                        </p:set>
                                      </p:childTnLst>
                                    </p:cTn>
                                  </p:par>
                                  <p:par>
                                    <p:cTn id="223" presetID="10" presetClass="exit" presetSubtype="0" fill="hold" grpId="1" nodeType="withEffect">
                                      <p:stCondLst>
                                        <p:cond delay="10000"/>
                                      </p:stCondLst>
                                      <p:childTnLst>
                                        <p:animEffect transition="out" filter="fade">
                                          <p:cBhvr>
                                            <p:cTn id="224" dur="1000"/>
                                            <p:tgtEl>
                                              <p:spTgt spid="68"/>
                                            </p:tgtEl>
                                          </p:cBhvr>
                                        </p:animEffect>
                                        <p:set>
                                          <p:cBhvr>
                                            <p:cTn id="225" dur="1" fill="hold">
                                              <p:stCondLst>
                                                <p:cond delay="9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6" restart="whenNotActive" fill="hold" evtFilter="cancelBubble" nodeType="interactiveSeq">
                    <p:stCondLst>
                      <p:cond evt="onClick" delay="0">
                        <p:tgtEl>
                          <p:spTgt spid="24"/>
                        </p:tgtEl>
                      </p:cond>
                    </p:stCondLst>
                    <p:endSync evt="end" delay="0">
                      <p:rtn val="all"/>
                    </p:endSync>
                    <p:childTnLst>
                      <p:par>
                        <p:cTn id="227" fill="hold">
                          <p:stCondLst>
                            <p:cond delay="0"/>
                          </p:stCondLst>
                          <p:childTnLst>
                            <p:par>
                              <p:cTn id="228" fill="hold">
                                <p:stCondLst>
                                  <p:cond delay="0"/>
                                </p:stCondLst>
                                <p:childTnLst>
                                  <p:par>
                                    <p:cTn id="229" presetID="2" presetClass="exit" presetSubtype="8" fill="hold" grpId="1" nodeType="clickEffect">
                                      <p:stCondLst>
                                        <p:cond delay="0"/>
                                      </p:stCondLst>
                                      <p:childTnLst>
                                        <p:anim calcmode="lin" valueType="num">
                                          <p:cBhvr additive="base">
                                            <p:cTn id="230" dur="350"/>
                                            <p:tgtEl>
                                              <p:spTgt spid="24"/>
                                            </p:tgtEl>
                                            <p:attrNameLst>
                                              <p:attrName>ppt_x</p:attrName>
                                            </p:attrNameLst>
                                          </p:cBhvr>
                                          <p:tavLst>
                                            <p:tav tm="0">
                                              <p:val>
                                                <p:strVal val="ppt_x"/>
                                              </p:val>
                                            </p:tav>
                                            <p:tav tm="100000">
                                              <p:val>
                                                <p:strVal val="0-ppt_w/2"/>
                                              </p:val>
                                            </p:tav>
                                          </p:tavLst>
                                        </p:anim>
                                        <p:anim calcmode="lin" valueType="num">
                                          <p:cBhvr additive="base">
                                            <p:cTn id="231" dur="350"/>
                                            <p:tgtEl>
                                              <p:spTgt spid="24"/>
                                            </p:tgtEl>
                                            <p:attrNameLst>
                                              <p:attrName>ppt_y</p:attrName>
                                            </p:attrNameLst>
                                          </p:cBhvr>
                                          <p:tavLst>
                                            <p:tav tm="0">
                                              <p:val>
                                                <p:strVal val="ppt_y"/>
                                              </p:val>
                                            </p:tav>
                                            <p:tav tm="100000">
                                              <p:val>
                                                <p:strVal val="ppt_y"/>
                                              </p:val>
                                            </p:tav>
                                          </p:tavLst>
                                        </p:anim>
                                        <p:set>
                                          <p:cBhvr>
                                            <p:cTn id="232" dur="1" fill="hold">
                                              <p:stCondLst>
                                                <p:cond delay="349"/>
                                              </p:stCondLst>
                                            </p:cTn>
                                            <p:tgtEl>
                                              <p:spTgt spid="24"/>
                                            </p:tgtEl>
                                            <p:attrNameLst>
                                              <p:attrName>style.visibility</p:attrName>
                                            </p:attrNameLst>
                                          </p:cBhvr>
                                          <p:to>
                                            <p:strVal val="hidden"/>
                                          </p:to>
                                        </p:set>
                                      </p:childTnLst>
                                    </p:cTn>
                                  </p:par>
                                  <p:par>
                                    <p:cTn id="233" presetID="10" presetClass="exit" presetSubtype="0" fill="hold" grpId="1" nodeType="withEffect">
                                      <p:stCondLst>
                                        <p:cond delay="0"/>
                                      </p:stCondLst>
                                      <p:childTnLst>
                                        <p:animEffect transition="out" filter="fade">
                                          <p:cBhvr>
                                            <p:cTn id="234" dur="100"/>
                                            <p:tgtEl>
                                              <p:spTgt spid="49"/>
                                            </p:tgtEl>
                                          </p:cBhvr>
                                        </p:animEffect>
                                        <p:set>
                                          <p:cBhvr>
                                            <p:cTn id="235" dur="1" fill="hold">
                                              <p:stCondLst>
                                                <p:cond delay="99"/>
                                              </p:stCondLst>
                                            </p:cTn>
                                            <p:tgtEl>
                                              <p:spTgt spid="49"/>
                                            </p:tgtEl>
                                            <p:attrNameLst>
                                              <p:attrName>style.visibility</p:attrName>
                                            </p:attrNameLst>
                                          </p:cBhvr>
                                          <p:to>
                                            <p:strVal val="hidden"/>
                                          </p:to>
                                        </p:set>
                                      </p:childTnLst>
                                    </p:cTn>
                                  </p:par>
                                  <p:par>
                                    <p:cTn id="236" presetID="1" presetClass="mediacall" presetSubtype="0" fill="hold" nodeType="withEffect">
                                      <p:stCondLst>
                                        <p:cond delay="0"/>
                                      </p:stCondLst>
                                      <p:childTnLst>
                                        <p:cmd type="call" cmd="playFrom(0.0)">
                                          <p:cBhvr>
                                            <p:cTn id="237" dur="339" fill="hold"/>
                                            <p:tgtEl>
                                              <p:spTgt spid="9"/>
                                            </p:tgtEl>
                                          </p:cBhvr>
                                        </p:cmd>
                                      </p:childTnLst>
                                    </p:cTn>
                                  </p:par>
                                  <p:par>
                                    <p:cTn id="238" presetID="1" presetClass="entr" presetSubtype="0" fill="hold" nodeType="withEffect">
                                      <p:stCondLst>
                                        <p:cond delay="0"/>
                                      </p:stCondLst>
                                      <p:childTnLst>
                                        <p:set>
                                          <p:cBhvr>
                                            <p:cTn id="239" dur="1" fill="hold">
                                              <p:stCondLst>
                                                <p:cond delay="0"/>
                                              </p:stCondLst>
                                            </p:cTn>
                                            <p:tgtEl>
                                              <p:spTgt spid="63"/>
                                            </p:tgtEl>
                                            <p:attrNameLst>
                                              <p:attrName>style.visibility</p:attrName>
                                            </p:attrNameLst>
                                          </p:cBhvr>
                                          <p:to>
                                            <p:strVal val="visible"/>
                                          </p:to>
                                        </p:set>
                                      </p:childTnLst>
                                    </p:cTn>
                                  </p:par>
                                </p:childTnLst>
                              </p:cTn>
                            </p:par>
                            <p:par>
                              <p:cTn id="240" fill="hold">
                                <p:stCondLst>
                                  <p:cond delay="350"/>
                                </p:stCondLst>
                                <p:childTnLst>
                                  <p:par>
                                    <p:cTn id="241" presetID="0" presetClass="path" presetSubtype="0" accel="50000" decel="50000" fill="hold" nodeType="afterEffect">
                                      <p:stCondLst>
                                        <p:cond delay="0"/>
                                      </p:stCondLst>
                                      <p:childTnLst>
                                        <p:animMotion origin="layout" path="M -4.82639E-6 -0.00019 C 0.00228 -0.15432 0.00369 -0.30922 0.00543 -0.46296 C 0.08518 -0.31057 0.1479 -0.14391 0.22472 0.01234 " pathEditMode="relative" rAng="0" ptsTypes="AAA">
                                          <p:cBhvr>
                                            <p:cTn id="242" dur="1500" fill="hold"/>
                                            <p:tgtEl>
                                              <p:spTgt spid="63"/>
                                            </p:tgtEl>
                                            <p:attrNameLst>
                                              <p:attrName>ppt_x</p:attrName>
                                              <p:attrName>ppt_y</p:attrName>
                                            </p:attrNameLst>
                                          </p:cBhvr>
                                          <p:rCtr x="11230" y="-22512"/>
                                        </p:animMotion>
                                      </p:childTnLst>
                                    </p:cTn>
                                  </p:par>
                                  <p:par>
                                    <p:cTn id="243" presetID="1" presetClass="mediacall" presetSubtype="0" fill="hold" nodeType="withEffect">
                                      <p:stCondLst>
                                        <p:cond delay="250"/>
                                      </p:stCondLst>
                                      <p:childTnLst>
                                        <p:cmd type="call" cmd="playFrom(0.0)">
                                          <p:cBhvr>
                                            <p:cTn id="244" dur="1824" fill="hold"/>
                                            <p:tgtEl>
                                              <p:spTgt spid="58"/>
                                            </p:tgtEl>
                                          </p:cBhvr>
                                        </p:cmd>
                                      </p:childTnLst>
                                    </p:cTn>
                                  </p:par>
                                  <p:par>
                                    <p:cTn id="245" presetID="10" presetClass="entr" presetSubtype="0" fill="hold" grpId="0" nodeType="withEffect">
                                      <p:stCondLst>
                                        <p:cond delay="500"/>
                                      </p:stCondLst>
                                      <p:childTnLst>
                                        <p:set>
                                          <p:cBhvr>
                                            <p:cTn id="246" dur="1" fill="hold">
                                              <p:stCondLst>
                                                <p:cond delay="0"/>
                                              </p:stCondLst>
                                            </p:cTn>
                                            <p:tgtEl>
                                              <p:spTgt spid="59"/>
                                            </p:tgtEl>
                                            <p:attrNameLst>
                                              <p:attrName>style.visibility</p:attrName>
                                            </p:attrNameLst>
                                          </p:cBhvr>
                                          <p:to>
                                            <p:strVal val="visible"/>
                                          </p:to>
                                        </p:set>
                                        <p:animEffect transition="in" filter="fade">
                                          <p:cBhvr>
                                            <p:cTn id="247" dur="500"/>
                                            <p:tgtEl>
                                              <p:spTgt spid="59"/>
                                            </p:tgtEl>
                                          </p:cBhvr>
                                        </p:animEffect>
                                      </p:childTnLst>
                                    </p:cTn>
                                  </p:par>
                                  <p:par>
                                    <p:cTn id="248" presetID="10" presetClass="entr" presetSubtype="0" fill="hold" nodeType="withEffect">
                                      <p:stCondLst>
                                        <p:cond delay="1000"/>
                                      </p:stCondLst>
                                      <p:childTnLst>
                                        <p:set>
                                          <p:cBhvr>
                                            <p:cTn id="249" dur="1" fill="hold">
                                              <p:stCondLst>
                                                <p:cond delay="0"/>
                                              </p:stCondLst>
                                            </p:cTn>
                                            <p:tgtEl>
                                              <p:spTgt spid="60"/>
                                            </p:tgtEl>
                                            <p:attrNameLst>
                                              <p:attrName>style.visibility</p:attrName>
                                            </p:attrNameLst>
                                          </p:cBhvr>
                                          <p:to>
                                            <p:strVal val="visible"/>
                                          </p:to>
                                        </p:set>
                                        <p:animEffect transition="in" filter="fade">
                                          <p:cBhvr>
                                            <p:cTn id="250" dur="500"/>
                                            <p:tgtEl>
                                              <p:spTgt spid="60"/>
                                            </p:tgtEl>
                                          </p:cBhvr>
                                        </p:animEffect>
                                      </p:childTnLst>
                                    </p:cTn>
                                  </p:par>
                                </p:childTnLst>
                              </p:cTn>
                            </p:par>
                            <p:par>
                              <p:cTn id="251" fill="hold">
                                <p:stCondLst>
                                  <p:cond delay="2424"/>
                                </p:stCondLst>
                                <p:childTnLst>
                                  <p:par>
                                    <p:cTn id="252" presetID="10" presetClass="exit" presetSubtype="0" fill="hold" nodeType="afterEffect">
                                      <p:stCondLst>
                                        <p:cond delay="5000"/>
                                      </p:stCondLst>
                                      <p:childTnLst>
                                        <p:animEffect transition="out" filter="fade">
                                          <p:cBhvr>
                                            <p:cTn id="253" dur="1000"/>
                                            <p:tgtEl>
                                              <p:spTgt spid="63"/>
                                            </p:tgtEl>
                                          </p:cBhvr>
                                        </p:animEffect>
                                        <p:set>
                                          <p:cBhvr>
                                            <p:cTn id="254" dur="1" fill="hold">
                                              <p:stCondLst>
                                                <p:cond delay="999"/>
                                              </p:stCondLst>
                                            </p:cTn>
                                            <p:tgtEl>
                                              <p:spTgt spid="63"/>
                                            </p:tgtEl>
                                            <p:attrNameLst>
                                              <p:attrName>style.visibility</p:attrName>
                                            </p:attrNameLst>
                                          </p:cBhvr>
                                          <p:to>
                                            <p:strVal val="hidden"/>
                                          </p:to>
                                        </p:set>
                                      </p:childTnLst>
                                    </p:cTn>
                                  </p:par>
                                  <p:par>
                                    <p:cTn id="255" presetID="10" presetClass="exit" presetSubtype="0" fill="hold" nodeType="withEffect">
                                      <p:stCondLst>
                                        <p:cond delay="5000"/>
                                      </p:stCondLst>
                                      <p:childTnLst>
                                        <p:animEffect transition="out" filter="fade">
                                          <p:cBhvr>
                                            <p:cTn id="256" dur="1000"/>
                                            <p:tgtEl>
                                              <p:spTgt spid="60"/>
                                            </p:tgtEl>
                                          </p:cBhvr>
                                        </p:animEffect>
                                        <p:set>
                                          <p:cBhvr>
                                            <p:cTn id="257" dur="1" fill="hold">
                                              <p:stCondLst>
                                                <p:cond delay="999"/>
                                              </p:stCondLst>
                                            </p:cTn>
                                            <p:tgtEl>
                                              <p:spTgt spid="60"/>
                                            </p:tgtEl>
                                            <p:attrNameLst>
                                              <p:attrName>style.visibility</p:attrName>
                                            </p:attrNameLst>
                                          </p:cBhvr>
                                          <p:to>
                                            <p:strVal val="hidden"/>
                                          </p:to>
                                        </p:set>
                                      </p:childTnLst>
                                    </p:cTn>
                                  </p:par>
                                  <p:par>
                                    <p:cTn id="258" presetID="10" presetClass="exit" presetSubtype="0" fill="hold" grpId="1" nodeType="withEffect">
                                      <p:stCondLst>
                                        <p:cond delay="5000"/>
                                      </p:stCondLst>
                                      <p:childTnLst>
                                        <p:animEffect transition="out" filter="fade">
                                          <p:cBhvr>
                                            <p:cTn id="259" dur="1000"/>
                                            <p:tgtEl>
                                              <p:spTgt spid="59"/>
                                            </p:tgtEl>
                                          </p:cBhvr>
                                        </p:animEffect>
                                        <p:set>
                                          <p:cBhvr>
                                            <p:cTn id="260"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61" restart="whenNotActive" fill="hold" evtFilter="cancelBubble" nodeType="interactiveSeq">
                    <p:stCondLst>
                      <p:cond evt="onClick" delay="0">
                        <p:tgtEl>
                          <p:spTgt spid="25"/>
                        </p:tgtEl>
                      </p:cond>
                    </p:stCondLst>
                    <p:endSync evt="end" delay="0">
                      <p:rtn val="all"/>
                    </p:endSync>
                    <p:childTnLst>
                      <p:par>
                        <p:cTn id="262" fill="hold">
                          <p:stCondLst>
                            <p:cond delay="0"/>
                          </p:stCondLst>
                          <p:childTnLst>
                            <p:par>
                              <p:cTn id="263" fill="hold">
                                <p:stCondLst>
                                  <p:cond delay="0"/>
                                </p:stCondLst>
                                <p:childTnLst>
                                  <p:par>
                                    <p:cTn id="264" presetID="2" presetClass="exit" presetSubtype="2" fill="hold" grpId="1" nodeType="clickEffect">
                                      <p:stCondLst>
                                        <p:cond delay="0"/>
                                      </p:stCondLst>
                                      <p:childTnLst>
                                        <p:anim calcmode="lin" valueType="num">
                                          <p:cBhvr additive="base">
                                            <p:cTn id="265" dur="350"/>
                                            <p:tgtEl>
                                              <p:spTgt spid="25"/>
                                            </p:tgtEl>
                                            <p:attrNameLst>
                                              <p:attrName>ppt_x</p:attrName>
                                            </p:attrNameLst>
                                          </p:cBhvr>
                                          <p:tavLst>
                                            <p:tav tm="0">
                                              <p:val>
                                                <p:strVal val="ppt_x"/>
                                              </p:val>
                                            </p:tav>
                                            <p:tav tm="100000">
                                              <p:val>
                                                <p:strVal val="1+ppt_w/2"/>
                                              </p:val>
                                            </p:tav>
                                          </p:tavLst>
                                        </p:anim>
                                        <p:anim calcmode="lin" valueType="num">
                                          <p:cBhvr additive="base">
                                            <p:cTn id="266" dur="350"/>
                                            <p:tgtEl>
                                              <p:spTgt spid="25"/>
                                            </p:tgtEl>
                                            <p:attrNameLst>
                                              <p:attrName>ppt_y</p:attrName>
                                            </p:attrNameLst>
                                          </p:cBhvr>
                                          <p:tavLst>
                                            <p:tav tm="0">
                                              <p:val>
                                                <p:strVal val="ppt_y"/>
                                              </p:val>
                                            </p:tav>
                                            <p:tav tm="100000">
                                              <p:val>
                                                <p:strVal val="ppt_y"/>
                                              </p:val>
                                            </p:tav>
                                          </p:tavLst>
                                        </p:anim>
                                        <p:set>
                                          <p:cBhvr>
                                            <p:cTn id="267" dur="1" fill="hold">
                                              <p:stCondLst>
                                                <p:cond delay="349"/>
                                              </p:stCondLst>
                                            </p:cTn>
                                            <p:tgtEl>
                                              <p:spTgt spid="25"/>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100"/>
                                            <p:tgtEl>
                                              <p:spTgt spid="48"/>
                                            </p:tgtEl>
                                          </p:cBhvr>
                                        </p:animEffect>
                                        <p:set>
                                          <p:cBhvr>
                                            <p:cTn id="270" dur="1" fill="hold">
                                              <p:stCondLst>
                                                <p:cond delay="99"/>
                                              </p:stCondLst>
                                            </p:cTn>
                                            <p:tgtEl>
                                              <p:spTgt spid="48"/>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339" fill="hold"/>
                                            <p:tgtEl>
                                              <p:spTgt spid="9"/>
                                            </p:tgtEl>
                                          </p:cBhvr>
                                        </p:cmd>
                                      </p:childTnLst>
                                    </p:cTn>
                                  </p:par>
                                  <p:par>
                                    <p:cTn id="273" presetID="1" presetClass="entr" presetSubtype="0" fill="hold" nodeType="withEffect">
                                      <p:stCondLst>
                                        <p:cond delay="0"/>
                                      </p:stCondLst>
                                      <p:childTnLst>
                                        <p:set>
                                          <p:cBhvr>
                                            <p:cTn id="274" dur="1" fill="hold">
                                              <p:stCondLst>
                                                <p:cond delay="0"/>
                                              </p:stCondLst>
                                            </p:cTn>
                                            <p:tgtEl>
                                              <p:spTgt spid="44"/>
                                            </p:tgtEl>
                                            <p:attrNameLst>
                                              <p:attrName>style.visibility</p:attrName>
                                            </p:attrNameLst>
                                          </p:cBhvr>
                                          <p:to>
                                            <p:strVal val="visible"/>
                                          </p:to>
                                        </p:set>
                                      </p:childTnLst>
                                    </p:cTn>
                                  </p:par>
                                </p:childTnLst>
                              </p:cTn>
                            </p:par>
                            <p:par>
                              <p:cTn id="275" fill="hold">
                                <p:stCondLst>
                                  <p:cond delay="350"/>
                                </p:stCondLst>
                                <p:childTnLst>
                                  <p:par>
                                    <p:cTn id="276"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277" dur="1500" fill="hold"/>
                                            <p:tgtEl>
                                              <p:spTgt spid="44"/>
                                            </p:tgtEl>
                                            <p:attrNameLst>
                                              <p:attrName>ppt_x</p:attrName>
                                              <p:attrName>ppt_y</p:attrName>
                                            </p:attrNameLst>
                                          </p:cBhvr>
                                          <p:rCtr x="-11827" y="-5150"/>
                                        </p:animMotion>
                                      </p:childTnLst>
                                    </p:cTn>
                                  </p:par>
                                  <p:par>
                                    <p:cTn id="278" presetID="1" presetClass="mediacall" presetSubtype="0" fill="hold" nodeType="withEffect">
                                      <p:stCondLst>
                                        <p:cond delay="500"/>
                                      </p:stCondLst>
                                      <p:childTnLst>
                                        <p:cmd type="call" cmd="playFrom(0.0)">
                                          <p:cBhvr>
                                            <p:cTn id="279" dur="235" fill="hold"/>
                                            <p:tgtEl>
                                              <p:spTgt spid="39"/>
                                            </p:tgtEl>
                                          </p:cBhvr>
                                        </p:cmd>
                                      </p:childTnLst>
                                    </p:cTn>
                                  </p:par>
                                  <p:par>
                                    <p:cTn id="280"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281" dur="750" spd="-100000" fill="hold"/>
                                            <p:tgtEl>
                                              <p:spTgt spid="44"/>
                                            </p:tgtEl>
                                            <p:attrNameLst>
                                              <p:attrName>ppt_x</p:attrName>
                                              <p:attrName>ppt_y</p:attrName>
                                            </p:attrNameLst>
                                          </p:cBhvr>
                                          <p:rCtr x="-22" y="2932"/>
                                        </p:animMotion>
                                      </p:childTnLst>
                                    </p:cTn>
                                  </p:par>
                                  <p:par>
                                    <p:cTn id="282" presetID="10" presetClass="entr" presetSubtype="0" fill="hold" grpId="0" nodeType="withEffect">
                                      <p:stCondLst>
                                        <p:cond delay="500"/>
                                      </p:stCondLst>
                                      <p:childTnLst>
                                        <p:set>
                                          <p:cBhvr>
                                            <p:cTn id="283" dur="1" fill="hold">
                                              <p:stCondLst>
                                                <p:cond delay="0"/>
                                              </p:stCondLst>
                                            </p:cTn>
                                            <p:tgtEl>
                                              <p:spTgt spid="40"/>
                                            </p:tgtEl>
                                            <p:attrNameLst>
                                              <p:attrName>style.visibility</p:attrName>
                                            </p:attrNameLst>
                                          </p:cBhvr>
                                          <p:to>
                                            <p:strVal val="visible"/>
                                          </p:to>
                                        </p:set>
                                        <p:animEffect transition="in" filter="fade">
                                          <p:cBhvr>
                                            <p:cTn id="284" dur="500"/>
                                            <p:tgtEl>
                                              <p:spTgt spid="40"/>
                                            </p:tgtEl>
                                          </p:cBhvr>
                                        </p:animEffect>
                                      </p:childTnLst>
                                    </p:cTn>
                                  </p:par>
                                  <p:par>
                                    <p:cTn id="285" presetID="10" presetClass="entr" presetSubtype="0" fill="hold" nodeType="withEffect">
                                      <p:stCondLst>
                                        <p:cond delay="1000"/>
                                      </p:stCondLst>
                                      <p:childTnLst>
                                        <p:set>
                                          <p:cBhvr>
                                            <p:cTn id="286" dur="1" fill="hold">
                                              <p:stCondLst>
                                                <p:cond delay="0"/>
                                              </p:stCondLst>
                                            </p:cTn>
                                            <p:tgtEl>
                                              <p:spTgt spid="41"/>
                                            </p:tgtEl>
                                            <p:attrNameLst>
                                              <p:attrName>style.visibility</p:attrName>
                                            </p:attrNameLst>
                                          </p:cBhvr>
                                          <p:to>
                                            <p:strVal val="visible"/>
                                          </p:to>
                                        </p:set>
                                        <p:animEffect transition="in" filter="fade">
                                          <p:cBhvr>
                                            <p:cTn id="287" dur="500"/>
                                            <p:tgtEl>
                                              <p:spTgt spid="41"/>
                                            </p:tgtEl>
                                          </p:cBhvr>
                                        </p:animEffect>
                                      </p:childTnLst>
                                    </p:cTn>
                                  </p:par>
                                  <p:par>
                                    <p:cTn id="288" presetID="10" presetClass="exit" presetSubtype="0" fill="hold" nodeType="withEffect">
                                      <p:stCondLst>
                                        <p:cond delay="6000"/>
                                      </p:stCondLst>
                                      <p:childTnLst>
                                        <p:animEffect transition="out" filter="fade">
                                          <p:cBhvr>
                                            <p:cTn id="289" dur="1000"/>
                                            <p:tgtEl>
                                              <p:spTgt spid="44"/>
                                            </p:tgtEl>
                                          </p:cBhvr>
                                        </p:animEffect>
                                        <p:set>
                                          <p:cBhvr>
                                            <p:cTn id="290" dur="1" fill="hold">
                                              <p:stCondLst>
                                                <p:cond delay="999"/>
                                              </p:stCondLst>
                                            </p:cTn>
                                            <p:tgtEl>
                                              <p:spTgt spid="44"/>
                                            </p:tgtEl>
                                            <p:attrNameLst>
                                              <p:attrName>style.visibility</p:attrName>
                                            </p:attrNameLst>
                                          </p:cBhvr>
                                          <p:to>
                                            <p:strVal val="hidden"/>
                                          </p:to>
                                        </p:set>
                                      </p:childTnLst>
                                    </p:cTn>
                                  </p:par>
                                  <p:par>
                                    <p:cTn id="291" presetID="10" presetClass="exit" presetSubtype="0" fill="hold" nodeType="withEffect">
                                      <p:stCondLst>
                                        <p:cond delay="6000"/>
                                      </p:stCondLst>
                                      <p:childTnLst>
                                        <p:animEffect transition="out" filter="fade">
                                          <p:cBhvr>
                                            <p:cTn id="292" dur="1000"/>
                                            <p:tgtEl>
                                              <p:spTgt spid="41"/>
                                            </p:tgtEl>
                                          </p:cBhvr>
                                        </p:animEffect>
                                        <p:set>
                                          <p:cBhvr>
                                            <p:cTn id="293" dur="1" fill="hold">
                                              <p:stCondLst>
                                                <p:cond delay="999"/>
                                              </p:stCondLst>
                                            </p:cTn>
                                            <p:tgtEl>
                                              <p:spTgt spid="41"/>
                                            </p:tgtEl>
                                            <p:attrNameLst>
                                              <p:attrName>style.visibility</p:attrName>
                                            </p:attrNameLst>
                                          </p:cBhvr>
                                          <p:to>
                                            <p:strVal val="hidden"/>
                                          </p:to>
                                        </p:set>
                                      </p:childTnLst>
                                    </p:cTn>
                                  </p:par>
                                  <p:par>
                                    <p:cTn id="294" presetID="10" presetClass="exit" presetSubtype="0" fill="hold" grpId="1" nodeType="withEffect">
                                      <p:stCondLst>
                                        <p:cond delay="6000"/>
                                      </p:stCondLst>
                                      <p:childTnLst>
                                        <p:animEffect transition="out" filter="fade">
                                          <p:cBhvr>
                                            <p:cTn id="295" dur="1000"/>
                                            <p:tgtEl>
                                              <p:spTgt spid="40"/>
                                            </p:tgtEl>
                                          </p:cBhvr>
                                        </p:animEffect>
                                        <p:set>
                                          <p:cBhvr>
                                            <p:cTn id="296"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97" restart="whenNotActive" fill="hold" evtFilter="cancelBubble" nodeType="interactiveSeq">
                    <p:stCondLst>
                      <p:cond evt="onClick" delay="0">
                        <p:tgtEl>
                          <p:spTgt spid="26"/>
                        </p:tgtEl>
                      </p:cond>
                    </p:stCondLst>
                    <p:endSync evt="end" delay="0">
                      <p:rtn val="all"/>
                    </p:endSync>
                    <p:childTnLst>
                      <p:par>
                        <p:cTn id="298" fill="hold">
                          <p:stCondLst>
                            <p:cond delay="0"/>
                          </p:stCondLst>
                          <p:childTnLst>
                            <p:par>
                              <p:cTn id="299" fill="hold">
                                <p:stCondLst>
                                  <p:cond delay="0"/>
                                </p:stCondLst>
                                <p:childTnLst>
                                  <p:par>
                                    <p:cTn id="300" presetID="2" presetClass="exit" presetSubtype="12" fill="hold" grpId="1" nodeType="clickEffect">
                                      <p:stCondLst>
                                        <p:cond delay="0"/>
                                      </p:stCondLst>
                                      <p:childTnLst>
                                        <p:anim calcmode="lin" valueType="num">
                                          <p:cBhvr additive="base">
                                            <p:cTn id="301" dur="350"/>
                                            <p:tgtEl>
                                              <p:spTgt spid="26"/>
                                            </p:tgtEl>
                                            <p:attrNameLst>
                                              <p:attrName>ppt_x</p:attrName>
                                            </p:attrNameLst>
                                          </p:cBhvr>
                                          <p:tavLst>
                                            <p:tav tm="0">
                                              <p:val>
                                                <p:strVal val="ppt_x"/>
                                              </p:val>
                                            </p:tav>
                                            <p:tav tm="100000">
                                              <p:val>
                                                <p:strVal val="0-ppt_w/2"/>
                                              </p:val>
                                            </p:tav>
                                          </p:tavLst>
                                        </p:anim>
                                        <p:anim calcmode="lin" valueType="num">
                                          <p:cBhvr additive="base">
                                            <p:cTn id="302" dur="350"/>
                                            <p:tgtEl>
                                              <p:spTgt spid="26"/>
                                            </p:tgtEl>
                                            <p:attrNameLst>
                                              <p:attrName>ppt_y</p:attrName>
                                            </p:attrNameLst>
                                          </p:cBhvr>
                                          <p:tavLst>
                                            <p:tav tm="0">
                                              <p:val>
                                                <p:strVal val="ppt_y"/>
                                              </p:val>
                                            </p:tav>
                                            <p:tav tm="100000">
                                              <p:val>
                                                <p:strVal val="1+ppt_h/2"/>
                                              </p:val>
                                            </p:tav>
                                          </p:tavLst>
                                        </p:anim>
                                        <p:set>
                                          <p:cBhvr>
                                            <p:cTn id="303" dur="1" fill="hold">
                                              <p:stCondLst>
                                                <p:cond delay="349"/>
                                              </p:stCondLst>
                                            </p:cTn>
                                            <p:tgtEl>
                                              <p:spTgt spid="26"/>
                                            </p:tgtEl>
                                            <p:attrNameLst>
                                              <p:attrName>style.visibility</p:attrName>
                                            </p:attrNameLst>
                                          </p:cBhvr>
                                          <p:to>
                                            <p:strVal val="hidden"/>
                                          </p:to>
                                        </p:set>
                                      </p:childTnLst>
                                    </p:cTn>
                                  </p:par>
                                  <p:par>
                                    <p:cTn id="304" presetID="10" presetClass="exit" presetSubtype="0" fill="hold" grpId="1" nodeType="withEffect">
                                      <p:stCondLst>
                                        <p:cond delay="0"/>
                                      </p:stCondLst>
                                      <p:childTnLst>
                                        <p:animEffect transition="out" filter="fade">
                                          <p:cBhvr>
                                            <p:cTn id="305" dur="100"/>
                                            <p:tgtEl>
                                              <p:spTgt spid="47"/>
                                            </p:tgtEl>
                                          </p:cBhvr>
                                        </p:animEffect>
                                        <p:set>
                                          <p:cBhvr>
                                            <p:cTn id="306" dur="1" fill="hold">
                                              <p:stCondLst>
                                                <p:cond delay="99"/>
                                              </p:stCondLst>
                                            </p:cTn>
                                            <p:tgtEl>
                                              <p:spTgt spid="47"/>
                                            </p:tgtEl>
                                            <p:attrNameLst>
                                              <p:attrName>style.visibility</p:attrName>
                                            </p:attrNameLst>
                                          </p:cBhvr>
                                          <p:to>
                                            <p:strVal val="hidden"/>
                                          </p:to>
                                        </p:set>
                                      </p:childTnLst>
                                    </p:cTn>
                                  </p:par>
                                  <p:par>
                                    <p:cTn id="307" presetID="1" presetClass="mediacall" presetSubtype="0" fill="hold" nodeType="withEffect">
                                      <p:stCondLst>
                                        <p:cond delay="0"/>
                                      </p:stCondLst>
                                      <p:childTnLst>
                                        <p:cmd type="call" cmd="playFrom(0.0)">
                                          <p:cBhvr>
                                            <p:cTn id="308" dur="339" fill="hold"/>
                                            <p:tgtEl>
                                              <p:spTgt spid="9"/>
                                            </p:tgtEl>
                                          </p:cBhvr>
                                        </p:cmd>
                                      </p:childTnLst>
                                    </p:cTn>
                                  </p:par>
                                  <p:par>
                                    <p:cTn id="309" presetID="1" presetClass="entr" presetSubtype="0" fill="hold" nodeType="withEffect">
                                      <p:stCondLst>
                                        <p:cond delay="0"/>
                                      </p:stCondLst>
                                      <p:childTnLst>
                                        <p:set>
                                          <p:cBhvr>
                                            <p:cTn id="310" dur="1" fill="hold">
                                              <p:stCondLst>
                                                <p:cond delay="0"/>
                                              </p:stCondLst>
                                            </p:cTn>
                                            <p:tgtEl>
                                              <p:spTgt spid="32"/>
                                            </p:tgtEl>
                                            <p:attrNameLst>
                                              <p:attrName>style.visibility</p:attrName>
                                            </p:attrNameLst>
                                          </p:cBhvr>
                                          <p:to>
                                            <p:strVal val="visible"/>
                                          </p:to>
                                        </p:set>
                                      </p:childTnLst>
                                    </p:cTn>
                                  </p:par>
                                </p:childTnLst>
                              </p:cTn>
                            </p:par>
                            <p:par>
                              <p:cTn id="311" fill="hold">
                                <p:stCondLst>
                                  <p:cond delay="350"/>
                                </p:stCondLst>
                                <p:childTnLst>
                                  <p:par>
                                    <p:cTn id="312" presetID="42" presetClass="path" presetSubtype="0" accel="50000" decel="50000" fill="hold" nodeType="afterEffect">
                                      <p:stCondLst>
                                        <p:cond delay="0"/>
                                      </p:stCondLst>
                                      <p:childTnLst>
                                        <p:animMotion origin="layout" path="M 3.40278E-6 2.83951E-6 L 0.22157 0.00308 " pathEditMode="relative" rAng="0" ptsTypes="AA">
                                          <p:cBhvr>
                                            <p:cTn id="313" dur="1500" fill="hold"/>
                                            <p:tgtEl>
                                              <p:spTgt spid="32"/>
                                            </p:tgtEl>
                                            <p:attrNameLst>
                                              <p:attrName>ppt_x</p:attrName>
                                              <p:attrName>ppt_y</p:attrName>
                                            </p:attrNameLst>
                                          </p:cBhvr>
                                          <p:rCtr x="11079" y="154"/>
                                        </p:animMotion>
                                      </p:childTnLst>
                                    </p:cTn>
                                  </p:par>
                                  <p:par>
                                    <p:cTn id="314" presetID="1" presetClass="mediacall" presetSubtype="0" fill="hold" nodeType="withEffect">
                                      <p:stCondLst>
                                        <p:cond delay="250"/>
                                      </p:stCondLst>
                                      <p:childTnLst>
                                        <p:cmd type="call" cmd="playFrom(0.0)">
                                          <p:cBhvr>
                                            <p:cTn id="315" dur="1080" fill="hold"/>
                                            <p:tgtEl>
                                              <p:spTgt spid="23"/>
                                            </p:tgtEl>
                                          </p:cBhvr>
                                        </p:cmd>
                                      </p:childTnLst>
                                    </p:cTn>
                                  </p:par>
                                  <p:par>
                                    <p:cTn id="316" presetID="10" presetClass="entr" presetSubtype="0" fill="hold" grpId="0" nodeType="withEffect">
                                      <p:stCondLst>
                                        <p:cond delay="500"/>
                                      </p:stCondLst>
                                      <p:childTnLst>
                                        <p:set>
                                          <p:cBhvr>
                                            <p:cTn id="317" dur="1" fill="hold">
                                              <p:stCondLst>
                                                <p:cond delay="0"/>
                                              </p:stCondLst>
                                            </p:cTn>
                                            <p:tgtEl>
                                              <p:spTgt spid="28"/>
                                            </p:tgtEl>
                                            <p:attrNameLst>
                                              <p:attrName>style.visibility</p:attrName>
                                            </p:attrNameLst>
                                          </p:cBhvr>
                                          <p:to>
                                            <p:strVal val="visible"/>
                                          </p:to>
                                        </p:set>
                                        <p:animEffect transition="in" filter="fade">
                                          <p:cBhvr>
                                            <p:cTn id="318" dur="500"/>
                                            <p:tgtEl>
                                              <p:spTgt spid="28"/>
                                            </p:tgtEl>
                                          </p:cBhvr>
                                        </p:animEffect>
                                      </p:childTnLst>
                                    </p:cTn>
                                  </p:par>
                                  <p:par>
                                    <p:cTn id="319" presetID="10" presetClass="entr" presetSubtype="0" fill="hold" nodeType="withEffect">
                                      <p:stCondLst>
                                        <p:cond delay="1000"/>
                                      </p:stCondLst>
                                      <p:childTnLst>
                                        <p:set>
                                          <p:cBhvr>
                                            <p:cTn id="320" dur="1" fill="hold">
                                              <p:stCondLst>
                                                <p:cond delay="0"/>
                                              </p:stCondLst>
                                            </p:cTn>
                                            <p:tgtEl>
                                              <p:spTgt spid="29"/>
                                            </p:tgtEl>
                                            <p:attrNameLst>
                                              <p:attrName>style.visibility</p:attrName>
                                            </p:attrNameLst>
                                          </p:cBhvr>
                                          <p:to>
                                            <p:strVal val="visible"/>
                                          </p:to>
                                        </p:set>
                                        <p:animEffect transition="in" filter="fade">
                                          <p:cBhvr>
                                            <p:cTn id="321" dur="500"/>
                                            <p:tgtEl>
                                              <p:spTgt spid="29"/>
                                            </p:tgtEl>
                                          </p:cBhvr>
                                        </p:animEffect>
                                      </p:childTnLst>
                                    </p:cTn>
                                  </p:par>
                                </p:childTnLst>
                              </p:cTn>
                            </p:par>
                            <p:par>
                              <p:cTn id="322" fill="hold">
                                <p:stCondLst>
                                  <p:cond delay="1850"/>
                                </p:stCondLst>
                                <p:childTnLst>
                                  <p:par>
                                    <p:cTn id="323" presetID="10" presetClass="exit" presetSubtype="0" fill="hold" nodeType="afterEffect">
                                      <p:stCondLst>
                                        <p:cond delay="5000"/>
                                      </p:stCondLst>
                                      <p:childTnLst>
                                        <p:animEffect transition="out" filter="fade">
                                          <p:cBhvr>
                                            <p:cTn id="324" dur="1000"/>
                                            <p:tgtEl>
                                              <p:spTgt spid="32"/>
                                            </p:tgtEl>
                                          </p:cBhvr>
                                        </p:animEffect>
                                        <p:set>
                                          <p:cBhvr>
                                            <p:cTn id="325" dur="1" fill="hold">
                                              <p:stCondLst>
                                                <p:cond delay="999"/>
                                              </p:stCondLst>
                                            </p:cTn>
                                            <p:tgtEl>
                                              <p:spTgt spid="32"/>
                                            </p:tgtEl>
                                            <p:attrNameLst>
                                              <p:attrName>style.visibility</p:attrName>
                                            </p:attrNameLst>
                                          </p:cBhvr>
                                          <p:to>
                                            <p:strVal val="hidden"/>
                                          </p:to>
                                        </p:set>
                                      </p:childTnLst>
                                    </p:cTn>
                                  </p:par>
                                  <p:par>
                                    <p:cTn id="326" presetID="10" presetClass="exit" presetSubtype="0" fill="hold" nodeType="withEffect">
                                      <p:stCondLst>
                                        <p:cond delay="5000"/>
                                      </p:stCondLst>
                                      <p:childTnLst>
                                        <p:animEffect transition="out" filter="fade">
                                          <p:cBhvr>
                                            <p:cTn id="327" dur="1000"/>
                                            <p:tgtEl>
                                              <p:spTgt spid="29"/>
                                            </p:tgtEl>
                                          </p:cBhvr>
                                        </p:animEffect>
                                        <p:set>
                                          <p:cBhvr>
                                            <p:cTn id="328" dur="1" fill="hold">
                                              <p:stCondLst>
                                                <p:cond delay="999"/>
                                              </p:stCondLst>
                                            </p:cTn>
                                            <p:tgtEl>
                                              <p:spTgt spid="29"/>
                                            </p:tgtEl>
                                            <p:attrNameLst>
                                              <p:attrName>style.visibility</p:attrName>
                                            </p:attrNameLst>
                                          </p:cBhvr>
                                          <p:to>
                                            <p:strVal val="hidden"/>
                                          </p:to>
                                        </p:set>
                                      </p:childTnLst>
                                    </p:cTn>
                                  </p:par>
                                  <p:par>
                                    <p:cTn id="329" presetID="10" presetClass="exit" presetSubtype="0" fill="hold" grpId="1" nodeType="withEffect">
                                      <p:stCondLst>
                                        <p:cond delay="5000"/>
                                      </p:stCondLst>
                                      <p:childTnLst>
                                        <p:animEffect transition="out" filter="fade">
                                          <p:cBhvr>
                                            <p:cTn id="330" dur="1000"/>
                                            <p:tgtEl>
                                              <p:spTgt spid="28"/>
                                            </p:tgtEl>
                                          </p:cBhvr>
                                        </p:animEffect>
                                        <p:set>
                                          <p:cBhvr>
                                            <p:cTn id="331"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2" restart="whenNotActive" fill="hold" evtFilter="cancelBubble" nodeType="interactiveSeq">
                    <p:stCondLst>
                      <p:cond evt="onClick" delay="0">
                        <p:tgtEl>
                          <p:spTgt spid="27"/>
                        </p:tgtEl>
                      </p:cond>
                    </p:stCondLst>
                    <p:endSync evt="end" delay="0">
                      <p:rtn val="all"/>
                    </p:endSync>
                    <p:childTnLst>
                      <p:par>
                        <p:cTn id="333" fill="hold">
                          <p:stCondLst>
                            <p:cond delay="0"/>
                          </p:stCondLst>
                          <p:childTnLst>
                            <p:par>
                              <p:cTn id="334" fill="hold">
                                <p:stCondLst>
                                  <p:cond delay="0"/>
                                </p:stCondLst>
                                <p:childTnLst>
                                  <p:par>
                                    <p:cTn id="335" presetID="2" presetClass="exit" presetSubtype="6" fill="hold" grpId="1" nodeType="clickEffect">
                                      <p:stCondLst>
                                        <p:cond delay="0"/>
                                      </p:stCondLst>
                                      <p:childTnLst>
                                        <p:anim calcmode="lin" valueType="num">
                                          <p:cBhvr additive="base">
                                            <p:cTn id="336" dur="350"/>
                                            <p:tgtEl>
                                              <p:spTgt spid="27"/>
                                            </p:tgtEl>
                                            <p:attrNameLst>
                                              <p:attrName>ppt_x</p:attrName>
                                            </p:attrNameLst>
                                          </p:cBhvr>
                                          <p:tavLst>
                                            <p:tav tm="0">
                                              <p:val>
                                                <p:strVal val="ppt_x"/>
                                              </p:val>
                                            </p:tav>
                                            <p:tav tm="100000">
                                              <p:val>
                                                <p:strVal val="1+ppt_w/2"/>
                                              </p:val>
                                            </p:tav>
                                          </p:tavLst>
                                        </p:anim>
                                        <p:anim calcmode="lin" valueType="num">
                                          <p:cBhvr additive="base">
                                            <p:cTn id="337" dur="350"/>
                                            <p:tgtEl>
                                              <p:spTgt spid="27"/>
                                            </p:tgtEl>
                                            <p:attrNameLst>
                                              <p:attrName>ppt_y</p:attrName>
                                            </p:attrNameLst>
                                          </p:cBhvr>
                                          <p:tavLst>
                                            <p:tav tm="0">
                                              <p:val>
                                                <p:strVal val="ppt_y"/>
                                              </p:val>
                                            </p:tav>
                                            <p:tav tm="100000">
                                              <p:val>
                                                <p:strVal val="1+ppt_h/2"/>
                                              </p:val>
                                            </p:tav>
                                          </p:tavLst>
                                        </p:anim>
                                        <p:set>
                                          <p:cBhvr>
                                            <p:cTn id="338" dur="1" fill="hold">
                                              <p:stCondLst>
                                                <p:cond delay="349"/>
                                              </p:stCondLst>
                                            </p:cTn>
                                            <p:tgtEl>
                                              <p:spTgt spid="27"/>
                                            </p:tgtEl>
                                            <p:attrNameLst>
                                              <p:attrName>style.visibility</p:attrName>
                                            </p:attrNameLst>
                                          </p:cBhvr>
                                          <p:to>
                                            <p:strVal val="hidden"/>
                                          </p:to>
                                        </p:set>
                                      </p:childTnLst>
                                    </p:cTn>
                                  </p:par>
                                  <p:par>
                                    <p:cTn id="339" presetID="10" presetClass="exit" presetSubtype="0" fill="hold" grpId="1" nodeType="withEffect">
                                      <p:stCondLst>
                                        <p:cond delay="0"/>
                                      </p:stCondLst>
                                      <p:childTnLst>
                                        <p:animEffect transition="out" filter="fade">
                                          <p:cBhvr>
                                            <p:cTn id="340" dur="100"/>
                                            <p:tgtEl>
                                              <p:spTgt spid="3"/>
                                            </p:tgtEl>
                                          </p:cBhvr>
                                        </p:animEffect>
                                        <p:set>
                                          <p:cBhvr>
                                            <p:cTn id="341" dur="1" fill="hold">
                                              <p:stCondLst>
                                                <p:cond delay="99"/>
                                              </p:stCondLst>
                                            </p:cTn>
                                            <p:tgtEl>
                                              <p:spTgt spid="3"/>
                                            </p:tgtEl>
                                            <p:attrNameLst>
                                              <p:attrName>style.visibility</p:attrName>
                                            </p:attrNameLst>
                                          </p:cBhvr>
                                          <p:to>
                                            <p:strVal val="hidden"/>
                                          </p:to>
                                        </p:set>
                                      </p:childTnLst>
                                    </p:cTn>
                                  </p:par>
                                  <p:par>
                                    <p:cTn id="342" presetID="1" presetClass="mediacall" presetSubtype="0" fill="hold" nodeType="withEffect">
                                      <p:stCondLst>
                                        <p:cond delay="0"/>
                                      </p:stCondLst>
                                      <p:childTnLst>
                                        <p:cmd type="call" cmd="playFrom(0.0)">
                                          <p:cBhvr>
                                            <p:cTn id="343" dur="339" fill="hold"/>
                                            <p:tgtEl>
                                              <p:spTgt spid="9"/>
                                            </p:tgtEl>
                                          </p:cBhvr>
                                        </p:cmd>
                                      </p:childTnLst>
                                    </p:cTn>
                                  </p:par>
                                </p:childTnLst>
                              </p:cTn>
                            </p:par>
                            <p:par>
                              <p:cTn id="344" fill="hold">
                                <p:stCondLst>
                                  <p:cond delay="350"/>
                                </p:stCondLst>
                                <p:childTnLst>
                                  <p:par>
                                    <p:cTn id="345" presetID="1" presetClass="exit" presetSubtype="0" fill="hold" nodeType="afterEffect">
                                      <p:stCondLst>
                                        <p:cond delay="0"/>
                                      </p:stCondLst>
                                      <p:childTnLst>
                                        <p:set>
                                          <p:cBhvr>
                                            <p:cTn id="346" dur="1" fill="hold">
                                              <p:stCondLst>
                                                <p:cond delay="0"/>
                                              </p:stCondLst>
                                            </p:cTn>
                                            <p:tgtEl>
                                              <p:spTgt spid="84"/>
                                            </p:tgtEl>
                                            <p:attrNameLst>
                                              <p:attrName>style.visibility</p:attrName>
                                            </p:attrNameLst>
                                          </p:cBhvr>
                                          <p:to>
                                            <p:strVal val="hidden"/>
                                          </p:to>
                                        </p:set>
                                      </p:childTnLst>
                                    </p:cTn>
                                  </p:par>
                                </p:childTnLst>
                              </p:cTn>
                            </p:par>
                            <p:par>
                              <p:cTn id="347" fill="hold">
                                <p:stCondLst>
                                  <p:cond delay="350"/>
                                </p:stCondLst>
                                <p:childTnLst>
                                  <p:par>
                                    <p:cTn id="348" presetID="42" presetClass="path" presetSubtype="0" accel="50000" decel="50000" fill="hold" nodeType="afterEffect">
                                      <p:stCondLst>
                                        <p:cond delay="0"/>
                                      </p:stCondLst>
                                      <p:childTnLst>
                                        <p:animMotion origin="layout" path="M -4.86111E-7 1.85185E-7 L -0.25022 0.00058 " pathEditMode="relative" rAng="0" ptsTypes="AA">
                                          <p:cBhvr>
                                            <p:cTn id="349" dur="10" fill="hold"/>
                                            <p:tgtEl>
                                              <p:spTgt spid="84"/>
                                            </p:tgtEl>
                                            <p:attrNameLst>
                                              <p:attrName>ppt_x</p:attrName>
                                              <p:attrName>ppt_y</p:attrName>
                                            </p:attrNameLst>
                                          </p:cBhvr>
                                          <p:rCtr x="-12511" y="19"/>
                                        </p:animMotion>
                                      </p:childTnLst>
                                    </p:cTn>
                                  </p:par>
                                </p:childTnLst>
                              </p:cTn>
                            </p:par>
                            <p:par>
                              <p:cTn id="350" fill="hold">
                                <p:stCondLst>
                                  <p:cond delay="360"/>
                                </p:stCondLst>
                                <p:childTnLst>
                                  <p:par>
                                    <p:cTn id="351" presetID="53" presetClass="entr" presetSubtype="16" fill="hold" nodeType="afterEffect">
                                      <p:stCondLst>
                                        <p:cond delay="0"/>
                                      </p:stCondLst>
                                      <p:childTnLst>
                                        <p:set>
                                          <p:cBhvr>
                                            <p:cTn id="352" dur="1" fill="hold">
                                              <p:stCondLst>
                                                <p:cond delay="0"/>
                                              </p:stCondLst>
                                            </p:cTn>
                                            <p:tgtEl>
                                              <p:spTgt spid="84"/>
                                            </p:tgtEl>
                                            <p:attrNameLst>
                                              <p:attrName>style.visibility</p:attrName>
                                            </p:attrNameLst>
                                          </p:cBhvr>
                                          <p:to>
                                            <p:strVal val="visible"/>
                                          </p:to>
                                        </p:set>
                                        <p:anim calcmode="lin" valueType="num">
                                          <p:cBhvr>
                                            <p:cTn id="353" dur="500" fill="hold"/>
                                            <p:tgtEl>
                                              <p:spTgt spid="84"/>
                                            </p:tgtEl>
                                            <p:attrNameLst>
                                              <p:attrName>ppt_w</p:attrName>
                                            </p:attrNameLst>
                                          </p:cBhvr>
                                          <p:tavLst>
                                            <p:tav tm="0">
                                              <p:val>
                                                <p:fltVal val="0"/>
                                              </p:val>
                                            </p:tav>
                                            <p:tav tm="100000">
                                              <p:val>
                                                <p:strVal val="#ppt_w"/>
                                              </p:val>
                                            </p:tav>
                                          </p:tavLst>
                                        </p:anim>
                                        <p:anim calcmode="lin" valueType="num">
                                          <p:cBhvr>
                                            <p:cTn id="354" dur="500" fill="hold"/>
                                            <p:tgtEl>
                                              <p:spTgt spid="84"/>
                                            </p:tgtEl>
                                            <p:attrNameLst>
                                              <p:attrName>ppt_h</p:attrName>
                                            </p:attrNameLst>
                                          </p:cBhvr>
                                          <p:tavLst>
                                            <p:tav tm="0">
                                              <p:val>
                                                <p:fltVal val="0"/>
                                              </p:val>
                                            </p:tav>
                                            <p:tav tm="100000">
                                              <p:val>
                                                <p:strVal val="#ppt_h"/>
                                              </p:val>
                                            </p:tav>
                                          </p:tavLst>
                                        </p:anim>
                                        <p:animEffect transition="in" filter="fade">
                                          <p:cBhvr>
                                            <p:cTn id="355" dur="500"/>
                                            <p:tgtEl>
                                              <p:spTgt spid="84"/>
                                            </p:tgtEl>
                                          </p:cBhvr>
                                        </p:animEffect>
                                      </p:childTnLst>
                                    </p:cTn>
                                  </p:par>
                                  <p:par>
                                    <p:cTn id="356" presetID="1" presetClass="mediacall" presetSubtype="0" fill="hold" nodeType="withEffect">
                                      <p:stCondLst>
                                        <p:cond delay="250"/>
                                      </p:stCondLst>
                                      <p:childTnLst>
                                        <p:cmd type="call" cmd="playFrom(0.0)">
                                          <p:cBhvr>
                                            <p:cTn id="357" dur="888" fill="hold"/>
                                            <p:tgtEl>
                                              <p:spTgt spid="85"/>
                                            </p:tgtEl>
                                          </p:cBhvr>
                                        </p:cmd>
                                      </p:childTnLst>
                                    </p:cTn>
                                  </p:par>
                                  <p:par>
                                    <p:cTn id="358" presetID="10" presetClass="entr" presetSubtype="0" fill="hold" grpId="0" nodeType="withEffect">
                                      <p:stCondLst>
                                        <p:cond delay="0"/>
                                      </p:stCondLst>
                                      <p:childTnLst>
                                        <p:set>
                                          <p:cBhvr>
                                            <p:cTn id="359" dur="1" fill="hold">
                                              <p:stCondLst>
                                                <p:cond delay="0"/>
                                              </p:stCondLst>
                                            </p:cTn>
                                            <p:tgtEl>
                                              <p:spTgt spid="73"/>
                                            </p:tgtEl>
                                            <p:attrNameLst>
                                              <p:attrName>style.visibility</p:attrName>
                                            </p:attrNameLst>
                                          </p:cBhvr>
                                          <p:to>
                                            <p:strVal val="visible"/>
                                          </p:to>
                                        </p:set>
                                        <p:animEffect transition="in" filter="fade">
                                          <p:cBhvr>
                                            <p:cTn id="360" dur="500"/>
                                            <p:tgtEl>
                                              <p:spTgt spid="73"/>
                                            </p:tgtEl>
                                          </p:cBhvr>
                                        </p:animEffect>
                                      </p:childTnLst>
                                    </p:cTn>
                                  </p:par>
                                  <p:par>
                                    <p:cTn id="361" presetID="10" presetClass="entr" presetSubtype="0" fill="hold" nodeType="withEffect">
                                      <p:stCondLst>
                                        <p:cond delay="1000"/>
                                      </p:stCondLst>
                                      <p:childTnLst>
                                        <p:set>
                                          <p:cBhvr>
                                            <p:cTn id="362" dur="1" fill="hold">
                                              <p:stCondLst>
                                                <p:cond delay="0"/>
                                              </p:stCondLst>
                                            </p:cTn>
                                            <p:tgtEl>
                                              <p:spTgt spid="81"/>
                                            </p:tgtEl>
                                            <p:attrNameLst>
                                              <p:attrName>style.visibility</p:attrName>
                                            </p:attrNameLst>
                                          </p:cBhvr>
                                          <p:to>
                                            <p:strVal val="visible"/>
                                          </p:to>
                                        </p:set>
                                        <p:animEffect transition="in" filter="fade">
                                          <p:cBhvr>
                                            <p:cTn id="363" dur="500"/>
                                            <p:tgtEl>
                                              <p:spTgt spid="81"/>
                                            </p:tgtEl>
                                          </p:cBhvr>
                                        </p:animEffect>
                                      </p:childTnLst>
                                    </p:cTn>
                                  </p:par>
                                </p:childTnLst>
                              </p:cTn>
                            </p:par>
                            <p:par>
                              <p:cTn id="364" fill="hold">
                                <p:stCondLst>
                                  <p:cond delay="1860"/>
                                </p:stCondLst>
                                <p:childTnLst>
                                  <p:par>
                                    <p:cTn id="365" presetID="10" presetClass="exit" presetSubtype="0" fill="hold" nodeType="afterEffect">
                                      <p:stCondLst>
                                        <p:cond delay="5000"/>
                                      </p:stCondLst>
                                      <p:childTnLst>
                                        <p:animEffect transition="out" filter="fade">
                                          <p:cBhvr>
                                            <p:cTn id="366" dur="1000"/>
                                            <p:tgtEl>
                                              <p:spTgt spid="84"/>
                                            </p:tgtEl>
                                          </p:cBhvr>
                                        </p:animEffect>
                                        <p:set>
                                          <p:cBhvr>
                                            <p:cTn id="367" dur="1" fill="hold">
                                              <p:stCondLst>
                                                <p:cond delay="999"/>
                                              </p:stCondLst>
                                            </p:cTn>
                                            <p:tgtEl>
                                              <p:spTgt spid="84"/>
                                            </p:tgtEl>
                                            <p:attrNameLst>
                                              <p:attrName>style.visibility</p:attrName>
                                            </p:attrNameLst>
                                          </p:cBhvr>
                                          <p:to>
                                            <p:strVal val="hidden"/>
                                          </p:to>
                                        </p:set>
                                      </p:childTnLst>
                                    </p:cTn>
                                  </p:par>
                                  <p:par>
                                    <p:cTn id="368" presetID="10" presetClass="exit" presetSubtype="0" fill="hold" nodeType="withEffect">
                                      <p:stCondLst>
                                        <p:cond delay="5000"/>
                                      </p:stCondLst>
                                      <p:childTnLst>
                                        <p:animEffect transition="out" filter="fade">
                                          <p:cBhvr>
                                            <p:cTn id="369" dur="1000"/>
                                            <p:tgtEl>
                                              <p:spTgt spid="81"/>
                                            </p:tgtEl>
                                          </p:cBhvr>
                                        </p:animEffect>
                                        <p:set>
                                          <p:cBhvr>
                                            <p:cTn id="370" dur="1" fill="hold">
                                              <p:stCondLst>
                                                <p:cond delay="999"/>
                                              </p:stCondLst>
                                            </p:cTn>
                                            <p:tgtEl>
                                              <p:spTgt spid="81"/>
                                            </p:tgtEl>
                                            <p:attrNameLst>
                                              <p:attrName>style.visibility</p:attrName>
                                            </p:attrNameLst>
                                          </p:cBhvr>
                                          <p:to>
                                            <p:strVal val="hidden"/>
                                          </p:to>
                                        </p:set>
                                      </p:childTnLst>
                                    </p:cTn>
                                  </p:par>
                                  <p:par>
                                    <p:cTn id="371" presetID="10" presetClass="exit" presetSubtype="0" fill="hold" grpId="1" nodeType="withEffect">
                                      <p:stCondLst>
                                        <p:cond delay="5000"/>
                                      </p:stCondLst>
                                      <p:childTnLst>
                                        <p:animEffect transition="out" filter="fade">
                                          <p:cBhvr>
                                            <p:cTn id="372" dur="1000"/>
                                            <p:tgtEl>
                                              <p:spTgt spid="73"/>
                                            </p:tgtEl>
                                          </p:cBhvr>
                                        </p:animEffect>
                                        <p:set>
                                          <p:cBhvr>
                                            <p:cTn id="373"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74" fill="hold" display="0">
                      <p:stCondLst>
                        <p:cond delay="indefinite"/>
                      </p:stCondLst>
                      <p:endCondLst>
                        <p:cond evt="onStopAudio" delay="0">
                          <p:tgtEl>
                            <p:sldTgt/>
                          </p:tgtEl>
                        </p:cond>
                      </p:endCondLst>
                    </p:cTn>
                    <p:tgtEl>
                      <p:spTgt spid="5"/>
                    </p:tgtEl>
                  </p:cMediaNode>
                </p:audio>
                <p:audio>
                  <p:cMediaNode vol="80000">
                    <p:cTn id="375" fill="hold" display="0">
                      <p:stCondLst>
                        <p:cond delay="indefinite"/>
                      </p:stCondLst>
                      <p:endCondLst>
                        <p:cond evt="onStopAudio" delay="0">
                          <p:tgtEl>
                            <p:sldTgt/>
                          </p:tgtEl>
                        </p:cond>
                      </p:endCondLst>
                    </p:cTn>
                    <p:tgtEl>
                      <p:spTgt spid="9"/>
                    </p:tgtEl>
                  </p:cMediaNode>
                </p:audio>
                <p:audio>
                  <p:cMediaNode vol="80000">
                    <p:cTn id="376" fill="hold" display="0">
                      <p:stCondLst>
                        <p:cond delay="indefinite"/>
                      </p:stCondLst>
                      <p:endCondLst>
                        <p:cond evt="onStopAudio" delay="0">
                          <p:tgtEl>
                            <p:sldTgt/>
                          </p:tgtEl>
                        </p:cond>
                      </p:endCondLst>
                    </p:cTn>
                    <p:tgtEl>
                      <p:spTgt spid="23"/>
                    </p:tgtEl>
                  </p:cMediaNode>
                </p:audio>
                <p:audio>
                  <p:cMediaNode vol="80000">
                    <p:cTn id="377" fill="hold" display="0">
                      <p:stCondLst>
                        <p:cond delay="indefinite"/>
                      </p:stCondLst>
                      <p:endCondLst>
                        <p:cond evt="onStopAudio" delay="0">
                          <p:tgtEl>
                            <p:sldTgt/>
                          </p:tgtEl>
                        </p:cond>
                      </p:endCondLst>
                    </p:cTn>
                    <p:tgtEl>
                      <p:spTgt spid="33"/>
                    </p:tgtEl>
                  </p:cMediaNode>
                </p:audio>
                <p:audio>
                  <p:cMediaNode vol="80000">
                    <p:cTn id="378" fill="hold" display="0">
                      <p:stCondLst>
                        <p:cond delay="indefinite"/>
                      </p:stCondLst>
                      <p:endCondLst>
                        <p:cond evt="onStopAudio" delay="0">
                          <p:tgtEl>
                            <p:sldTgt/>
                          </p:tgtEl>
                        </p:cond>
                      </p:endCondLst>
                    </p:cTn>
                    <p:tgtEl>
                      <p:spTgt spid="39"/>
                    </p:tgtEl>
                  </p:cMediaNode>
                </p:audio>
                <p:audio>
                  <p:cMediaNode vol="80000">
                    <p:cTn id="379" fill="hold" display="0">
                      <p:stCondLst>
                        <p:cond delay="indefinite"/>
                      </p:stCondLst>
                      <p:endCondLst>
                        <p:cond evt="onStopAudio" delay="0">
                          <p:tgtEl>
                            <p:sldTgt/>
                          </p:tgtEl>
                        </p:cond>
                      </p:endCondLst>
                    </p:cTn>
                    <p:tgtEl>
                      <p:spTgt spid="45"/>
                    </p:tgtEl>
                  </p:cMediaNode>
                </p:audio>
                <p:audio>
                  <p:cMediaNode vol="80000">
                    <p:cTn id="380" fill="hold" display="0">
                      <p:stCondLst>
                        <p:cond delay="indefinite"/>
                      </p:stCondLst>
                      <p:endCondLst>
                        <p:cond evt="onStopAudio" delay="0">
                          <p:tgtEl>
                            <p:sldTgt/>
                          </p:tgtEl>
                        </p:cond>
                      </p:endCondLst>
                    </p:cTn>
                    <p:tgtEl>
                      <p:spTgt spid="58"/>
                    </p:tgtEl>
                  </p:cMediaNode>
                </p:audio>
                <p:audio>
                  <p:cMediaNode vol="80000">
                    <p:cTn id="381" fill="hold" display="0">
                      <p:stCondLst>
                        <p:cond delay="indefinite"/>
                      </p:stCondLst>
                      <p:endCondLst>
                        <p:cond evt="onStopAudio" delay="0">
                          <p:tgtEl>
                            <p:sldTgt/>
                          </p:tgtEl>
                        </p:cond>
                      </p:endCondLst>
                    </p:cTn>
                    <p:tgtEl>
                      <p:spTgt spid="71"/>
                    </p:tgtEl>
                  </p:cMediaNode>
                </p:audio>
                <p:audio>
                  <p:cMediaNode vol="80000">
                    <p:cTn id="382" fill="hold" display="0">
                      <p:stCondLst>
                        <p:cond delay="indefinite"/>
                      </p:stCondLst>
                      <p:endCondLst>
                        <p:cond evt="onStopAudio" delay="0">
                          <p:tgtEl>
                            <p:sldTgt/>
                          </p:tgtEl>
                        </p:cond>
                      </p:endCondLst>
                    </p:cTn>
                    <p:tgtEl>
                      <p:spTgt spid="79"/>
                    </p:tgtEl>
                  </p:cMediaNode>
                </p:audio>
                <p:audio>
                  <p:cMediaNode vol="80000">
                    <p:cTn id="383" fill="hold" display="0">
                      <p:stCondLst>
                        <p:cond delay="indefinite"/>
                      </p:stCondLst>
                      <p:endCondLst>
                        <p:cond evt="onStopAudio" delay="0">
                          <p:tgtEl>
                            <p:sldTgt/>
                          </p:tgtEl>
                        </p:cond>
                      </p:endCondLst>
                    </p:cTn>
                    <p:tgtEl>
                      <p:spTgt spid="85"/>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72" grpId="0" animBg="1"/>
          <p:bldP spid="72" grpId="1" animBg="1"/>
          <p:bldP spid="68" grpId="0"/>
          <p:bldP spid="68" grpId="1"/>
          <p:bldP spid="69" grpId="0"/>
          <p:bldP spid="69" grpId="1"/>
          <p:bldP spid="70" grpId="0"/>
          <p:bldP spid="70" grpId="1"/>
          <p:bldP spid="74" grpId="0" animBg="1"/>
          <p:bldP spid="74" grpId="1" animBg="1"/>
          <p:bldP spid="73" grpId="0" animBg="1"/>
          <p:bldP spid="7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50"/>
                                </p:stCondLst>
                                <p:childTnLst>
                                  <p:par>
                                    <p:cTn id="76" presetID="1" presetClass="exit" presetSubtype="0" fill="hold" nodeType="afterEffect">
                                      <p:stCondLst>
                                        <p:cond delay="0"/>
                                      </p:stCondLst>
                                      <p:childTnLst>
                                        <p:set>
                                          <p:cBhvr>
                                            <p:cTn id="77" dur="1" fill="hold">
                                              <p:stCondLst>
                                                <p:cond delay="0"/>
                                              </p:stCondLst>
                                            </p:cTn>
                                            <p:tgtEl>
                                              <p:spTgt spid="57"/>
                                            </p:tgtEl>
                                            <p:attrNameLst>
                                              <p:attrName>style.visibility</p:attrName>
                                            </p:attrNameLst>
                                          </p:cBhvr>
                                          <p:to>
                                            <p:strVal val="hidden"/>
                                          </p:to>
                                        </p:set>
                                      </p:childTnLst>
                                    </p:cTn>
                                  </p:par>
                                </p:childTnLst>
                              </p:cTn>
                            </p:par>
                            <p:par>
                              <p:cTn id="78" fill="hold">
                                <p:stCondLst>
                                  <p:cond delay="350"/>
                                </p:stCondLst>
                                <p:childTnLst>
                                  <p:par>
                                    <p:cTn id="79" presetID="42" presetClass="path" presetSubtype="0" accel="50000" decel="50000" fill="hold" nodeType="afterEffect">
                                      <p:stCondLst>
                                        <p:cond delay="0"/>
                                      </p:stCondLst>
                                      <p:childTnLst>
                                        <p:animMotion origin="layout" path="M 3.71528E-6 -4.93827E-6 L 0.21658 0.00136 " pathEditMode="relative" rAng="0" ptsTypes="AA">
                                          <p:cBhvr>
                                            <p:cTn id="80" dur="10" fill="hold"/>
                                            <p:tgtEl>
                                              <p:spTgt spid="57"/>
                                            </p:tgtEl>
                                            <p:attrNameLst>
                                              <p:attrName>ppt_x</p:attrName>
                                              <p:attrName>ppt_y</p:attrName>
                                            </p:attrNameLst>
                                          </p:cBhvr>
                                          <p:rCtr x="10829" y="58"/>
                                        </p:animMotion>
                                      </p:childTnLst>
                                    </p:cTn>
                                  </p:par>
                                </p:childTnLst>
                              </p:cTn>
                            </p:par>
                            <p:par>
                              <p:cTn id="81" fill="hold">
                                <p:stCondLst>
                                  <p:cond delay="360"/>
                                </p:stCondLst>
                                <p:childTnLst>
                                  <p:par>
                                    <p:cTn id="82" presetID="14" presetClass="entr" presetSubtype="10" fill="hold"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randombar(horizontal)">
                                          <p:cBhvr>
                                            <p:cTn id="84" dur="1000"/>
                                            <p:tgtEl>
                                              <p:spTgt spid="57"/>
                                            </p:tgtEl>
                                          </p:cBhvr>
                                        </p:animEffect>
                                      </p:childTnLst>
                                    </p:cTn>
                                  </p:par>
                                  <p:par>
                                    <p:cTn id="85" presetID="1" presetClass="mediacall" presetSubtype="0" fill="hold" nodeType="withEffect">
                                      <p:stCondLst>
                                        <p:cond delay="0"/>
                                      </p:stCondLst>
                                      <p:childTnLst>
                                        <p:cmd type="call" cmd="playFrom(0.0)">
                                          <p:cBhvr>
                                            <p:cTn id="86" dur="2351" fill="hold"/>
                                            <p:tgtEl>
                                              <p:spTgt spid="45"/>
                                            </p:tgtEl>
                                          </p:cBhvr>
                                        </p:cmd>
                                      </p:childTnLst>
                                    </p:cTn>
                                  </p:par>
                                  <p:par>
                                    <p:cTn id="87" presetID="10" presetClass="entr" presetSubtype="0"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10" presetClass="entr" presetSubtype="0" fill="hold" nodeType="withEffect">
                                      <p:stCondLst>
                                        <p:cond delay="50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500"/>
                                            <p:tgtEl>
                                              <p:spTgt spid="54"/>
                                            </p:tgtEl>
                                          </p:cBhvr>
                                        </p:animEffect>
                                      </p:childTnLst>
                                    </p:cTn>
                                  </p:par>
                                </p:childTnLst>
                              </p:cTn>
                            </p:par>
                            <p:par>
                              <p:cTn id="93" fill="hold">
                                <p:stCondLst>
                                  <p:cond delay="2711"/>
                                </p:stCondLst>
                                <p:childTnLst>
                                  <p:par>
                                    <p:cTn id="94" presetID="10" presetClass="exit" presetSubtype="0" fill="hold" nodeType="afterEffect">
                                      <p:stCondLst>
                                        <p:cond delay="5000"/>
                                      </p:stCondLst>
                                      <p:childTnLst>
                                        <p:animEffect transition="out" filter="fade">
                                          <p:cBhvr>
                                            <p:cTn id="95" dur="1000"/>
                                            <p:tgtEl>
                                              <p:spTgt spid="57"/>
                                            </p:tgtEl>
                                          </p:cBhvr>
                                        </p:animEffect>
                                        <p:set>
                                          <p:cBhvr>
                                            <p:cTn id="96" dur="1" fill="hold">
                                              <p:stCondLst>
                                                <p:cond delay="999"/>
                                              </p:stCondLst>
                                            </p:cTn>
                                            <p:tgtEl>
                                              <p:spTgt spid="57"/>
                                            </p:tgtEl>
                                            <p:attrNameLst>
                                              <p:attrName>style.visibility</p:attrName>
                                            </p:attrNameLst>
                                          </p:cBhvr>
                                          <p:to>
                                            <p:strVal val="hidden"/>
                                          </p:to>
                                        </p:set>
                                      </p:childTnLst>
                                    </p:cTn>
                                  </p:par>
                                  <p:par>
                                    <p:cTn id="97" presetID="10" presetClass="exit" presetSubtype="0" fill="hold" nodeType="withEffect">
                                      <p:stCondLst>
                                        <p:cond delay="5000"/>
                                      </p:stCondLst>
                                      <p:childTnLst>
                                        <p:animEffect transition="out" filter="fade">
                                          <p:cBhvr>
                                            <p:cTn id="98" dur="1000"/>
                                            <p:tgtEl>
                                              <p:spTgt spid="54"/>
                                            </p:tgtEl>
                                          </p:cBhvr>
                                        </p:animEffect>
                                        <p:set>
                                          <p:cBhvr>
                                            <p:cTn id="99" dur="1" fill="hold">
                                              <p:stCondLst>
                                                <p:cond delay="999"/>
                                              </p:stCondLst>
                                            </p:cTn>
                                            <p:tgtEl>
                                              <p:spTgt spid="54"/>
                                            </p:tgtEl>
                                            <p:attrNameLst>
                                              <p:attrName>style.visibility</p:attrName>
                                            </p:attrNameLst>
                                          </p:cBhvr>
                                          <p:to>
                                            <p:strVal val="hidden"/>
                                          </p:to>
                                        </p:set>
                                      </p:childTnLst>
                                    </p:cTn>
                                  </p:par>
                                  <p:par>
                                    <p:cTn id="100" presetID="10" presetClass="exit" presetSubtype="0" fill="hold" grpId="1" nodeType="withEffect">
                                      <p:stCondLst>
                                        <p:cond delay="5000"/>
                                      </p:stCondLst>
                                      <p:childTnLst>
                                        <p:animEffect transition="out" filter="fade">
                                          <p:cBhvr>
                                            <p:cTn id="101" dur="1000"/>
                                            <p:tgtEl>
                                              <p:spTgt spid="46"/>
                                            </p:tgtEl>
                                          </p:cBhvr>
                                        </p:animEffect>
                                        <p:set>
                                          <p:cBhvr>
                                            <p:cTn id="102"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3" restart="whenNotActive" fill="hold" evtFilter="cancelBubble" nodeType="interactiveSeq">
                    <p:stCondLst>
                      <p:cond evt="onClick" delay="0">
                        <p:tgtEl>
                          <p:spTgt spid="20"/>
                        </p:tgtEl>
                      </p:cond>
                    </p:stCondLst>
                    <p:endSync evt="end" delay="0">
                      <p:rtn val="all"/>
                    </p:endSync>
                    <p:childTnLst>
                      <p:par>
                        <p:cTn id="104" fill="hold">
                          <p:stCondLst>
                            <p:cond delay="0"/>
                          </p:stCondLst>
                          <p:childTnLst>
                            <p:par>
                              <p:cTn id="105" fill="hold">
                                <p:stCondLst>
                                  <p:cond delay="0"/>
                                </p:stCondLst>
                                <p:childTnLst>
                                  <p:par>
                                    <p:cTn id="106" presetID="2" presetClass="exit" presetSubtype="3" fill="hold" grpId="1" nodeType="clickEffect">
                                      <p:stCondLst>
                                        <p:cond delay="0"/>
                                      </p:stCondLst>
                                      <p:childTnLst>
                                        <p:anim calcmode="lin" valueType="num">
                                          <p:cBhvr additive="base">
                                            <p:cTn id="107" dur="350"/>
                                            <p:tgtEl>
                                              <p:spTgt spid="20"/>
                                            </p:tgtEl>
                                            <p:attrNameLst>
                                              <p:attrName>ppt_x</p:attrName>
                                            </p:attrNameLst>
                                          </p:cBhvr>
                                          <p:tavLst>
                                            <p:tav tm="0">
                                              <p:val>
                                                <p:strVal val="ppt_x"/>
                                              </p:val>
                                            </p:tav>
                                            <p:tav tm="100000">
                                              <p:val>
                                                <p:strVal val="1+ppt_w/2"/>
                                              </p:val>
                                            </p:tav>
                                          </p:tavLst>
                                        </p:anim>
                                        <p:anim calcmode="lin" valueType="num">
                                          <p:cBhvr additive="base">
                                            <p:cTn id="108" dur="350"/>
                                            <p:tgtEl>
                                              <p:spTgt spid="20"/>
                                            </p:tgtEl>
                                            <p:attrNameLst>
                                              <p:attrName>ppt_y</p:attrName>
                                            </p:attrNameLst>
                                          </p:cBhvr>
                                          <p:tavLst>
                                            <p:tav tm="0">
                                              <p:val>
                                                <p:strVal val="ppt_y"/>
                                              </p:val>
                                            </p:tav>
                                            <p:tav tm="100000">
                                              <p:val>
                                                <p:strVal val="0-ppt_h/2"/>
                                              </p:val>
                                            </p:tav>
                                          </p:tavLst>
                                        </p:anim>
                                        <p:set>
                                          <p:cBhvr>
                                            <p:cTn id="109" dur="1" fill="hold">
                                              <p:stCondLst>
                                                <p:cond delay="34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100"/>
                                            <p:tgtEl>
                                              <p:spTgt spid="52"/>
                                            </p:tgtEl>
                                          </p:cBhvr>
                                        </p:animEffect>
                                        <p:set>
                                          <p:cBhvr>
                                            <p:cTn id="112" dur="1" fill="hold">
                                              <p:stCondLst>
                                                <p:cond delay="99"/>
                                              </p:stCondLst>
                                            </p:cTn>
                                            <p:tgtEl>
                                              <p:spTgt spid="52"/>
                                            </p:tgtEl>
                                            <p:attrNameLst>
                                              <p:attrName>style.visibility</p:attrName>
                                            </p:attrNameLst>
                                          </p:cBhvr>
                                          <p:to>
                                            <p:strVal val="hidden"/>
                                          </p:to>
                                        </p:set>
                                      </p:childTnLst>
                                    </p:cTn>
                                  </p:par>
                                  <p:par>
                                    <p:cTn id="113" presetID="1" presetClass="mediacall" presetSubtype="0" fill="hold" nodeType="withEffect">
                                      <p:stCondLst>
                                        <p:cond delay="0"/>
                                      </p:stCondLst>
                                      <p:childTnLst>
                                        <p:cmd type="call" cmd="playFrom(0.0)">
                                          <p:cBhvr>
                                            <p:cTn id="114" dur="339" fill="hold"/>
                                            <p:tgtEl>
                                              <p:spTgt spid="9"/>
                                            </p:tgtEl>
                                          </p:cBhvr>
                                        </p:cmd>
                                      </p:childTnLst>
                                    </p:cTn>
                                  </p:par>
                                  <p:par>
                                    <p:cTn id="115" presetID="1" presetClass="entr" presetSubtype="0" fill="hold" nodeType="withEffect">
                                      <p:stCondLst>
                                        <p:cond delay="0"/>
                                      </p:stCondLst>
                                      <p:childTnLst>
                                        <p:set>
                                          <p:cBhvr>
                                            <p:cTn id="116" dur="1" fill="hold">
                                              <p:stCondLst>
                                                <p:cond delay="0"/>
                                              </p:stCondLst>
                                            </p:cTn>
                                            <p:tgtEl>
                                              <p:spTgt spid="38"/>
                                            </p:tgtEl>
                                            <p:attrNameLst>
                                              <p:attrName>style.visibility</p:attrName>
                                            </p:attrNameLst>
                                          </p:cBhvr>
                                          <p:to>
                                            <p:strVal val="visible"/>
                                          </p:to>
                                        </p:set>
                                      </p:childTnLst>
                                    </p:cTn>
                                  </p:par>
                                </p:childTnLst>
                              </p:cTn>
                            </p:par>
                            <p:par>
                              <p:cTn id="117" fill="hold">
                                <p:stCondLst>
                                  <p:cond delay="350"/>
                                </p:stCondLst>
                                <p:childTnLst>
                                  <p:par>
                                    <p:cTn id="118" presetID="42" presetClass="path" presetSubtype="0" accel="50000" decel="50000" fill="hold" nodeType="afterEffect">
                                      <p:stCondLst>
                                        <p:cond delay="0"/>
                                      </p:stCondLst>
                                      <p:childTnLst>
                                        <p:animMotion origin="layout" path="M -2.77778E-7 1.17284E-6 L -0.21701 0.00309 " pathEditMode="relative" rAng="0" ptsTypes="AA">
                                          <p:cBhvr>
                                            <p:cTn id="119" dur="1500" fill="hold"/>
                                            <p:tgtEl>
                                              <p:spTgt spid="38"/>
                                            </p:tgtEl>
                                            <p:attrNameLst>
                                              <p:attrName>ppt_x</p:attrName>
                                              <p:attrName>ppt_y</p:attrName>
                                            </p:attrNameLst>
                                          </p:cBhvr>
                                          <p:rCtr x="-10851" y="154"/>
                                        </p:animMotion>
                                      </p:childTnLst>
                                    </p:cTn>
                                  </p:par>
                                  <p:par>
                                    <p:cTn id="120" presetID="1" presetClass="mediacall" presetSubtype="0" fill="hold" nodeType="withEffect">
                                      <p:stCondLst>
                                        <p:cond delay="250"/>
                                      </p:stCondLst>
                                      <p:childTnLst>
                                        <p:cmd type="call" cmd="playFrom(0.0)">
                                          <p:cBhvr>
                                            <p:cTn id="121" dur="705" fill="hold"/>
                                            <p:tgtEl>
                                              <p:spTgt spid="33"/>
                                            </p:tgtEl>
                                          </p:cBhvr>
                                        </p:cmd>
                                      </p:childTnLst>
                                    </p:cTn>
                                  </p:par>
                                  <p:par>
                                    <p:cTn id="122" presetID="10" presetClass="entr" presetSubtype="0" fill="hold" grpId="0" nodeType="withEffect">
                                      <p:stCondLst>
                                        <p:cond delay="50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nodeType="withEffect">
                                      <p:stCondLst>
                                        <p:cond delay="100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500"/>
                                            <p:tgtEl>
                                              <p:spTgt spid="35"/>
                                            </p:tgtEl>
                                          </p:cBhvr>
                                        </p:animEffect>
                                      </p:childTnLst>
                                    </p:cTn>
                                  </p:par>
                                </p:childTnLst>
                              </p:cTn>
                            </p:par>
                            <p:par>
                              <p:cTn id="128" fill="hold">
                                <p:stCondLst>
                                  <p:cond delay="1850"/>
                                </p:stCondLst>
                                <p:childTnLst>
                                  <p:par>
                                    <p:cTn id="129" presetID="10" presetClass="exit" presetSubtype="0" fill="hold" nodeType="afterEffect">
                                      <p:stCondLst>
                                        <p:cond delay="5000"/>
                                      </p:stCondLst>
                                      <p:childTnLst>
                                        <p:animEffect transition="out" filter="fade">
                                          <p:cBhvr>
                                            <p:cTn id="130" dur="1000"/>
                                            <p:tgtEl>
                                              <p:spTgt spid="38"/>
                                            </p:tgtEl>
                                          </p:cBhvr>
                                        </p:animEffect>
                                        <p:set>
                                          <p:cBhvr>
                                            <p:cTn id="131" dur="1" fill="hold">
                                              <p:stCondLst>
                                                <p:cond delay="999"/>
                                              </p:stCondLst>
                                            </p:cTn>
                                            <p:tgtEl>
                                              <p:spTgt spid="38"/>
                                            </p:tgtEl>
                                            <p:attrNameLst>
                                              <p:attrName>style.visibility</p:attrName>
                                            </p:attrNameLst>
                                          </p:cBhvr>
                                          <p:to>
                                            <p:strVal val="hidden"/>
                                          </p:to>
                                        </p:set>
                                      </p:childTnLst>
                                    </p:cTn>
                                  </p:par>
                                  <p:par>
                                    <p:cTn id="132" presetID="10" presetClass="exit" presetSubtype="0" fill="hold" nodeType="withEffect">
                                      <p:stCondLst>
                                        <p:cond delay="5000"/>
                                      </p:stCondLst>
                                      <p:childTnLst>
                                        <p:animEffect transition="out" filter="fade">
                                          <p:cBhvr>
                                            <p:cTn id="133" dur="1000"/>
                                            <p:tgtEl>
                                              <p:spTgt spid="35"/>
                                            </p:tgtEl>
                                          </p:cBhvr>
                                        </p:animEffect>
                                        <p:set>
                                          <p:cBhvr>
                                            <p:cTn id="134" dur="1" fill="hold">
                                              <p:stCondLst>
                                                <p:cond delay="999"/>
                                              </p:stCondLst>
                                            </p:cTn>
                                            <p:tgtEl>
                                              <p:spTgt spid="35"/>
                                            </p:tgtEl>
                                            <p:attrNameLst>
                                              <p:attrName>style.visibility</p:attrName>
                                            </p:attrNameLst>
                                          </p:cBhvr>
                                          <p:to>
                                            <p:strVal val="hidden"/>
                                          </p:to>
                                        </p:set>
                                      </p:childTnLst>
                                    </p:cTn>
                                  </p:par>
                                  <p:par>
                                    <p:cTn id="135" presetID="10" presetClass="exit" presetSubtype="0" fill="hold" grpId="1" nodeType="withEffect">
                                      <p:stCondLst>
                                        <p:cond delay="5000"/>
                                      </p:stCondLst>
                                      <p:childTnLst>
                                        <p:animEffect transition="out" filter="fade">
                                          <p:cBhvr>
                                            <p:cTn id="136" dur="1000"/>
                                            <p:tgtEl>
                                              <p:spTgt spid="34"/>
                                            </p:tgtEl>
                                          </p:cBhvr>
                                        </p:animEffect>
                                        <p:set>
                                          <p:cBhvr>
                                            <p:cTn id="137"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8" restart="whenNotActive" fill="hold" evtFilter="cancelBubble" nodeType="interactiveSeq">
                    <p:stCondLst>
                      <p:cond evt="onClick" delay="0">
                        <p:tgtEl>
                          <p:spTgt spid="21"/>
                        </p:tgtEl>
                      </p:cond>
                    </p:stCondLst>
                    <p:endSync evt="end" delay="0">
                      <p:rtn val="all"/>
                    </p:endSync>
                    <p:childTnLst>
                      <p:par>
                        <p:cTn id="139" fill="hold">
                          <p:stCondLst>
                            <p:cond delay="0"/>
                          </p:stCondLst>
                          <p:childTnLst>
                            <p:par>
                              <p:cTn id="140" fill="hold">
                                <p:stCondLst>
                                  <p:cond delay="0"/>
                                </p:stCondLst>
                                <p:childTnLst>
                                  <p:par>
                                    <p:cTn id="141" presetID="2" presetClass="exit" presetSubtype="8" fill="hold" grpId="1" nodeType="clickEffect">
                                      <p:stCondLst>
                                        <p:cond delay="0"/>
                                      </p:stCondLst>
                                      <p:childTnLst>
                                        <p:anim calcmode="lin" valueType="num">
                                          <p:cBhvr additive="base">
                                            <p:cTn id="142" dur="350"/>
                                            <p:tgtEl>
                                              <p:spTgt spid="21"/>
                                            </p:tgtEl>
                                            <p:attrNameLst>
                                              <p:attrName>ppt_x</p:attrName>
                                            </p:attrNameLst>
                                          </p:cBhvr>
                                          <p:tavLst>
                                            <p:tav tm="0">
                                              <p:val>
                                                <p:strVal val="ppt_x"/>
                                              </p:val>
                                            </p:tav>
                                            <p:tav tm="100000">
                                              <p:val>
                                                <p:strVal val="0-ppt_w/2"/>
                                              </p:val>
                                            </p:tav>
                                          </p:tavLst>
                                        </p:anim>
                                        <p:anim calcmode="lin" valueType="num">
                                          <p:cBhvr additive="base">
                                            <p:cTn id="143" dur="350"/>
                                            <p:tgtEl>
                                              <p:spTgt spid="21"/>
                                            </p:tgtEl>
                                            <p:attrNameLst>
                                              <p:attrName>ppt_y</p:attrName>
                                            </p:attrNameLst>
                                          </p:cBhvr>
                                          <p:tavLst>
                                            <p:tav tm="0">
                                              <p:val>
                                                <p:strVal val="ppt_y"/>
                                              </p:val>
                                            </p:tav>
                                            <p:tav tm="100000">
                                              <p:val>
                                                <p:strVal val="ppt_y"/>
                                              </p:val>
                                            </p:tav>
                                          </p:tavLst>
                                        </p:anim>
                                        <p:set>
                                          <p:cBhvr>
                                            <p:cTn id="144" dur="1" fill="hold">
                                              <p:stCondLst>
                                                <p:cond delay="349"/>
                                              </p:stCondLst>
                                            </p:cTn>
                                            <p:tgtEl>
                                              <p:spTgt spid="21"/>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100"/>
                                            <p:tgtEl>
                                              <p:spTgt spid="51"/>
                                            </p:tgtEl>
                                          </p:cBhvr>
                                        </p:animEffect>
                                        <p:set>
                                          <p:cBhvr>
                                            <p:cTn id="147" dur="1" fill="hold">
                                              <p:stCondLst>
                                                <p:cond delay="99"/>
                                              </p:stCondLst>
                                            </p:cTn>
                                            <p:tgtEl>
                                              <p:spTgt spid="51"/>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339" fill="hold"/>
                                            <p:tgtEl>
                                              <p:spTgt spid="9"/>
                                            </p:tgtEl>
                                          </p:cBhvr>
                                        </p:cmd>
                                      </p:childTnLst>
                                    </p:cTn>
                                  </p:par>
                                  <p:par>
                                    <p:cTn id="150" presetID="1" presetClass="entr" presetSubtype="0" fill="hold" nodeType="withEffect">
                                      <p:stCondLst>
                                        <p:cond delay="0"/>
                                      </p:stCondLst>
                                      <p:childTnLst>
                                        <p:set>
                                          <p:cBhvr>
                                            <p:cTn id="151" dur="1" fill="hold">
                                              <p:stCondLst>
                                                <p:cond delay="0"/>
                                              </p:stCondLst>
                                            </p:cTn>
                                            <p:tgtEl>
                                              <p:spTgt spid="80"/>
                                            </p:tgtEl>
                                            <p:attrNameLst>
                                              <p:attrName>style.visibility</p:attrName>
                                            </p:attrNameLst>
                                          </p:cBhvr>
                                          <p:to>
                                            <p:strVal val="visible"/>
                                          </p:to>
                                        </p:set>
                                      </p:childTnLst>
                                    </p:cTn>
                                  </p:par>
                                </p:childTnLst>
                              </p:cTn>
                            </p:par>
                            <p:par>
                              <p:cTn id="152" fill="hold">
                                <p:stCondLst>
                                  <p:cond delay="350"/>
                                </p:stCondLst>
                                <p:childTnLst>
                                  <p:par>
                                    <p:cTn id="153" presetID="37" presetClass="path" presetSubtype="0" accel="50000" decel="50000" fill="hold" nodeType="afterEffect">
                                      <p:stCondLst>
                                        <p:cond delay="0"/>
                                      </p:stCondLst>
                                      <p:childTnLst>
                                        <p:animMotion origin="layout" path="M -3.61111E-6 0.00617 L 0.07194 -0.03492 C 0.08703 -0.04437 0.10949 -0.04919 0.13314 -0.04919 C 0.15973 -0.04919 0.18154 -0.04437 0.19651 -0.03492 L 0.26856 0.00617 " pathEditMode="relative" rAng="0" ptsTypes="AAAAA">
                                          <p:cBhvr>
                                            <p:cTn id="154" dur="1000" fill="hold"/>
                                            <p:tgtEl>
                                              <p:spTgt spid="80"/>
                                            </p:tgtEl>
                                            <p:attrNameLst>
                                              <p:attrName>ppt_x</p:attrName>
                                              <p:attrName>ppt_y</p:attrName>
                                            </p:attrNameLst>
                                          </p:cBhvr>
                                          <p:rCtr x="13422" y="-2778"/>
                                        </p:animMotion>
                                      </p:childTnLst>
                                    </p:cTn>
                                  </p:par>
                                  <p:par>
                                    <p:cTn id="155" presetID="1" presetClass="mediacall" presetSubtype="0" fill="hold" nodeType="withEffect">
                                      <p:stCondLst>
                                        <p:cond delay="250"/>
                                      </p:stCondLst>
                                      <p:childTnLst>
                                        <p:cmd type="call" cmd="playFrom(0.0)">
                                          <p:cBhvr>
                                            <p:cTn id="156" dur="835" fill="hold"/>
                                            <p:tgtEl>
                                              <p:spTgt spid="79"/>
                                            </p:tgtEl>
                                          </p:cBhvr>
                                        </p:cmd>
                                      </p:childTnLst>
                                    </p:cTn>
                                  </p:par>
                                  <p:par>
                                    <p:cTn id="157" presetID="10" presetClass="entr" presetSubtype="0" fill="hold" grpId="0" nodeType="withEffect">
                                      <p:stCondLst>
                                        <p:cond delay="250"/>
                                      </p:stCondLst>
                                      <p:childTnLst>
                                        <p:set>
                                          <p:cBhvr>
                                            <p:cTn id="158" dur="1" fill="hold">
                                              <p:stCondLst>
                                                <p:cond delay="0"/>
                                              </p:stCondLst>
                                            </p:cTn>
                                            <p:tgtEl>
                                              <p:spTgt spid="74"/>
                                            </p:tgtEl>
                                            <p:attrNameLst>
                                              <p:attrName>style.visibility</p:attrName>
                                            </p:attrNameLst>
                                          </p:cBhvr>
                                          <p:to>
                                            <p:strVal val="visible"/>
                                          </p:to>
                                        </p:set>
                                        <p:animEffect transition="in" filter="fade">
                                          <p:cBhvr>
                                            <p:cTn id="159" dur="500"/>
                                            <p:tgtEl>
                                              <p:spTgt spid="74"/>
                                            </p:tgtEl>
                                          </p:cBhvr>
                                        </p:animEffect>
                                      </p:childTnLst>
                                    </p:cTn>
                                  </p:par>
                                  <p:par>
                                    <p:cTn id="160" presetID="10" presetClass="entr" presetSubtype="0" fill="hold" nodeType="withEffect">
                                      <p:stCondLst>
                                        <p:cond delay="1000"/>
                                      </p:stCondLst>
                                      <p:childTnLst>
                                        <p:set>
                                          <p:cBhvr>
                                            <p:cTn id="161" dur="1" fill="hold">
                                              <p:stCondLst>
                                                <p:cond delay="0"/>
                                              </p:stCondLst>
                                            </p:cTn>
                                            <p:tgtEl>
                                              <p:spTgt spid="75"/>
                                            </p:tgtEl>
                                            <p:attrNameLst>
                                              <p:attrName>style.visibility</p:attrName>
                                            </p:attrNameLst>
                                          </p:cBhvr>
                                          <p:to>
                                            <p:strVal val="visible"/>
                                          </p:to>
                                        </p:set>
                                        <p:animEffect transition="in" filter="fade">
                                          <p:cBhvr>
                                            <p:cTn id="162" dur="500"/>
                                            <p:tgtEl>
                                              <p:spTgt spid="75"/>
                                            </p:tgtEl>
                                          </p:cBhvr>
                                        </p:animEffect>
                                      </p:childTnLst>
                                    </p:cTn>
                                  </p:par>
                                </p:childTnLst>
                              </p:cTn>
                            </p:par>
                            <p:par>
                              <p:cTn id="163" fill="hold">
                                <p:stCondLst>
                                  <p:cond delay="1850"/>
                                </p:stCondLst>
                                <p:childTnLst>
                                  <p:par>
                                    <p:cTn id="164" presetID="10" presetClass="exit" presetSubtype="0" fill="hold" nodeType="afterEffect">
                                      <p:stCondLst>
                                        <p:cond delay="5000"/>
                                      </p:stCondLst>
                                      <p:childTnLst>
                                        <p:animEffect transition="out" filter="fade">
                                          <p:cBhvr>
                                            <p:cTn id="165" dur="1000"/>
                                            <p:tgtEl>
                                              <p:spTgt spid="80"/>
                                            </p:tgtEl>
                                          </p:cBhvr>
                                        </p:animEffect>
                                        <p:set>
                                          <p:cBhvr>
                                            <p:cTn id="166" dur="1" fill="hold">
                                              <p:stCondLst>
                                                <p:cond delay="999"/>
                                              </p:stCondLst>
                                            </p:cTn>
                                            <p:tgtEl>
                                              <p:spTgt spid="80"/>
                                            </p:tgtEl>
                                            <p:attrNameLst>
                                              <p:attrName>style.visibility</p:attrName>
                                            </p:attrNameLst>
                                          </p:cBhvr>
                                          <p:to>
                                            <p:strVal val="hidden"/>
                                          </p:to>
                                        </p:set>
                                      </p:childTnLst>
                                    </p:cTn>
                                  </p:par>
                                  <p:par>
                                    <p:cTn id="167" presetID="10" presetClass="exit" presetSubtype="0" fill="hold" nodeType="withEffect">
                                      <p:stCondLst>
                                        <p:cond delay="5000"/>
                                      </p:stCondLst>
                                      <p:childTnLst>
                                        <p:animEffect transition="out" filter="fade">
                                          <p:cBhvr>
                                            <p:cTn id="168" dur="1000"/>
                                            <p:tgtEl>
                                              <p:spTgt spid="75"/>
                                            </p:tgtEl>
                                          </p:cBhvr>
                                        </p:animEffect>
                                        <p:set>
                                          <p:cBhvr>
                                            <p:cTn id="169" dur="1" fill="hold">
                                              <p:stCondLst>
                                                <p:cond delay="999"/>
                                              </p:stCondLst>
                                            </p:cTn>
                                            <p:tgtEl>
                                              <p:spTgt spid="75"/>
                                            </p:tgtEl>
                                            <p:attrNameLst>
                                              <p:attrName>style.visibility</p:attrName>
                                            </p:attrNameLst>
                                          </p:cBhvr>
                                          <p:to>
                                            <p:strVal val="hidden"/>
                                          </p:to>
                                        </p:set>
                                      </p:childTnLst>
                                    </p:cTn>
                                  </p:par>
                                  <p:par>
                                    <p:cTn id="170" presetID="10" presetClass="exit" presetSubtype="0" fill="hold" grpId="1" nodeType="withEffect">
                                      <p:stCondLst>
                                        <p:cond delay="5000"/>
                                      </p:stCondLst>
                                      <p:childTnLst>
                                        <p:animEffect transition="out" filter="fade">
                                          <p:cBhvr>
                                            <p:cTn id="171" dur="1000"/>
                                            <p:tgtEl>
                                              <p:spTgt spid="74"/>
                                            </p:tgtEl>
                                          </p:cBhvr>
                                        </p:animEffect>
                                        <p:set>
                                          <p:cBhvr>
                                            <p:cTn id="172" dur="1" fill="hold">
                                              <p:stCondLst>
                                                <p:cond delay="9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73" restart="whenNotActive" fill="hold" evtFilter="cancelBubble" nodeType="interactiveSeq">
                    <p:stCondLst>
                      <p:cond evt="onClick" delay="0">
                        <p:tgtEl>
                          <p:spTgt spid="22"/>
                        </p:tgtEl>
                      </p:cond>
                    </p:stCondLst>
                    <p:endSync evt="end" delay="0">
                      <p:rtn val="all"/>
                    </p:endSync>
                    <p:childTnLst>
                      <p:par>
                        <p:cTn id="174" fill="hold">
                          <p:stCondLst>
                            <p:cond delay="0"/>
                          </p:stCondLst>
                          <p:childTnLst>
                            <p:par>
                              <p:cTn id="175" fill="hold">
                                <p:stCondLst>
                                  <p:cond delay="0"/>
                                </p:stCondLst>
                                <p:childTnLst>
                                  <p:par>
                                    <p:cTn id="176" presetID="2" presetClass="exit" presetSubtype="2" fill="hold" grpId="1" nodeType="clickEffect">
                                      <p:stCondLst>
                                        <p:cond delay="0"/>
                                      </p:stCondLst>
                                      <p:childTnLst>
                                        <p:anim calcmode="lin" valueType="num">
                                          <p:cBhvr additive="base">
                                            <p:cTn id="177" dur="350"/>
                                            <p:tgtEl>
                                              <p:spTgt spid="22"/>
                                            </p:tgtEl>
                                            <p:attrNameLst>
                                              <p:attrName>ppt_x</p:attrName>
                                            </p:attrNameLst>
                                          </p:cBhvr>
                                          <p:tavLst>
                                            <p:tav tm="0">
                                              <p:val>
                                                <p:strVal val="ppt_x"/>
                                              </p:val>
                                            </p:tav>
                                            <p:tav tm="100000">
                                              <p:val>
                                                <p:strVal val="1+ppt_w/2"/>
                                              </p:val>
                                            </p:tav>
                                          </p:tavLst>
                                        </p:anim>
                                        <p:anim calcmode="lin" valueType="num">
                                          <p:cBhvr additive="base">
                                            <p:cTn id="178" dur="350"/>
                                            <p:tgtEl>
                                              <p:spTgt spid="22"/>
                                            </p:tgtEl>
                                            <p:attrNameLst>
                                              <p:attrName>ppt_y</p:attrName>
                                            </p:attrNameLst>
                                          </p:cBhvr>
                                          <p:tavLst>
                                            <p:tav tm="0">
                                              <p:val>
                                                <p:strVal val="ppt_y"/>
                                              </p:val>
                                            </p:tav>
                                            <p:tav tm="100000">
                                              <p:val>
                                                <p:strVal val="ppt_y"/>
                                              </p:val>
                                            </p:tav>
                                          </p:tavLst>
                                        </p:anim>
                                        <p:set>
                                          <p:cBhvr>
                                            <p:cTn id="179" dur="1" fill="hold">
                                              <p:stCondLst>
                                                <p:cond delay="349"/>
                                              </p:stCondLst>
                                            </p:cTn>
                                            <p:tgtEl>
                                              <p:spTgt spid="22"/>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100"/>
                                            <p:tgtEl>
                                              <p:spTgt spid="50"/>
                                            </p:tgtEl>
                                          </p:cBhvr>
                                        </p:animEffect>
                                        <p:set>
                                          <p:cBhvr>
                                            <p:cTn id="182" dur="1" fill="hold">
                                              <p:stCondLst>
                                                <p:cond delay="99"/>
                                              </p:stCondLst>
                                            </p:cTn>
                                            <p:tgtEl>
                                              <p:spTgt spid="50"/>
                                            </p:tgtEl>
                                            <p:attrNameLst>
                                              <p:attrName>style.visibility</p:attrName>
                                            </p:attrNameLst>
                                          </p:cBhvr>
                                          <p:to>
                                            <p:strVal val="hidden"/>
                                          </p:to>
                                        </p:set>
                                      </p:childTnLst>
                                    </p:cTn>
                                  </p:par>
                                  <p:par>
                                    <p:cTn id="183" presetID="1" presetClass="mediacall" presetSubtype="0" fill="hold" nodeType="withEffect">
                                      <p:stCondLst>
                                        <p:cond delay="0"/>
                                      </p:stCondLst>
                                      <p:childTnLst>
                                        <p:cmd type="call" cmd="playFrom(0.0)">
                                          <p:cBhvr>
                                            <p:cTn id="184" dur="339" fill="hold"/>
                                            <p:tgtEl>
                                              <p:spTgt spid="9"/>
                                            </p:tgtEl>
                                          </p:cBhvr>
                                        </p:cmd>
                                      </p:childTnLst>
                                    </p:cTn>
                                  </p:par>
                                  <p:par>
                                    <p:cTn id="185" presetID="1" presetClass="entr" presetSubtype="0" fill="hold" nodeType="withEffect">
                                      <p:stCondLst>
                                        <p:cond delay="0"/>
                                      </p:stCondLst>
                                      <p:childTnLst>
                                        <p:set>
                                          <p:cBhvr>
                                            <p:cTn id="186" dur="1" fill="hold">
                                              <p:stCondLst>
                                                <p:cond delay="0"/>
                                              </p:stCondLst>
                                            </p:cTn>
                                            <p:tgtEl>
                                              <p:spTgt spid="67"/>
                                            </p:tgtEl>
                                            <p:attrNameLst>
                                              <p:attrName>style.visibility</p:attrName>
                                            </p:attrNameLst>
                                          </p:cBhvr>
                                          <p:to>
                                            <p:strVal val="visible"/>
                                          </p:to>
                                        </p:set>
                                      </p:childTnLst>
                                    </p:cTn>
                                  </p:par>
                                </p:childTnLst>
                              </p:cTn>
                            </p:par>
                            <p:par>
                              <p:cTn id="187" fill="hold">
                                <p:stCondLst>
                                  <p:cond delay="350"/>
                                </p:stCondLst>
                                <p:childTnLst>
                                  <p:par>
                                    <p:cTn id="188" presetID="42" presetClass="path" presetSubtype="0" accel="50000" decel="50000" fill="hold" nodeType="afterEffect">
                                      <p:stCondLst>
                                        <p:cond delay="0"/>
                                      </p:stCondLst>
                                      <p:childTnLst>
                                        <p:animMotion origin="layout" path="M -2.8125E-6 3.76543E-6 L -0.13422 -0.00213 " pathEditMode="relative" rAng="0" ptsTypes="AA">
                                          <p:cBhvr>
                                            <p:cTn id="189" dur="1000" fill="hold"/>
                                            <p:tgtEl>
                                              <p:spTgt spid="67"/>
                                            </p:tgtEl>
                                            <p:attrNameLst>
                                              <p:attrName>ppt_x</p:attrName>
                                              <p:attrName>ppt_y</p:attrName>
                                            </p:attrNameLst>
                                          </p:cBhvr>
                                          <p:rCtr x="-6717" y="-116"/>
                                        </p:animMotion>
                                      </p:childTnLst>
                                    </p:cTn>
                                  </p:par>
                                  <p:par>
                                    <p:cTn id="190" presetID="1" presetClass="mediacall" presetSubtype="0" fill="hold" nodeType="withEffect">
                                      <p:stCondLst>
                                        <p:cond delay="250"/>
                                      </p:stCondLst>
                                      <p:childTnLst>
                                        <p:cmd type="call" cmd="playFrom(0.0)">
                                          <p:cBhvr>
                                            <p:cTn id="191" dur="1536" fill="hold"/>
                                            <p:tgtEl>
                                              <p:spTgt spid="71"/>
                                            </p:tgtEl>
                                          </p:cBhvr>
                                        </p:cmd>
                                      </p:childTnLst>
                                    </p:cTn>
                                  </p:par>
                                  <p:par>
                                    <p:cTn id="192" presetID="10" presetClass="entr" presetSubtype="0" fill="hold" grpId="0" nodeType="withEffect">
                                      <p:stCondLst>
                                        <p:cond delay="250"/>
                                      </p:stCondLst>
                                      <p:childTnLst>
                                        <p:set>
                                          <p:cBhvr>
                                            <p:cTn id="193" dur="1" fill="hold">
                                              <p:stCondLst>
                                                <p:cond delay="0"/>
                                              </p:stCondLst>
                                            </p:cTn>
                                            <p:tgtEl>
                                              <p:spTgt spid="72"/>
                                            </p:tgtEl>
                                            <p:attrNameLst>
                                              <p:attrName>style.visibility</p:attrName>
                                            </p:attrNameLst>
                                          </p:cBhvr>
                                          <p:to>
                                            <p:strVal val="visible"/>
                                          </p:to>
                                        </p:set>
                                        <p:animEffect transition="in" filter="fade">
                                          <p:cBhvr>
                                            <p:cTn id="194" dur="500"/>
                                            <p:tgtEl>
                                              <p:spTgt spid="72"/>
                                            </p:tgtEl>
                                          </p:cBhvr>
                                        </p:animEffect>
                                      </p:childTnLst>
                                    </p:cTn>
                                  </p:par>
                                  <p:par>
                                    <p:cTn id="195" presetID="10" presetClass="entr" presetSubtype="0" fill="hold" grpId="0" nodeType="withEffect">
                                      <p:stCondLst>
                                        <p:cond delay="500"/>
                                      </p:stCondLst>
                                      <p:childTnLst>
                                        <p:set>
                                          <p:cBhvr>
                                            <p:cTn id="196" dur="1" fill="hold">
                                              <p:stCondLst>
                                                <p:cond delay="0"/>
                                              </p:stCondLst>
                                            </p:cTn>
                                            <p:tgtEl>
                                              <p:spTgt spid="70"/>
                                            </p:tgtEl>
                                            <p:attrNameLst>
                                              <p:attrName>style.visibility</p:attrName>
                                            </p:attrNameLst>
                                          </p:cBhvr>
                                          <p:to>
                                            <p:strVal val="visible"/>
                                          </p:to>
                                        </p:set>
                                        <p:animEffect transition="in" filter="fade">
                                          <p:cBhvr>
                                            <p:cTn id="197" dur="500"/>
                                            <p:tgtEl>
                                              <p:spTgt spid="70"/>
                                            </p:tgtEl>
                                          </p:cBhvr>
                                        </p:animEffect>
                                      </p:childTnLst>
                                    </p:cTn>
                                  </p:par>
                                  <p:par>
                                    <p:cTn id="198" presetID="10" presetClass="entr" presetSubtype="0" fill="hold" nodeType="withEffect">
                                      <p:stCondLst>
                                        <p:cond delay="750"/>
                                      </p:stCondLst>
                                      <p:childTnLst>
                                        <p:set>
                                          <p:cBhvr>
                                            <p:cTn id="199" dur="1" fill="hold">
                                              <p:stCondLst>
                                                <p:cond delay="0"/>
                                              </p:stCondLst>
                                            </p:cTn>
                                            <p:tgtEl>
                                              <p:spTgt spid="64"/>
                                            </p:tgtEl>
                                            <p:attrNameLst>
                                              <p:attrName>style.visibility</p:attrName>
                                            </p:attrNameLst>
                                          </p:cBhvr>
                                          <p:to>
                                            <p:strVal val="visible"/>
                                          </p:to>
                                        </p:set>
                                        <p:animEffect transition="in" filter="fade">
                                          <p:cBhvr>
                                            <p:cTn id="200" dur="500"/>
                                            <p:tgtEl>
                                              <p:spTgt spid="64"/>
                                            </p:tgtEl>
                                          </p:cBhvr>
                                        </p:animEffect>
                                      </p:childTnLst>
                                    </p:cTn>
                                  </p:par>
                                  <p:par>
                                    <p:cTn id="201" presetID="10" presetClass="entr" presetSubtype="0" fill="hold" grpId="0" nodeType="withEffect">
                                      <p:stCondLst>
                                        <p:cond delay="1000"/>
                                      </p:stCondLst>
                                      <p:childTnLst>
                                        <p:set>
                                          <p:cBhvr>
                                            <p:cTn id="202" dur="1" fill="hold">
                                              <p:stCondLst>
                                                <p:cond delay="0"/>
                                              </p:stCondLst>
                                            </p:cTn>
                                            <p:tgtEl>
                                              <p:spTgt spid="69"/>
                                            </p:tgtEl>
                                            <p:attrNameLst>
                                              <p:attrName>style.visibility</p:attrName>
                                            </p:attrNameLst>
                                          </p:cBhvr>
                                          <p:to>
                                            <p:strVal val="visible"/>
                                          </p:to>
                                        </p:set>
                                        <p:animEffect transition="in" filter="fade">
                                          <p:cBhvr>
                                            <p:cTn id="203" dur="500"/>
                                            <p:tgtEl>
                                              <p:spTgt spid="69"/>
                                            </p:tgtEl>
                                          </p:cBhvr>
                                        </p:animEffect>
                                      </p:childTnLst>
                                    </p:cTn>
                                  </p:par>
                                </p:childTnLst>
                              </p:cTn>
                            </p:par>
                            <p:par>
                              <p:cTn id="204" fill="hold">
                                <p:stCondLst>
                                  <p:cond delay="2136"/>
                                </p:stCondLst>
                                <p:childTnLst>
                                  <p:par>
                                    <p:cTn id="205" presetID="10" presetClass="entr" presetSubtype="0" fill="hold" grpId="0" nodeType="afterEffect">
                                      <p:stCondLst>
                                        <p:cond delay="250"/>
                                      </p:stCondLst>
                                      <p:childTnLst>
                                        <p:set>
                                          <p:cBhvr>
                                            <p:cTn id="206" dur="1" fill="hold">
                                              <p:stCondLst>
                                                <p:cond delay="0"/>
                                              </p:stCondLst>
                                            </p:cTn>
                                            <p:tgtEl>
                                              <p:spTgt spid="68"/>
                                            </p:tgtEl>
                                            <p:attrNameLst>
                                              <p:attrName>style.visibility</p:attrName>
                                            </p:attrNameLst>
                                          </p:cBhvr>
                                          <p:to>
                                            <p:strVal val="visible"/>
                                          </p:to>
                                        </p:set>
                                        <p:animEffect transition="in" filter="fade">
                                          <p:cBhvr>
                                            <p:cTn id="207" dur="500"/>
                                            <p:tgtEl>
                                              <p:spTgt spid="68"/>
                                            </p:tgtEl>
                                          </p:cBhvr>
                                        </p:animEffect>
                                      </p:childTnLst>
                                    </p:cTn>
                                  </p:par>
                                  <p:par>
                                    <p:cTn id="208" presetID="10" presetClass="exit" presetSubtype="0" fill="hold" nodeType="withEffect">
                                      <p:stCondLst>
                                        <p:cond delay="10000"/>
                                      </p:stCondLst>
                                      <p:childTnLst>
                                        <p:animEffect transition="out" filter="fade">
                                          <p:cBhvr>
                                            <p:cTn id="209" dur="1000"/>
                                            <p:tgtEl>
                                              <p:spTgt spid="67"/>
                                            </p:tgtEl>
                                          </p:cBhvr>
                                        </p:animEffect>
                                        <p:set>
                                          <p:cBhvr>
                                            <p:cTn id="210" dur="1" fill="hold">
                                              <p:stCondLst>
                                                <p:cond delay="999"/>
                                              </p:stCondLst>
                                            </p:cTn>
                                            <p:tgtEl>
                                              <p:spTgt spid="67"/>
                                            </p:tgtEl>
                                            <p:attrNameLst>
                                              <p:attrName>style.visibility</p:attrName>
                                            </p:attrNameLst>
                                          </p:cBhvr>
                                          <p:to>
                                            <p:strVal val="hidden"/>
                                          </p:to>
                                        </p:set>
                                      </p:childTnLst>
                                    </p:cTn>
                                  </p:par>
                                  <p:par>
                                    <p:cTn id="211" presetID="10" presetClass="exit" presetSubtype="0" fill="hold" grpId="1" nodeType="withEffect">
                                      <p:stCondLst>
                                        <p:cond delay="10000"/>
                                      </p:stCondLst>
                                      <p:childTnLst>
                                        <p:animEffect transition="out" filter="fade">
                                          <p:cBhvr>
                                            <p:cTn id="212" dur="1000"/>
                                            <p:tgtEl>
                                              <p:spTgt spid="72"/>
                                            </p:tgtEl>
                                          </p:cBhvr>
                                        </p:animEffect>
                                        <p:set>
                                          <p:cBhvr>
                                            <p:cTn id="213" dur="1" fill="hold">
                                              <p:stCondLst>
                                                <p:cond delay="999"/>
                                              </p:stCondLst>
                                            </p:cTn>
                                            <p:tgtEl>
                                              <p:spTgt spid="72"/>
                                            </p:tgtEl>
                                            <p:attrNameLst>
                                              <p:attrName>style.visibility</p:attrName>
                                            </p:attrNameLst>
                                          </p:cBhvr>
                                          <p:to>
                                            <p:strVal val="hidden"/>
                                          </p:to>
                                        </p:set>
                                      </p:childTnLst>
                                    </p:cTn>
                                  </p:par>
                                  <p:par>
                                    <p:cTn id="214" presetID="10" presetClass="exit" presetSubtype="0" fill="hold" grpId="1" nodeType="withEffect">
                                      <p:stCondLst>
                                        <p:cond delay="10000"/>
                                      </p:stCondLst>
                                      <p:childTnLst>
                                        <p:animEffect transition="out" filter="fade">
                                          <p:cBhvr>
                                            <p:cTn id="215" dur="1000"/>
                                            <p:tgtEl>
                                              <p:spTgt spid="70"/>
                                            </p:tgtEl>
                                          </p:cBhvr>
                                        </p:animEffect>
                                        <p:set>
                                          <p:cBhvr>
                                            <p:cTn id="216" dur="1" fill="hold">
                                              <p:stCondLst>
                                                <p:cond delay="999"/>
                                              </p:stCondLst>
                                            </p:cTn>
                                            <p:tgtEl>
                                              <p:spTgt spid="70"/>
                                            </p:tgtEl>
                                            <p:attrNameLst>
                                              <p:attrName>style.visibility</p:attrName>
                                            </p:attrNameLst>
                                          </p:cBhvr>
                                          <p:to>
                                            <p:strVal val="hidden"/>
                                          </p:to>
                                        </p:set>
                                      </p:childTnLst>
                                    </p:cTn>
                                  </p:par>
                                  <p:par>
                                    <p:cTn id="217" presetID="10" presetClass="exit" presetSubtype="0" fill="hold" nodeType="withEffect">
                                      <p:stCondLst>
                                        <p:cond delay="10000"/>
                                      </p:stCondLst>
                                      <p:childTnLst>
                                        <p:animEffect transition="out" filter="fade">
                                          <p:cBhvr>
                                            <p:cTn id="218" dur="1000"/>
                                            <p:tgtEl>
                                              <p:spTgt spid="64"/>
                                            </p:tgtEl>
                                          </p:cBhvr>
                                        </p:animEffect>
                                        <p:set>
                                          <p:cBhvr>
                                            <p:cTn id="219" dur="1" fill="hold">
                                              <p:stCondLst>
                                                <p:cond delay="999"/>
                                              </p:stCondLst>
                                            </p:cTn>
                                            <p:tgtEl>
                                              <p:spTgt spid="64"/>
                                            </p:tgtEl>
                                            <p:attrNameLst>
                                              <p:attrName>style.visibility</p:attrName>
                                            </p:attrNameLst>
                                          </p:cBhvr>
                                          <p:to>
                                            <p:strVal val="hidden"/>
                                          </p:to>
                                        </p:set>
                                      </p:childTnLst>
                                    </p:cTn>
                                  </p:par>
                                  <p:par>
                                    <p:cTn id="220" presetID="10" presetClass="exit" presetSubtype="0" fill="hold" grpId="1" nodeType="withEffect">
                                      <p:stCondLst>
                                        <p:cond delay="10000"/>
                                      </p:stCondLst>
                                      <p:childTnLst>
                                        <p:animEffect transition="out" filter="fade">
                                          <p:cBhvr>
                                            <p:cTn id="221" dur="1000"/>
                                            <p:tgtEl>
                                              <p:spTgt spid="69"/>
                                            </p:tgtEl>
                                          </p:cBhvr>
                                        </p:animEffect>
                                        <p:set>
                                          <p:cBhvr>
                                            <p:cTn id="222" dur="1" fill="hold">
                                              <p:stCondLst>
                                                <p:cond delay="999"/>
                                              </p:stCondLst>
                                            </p:cTn>
                                            <p:tgtEl>
                                              <p:spTgt spid="69"/>
                                            </p:tgtEl>
                                            <p:attrNameLst>
                                              <p:attrName>style.visibility</p:attrName>
                                            </p:attrNameLst>
                                          </p:cBhvr>
                                          <p:to>
                                            <p:strVal val="hidden"/>
                                          </p:to>
                                        </p:set>
                                      </p:childTnLst>
                                    </p:cTn>
                                  </p:par>
                                  <p:par>
                                    <p:cTn id="223" presetID="10" presetClass="exit" presetSubtype="0" fill="hold" grpId="1" nodeType="withEffect">
                                      <p:stCondLst>
                                        <p:cond delay="10000"/>
                                      </p:stCondLst>
                                      <p:childTnLst>
                                        <p:animEffect transition="out" filter="fade">
                                          <p:cBhvr>
                                            <p:cTn id="224" dur="1000"/>
                                            <p:tgtEl>
                                              <p:spTgt spid="68"/>
                                            </p:tgtEl>
                                          </p:cBhvr>
                                        </p:animEffect>
                                        <p:set>
                                          <p:cBhvr>
                                            <p:cTn id="225" dur="1" fill="hold">
                                              <p:stCondLst>
                                                <p:cond delay="9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6" restart="whenNotActive" fill="hold" evtFilter="cancelBubble" nodeType="interactiveSeq">
                    <p:stCondLst>
                      <p:cond evt="onClick" delay="0">
                        <p:tgtEl>
                          <p:spTgt spid="24"/>
                        </p:tgtEl>
                      </p:cond>
                    </p:stCondLst>
                    <p:endSync evt="end" delay="0">
                      <p:rtn val="all"/>
                    </p:endSync>
                    <p:childTnLst>
                      <p:par>
                        <p:cTn id="227" fill="hold">
                          <p:stCondLst>
                            <p:cond delay="0"/>
                          </p:stCondLst>
                          <p:childTnLst>
                            <p:par>
                              <p:cTn id="228" fill="hold">
                                <p:stCondLst>
                                  <p:cond delay="0"/>
                                </p:stCondLst>
                                <p:childTnLst>
                                  <p:par>
                                    <p:cTn id="229" presetID="2" presetClass="exit" presetSubtype="8" fill="hold" grpId="1" nodeType="clickEffect">
                                      <p:stCondLst>
                                        <p:cond delay="0"/>
                                      </p:stCondLst>
                                      <p:childTnLst>
                                        <p:anim calcmode="lin" valueType="num">
                                          <p:cBhvr additive="base">
                                            <p:cTn id="230" dur="350"/>
                                            <p:tgtEl>
                                              <p:spTgt spid="24"/>
                                            </p:tgtEl>
                                            <p:attrNameLst>
                                              <p:attrName>ppt_x</p:attrName>
                                            </p:attrNameLst>
                                          </p:cBhvr>
                                          <p:tavLst>
                                            <p:tav tm="0">
                                              <p:val>
                                                <p:strVal val="ppt_x"/>
                                              </p:val>
                                            </p:tav>
                                            <p:tav tm="100000">
                                              <p:val>
                                                <p:strVal val="0-ppt_w/2"/>
                                              </p:val>
                                            </p:tav>
                                          </p:tavLst>
                                        </p:anim>
                                        <p:anim calcmode="lin" valueType="num">
                                          <p:cBhvr additive="base">
                                            <p:cTn id="231" dur="350"/>
                                            <p:tgtEl>
                                              <p:spTgt spid="24"/>
                                            </p:tgtEl>
                                            <p:attrNameLst>
                                              <p:attrName>ppt_y</p:attrName>
                                            </p:attrNameLst>
                                          </p:cBhvr>
                                          <p:tavLst>
                                            <p:tav tm="0">
                                              <p:val>
                                                <p:strVal val="ppt_y"/>
                                              </p:val>
                                            </p:tav>
                                            <p:tav tm="100000">
                                              <p:val>
                                                <p:strVal val="ppt_y"/>
                                              </p:val>
                                            </p:tav>
                                          </p:tavLst>
                                        </p:anim>
                                        <p:set>
                                          <p:cBhvr>
                                            <p:cTn id="232" dur="1" fill="hold">
                                              <p:stCondLst>
                                                <p:cond delay="349"/>
                                              </p:stCondLst>
                                            </p:cTn>
                                            <p:tgtEl>
                                              <p:spTgt spid="24"/>
                                            </p:tgtEl>
                                            <p:attrNameLst>
                                              <p:attrName>style.visibility</p:attrName>
                                            </p:attrNameLst>
                                          </p:cBhvr>
                                          <p:to>
                                            <p:strVal val="hidden"/>
                                          </p:to>
                                        </p:set>
                                      </p:childTnLst>
                                    </p:cTn>
                                  </p:par>
                                  <p:par>
                                    <p:cTn id="233" presetID="10" presetClass="exit" presetSubtype="0" fill="hold" grpId="1" nodeType="withEffect">
                                      <p:stCondLst>
                                        <p:cond delay="0"/>
                                      </p:stCondLst>
                                      <p:childTnLst>
                                        <p:animEffect transition="out" filter="fade">
                                          <p:cBhvr>
                                            <p:cTn id="234" dur="100"/>
                                            <p:tgtEl>
                                              <p:spTgt spid="49"/>
                                            </p:tgtEl>
                                          </p:cBhvr>
                                        </p:animEffect>
                                        <p:set>
                                          <p:cBhvr>
                                            <p:cTn id="235" dur="1" fill="hold">
                                              <p:stCondLst>
                                                <p:cond delay="99"/>
                                              </p:stCondLst>
                                            </p:cTn>
                                            <p:tgtEl>
                                              <p:spTgt spid="49"/>
                                            </p:tgtEl>
                                            <p:attrNameLst>
                                              <p:attrName>style.visibility</p:attrName>
                                            </p:attrNameLst>
                                          </p:cBhvr>
                                          <p:to>
                                            <p:strVal val="hidden"/>
                                          </p:to>
                                        </p:set>
                                      </p:childTnLst>
                                    </p:cTn>
                                  </p:par>
                                  <p:par>
                                    <p:cTn id="236" presetID="1" presetClass="mediacall" presetSubtype="0" fill="hold" nodeType="withEffect">
                                      <p:stCondLst>
                                        <p:cond delay="0"/>
                                      </p:stCondLst>
                                      <p:childTnLst>
                                        <p:cmd type="call" cmd="playFrom(0.0)">
                                          <p:cBhvr>
                                            <p:cTn id="237" dur="339" fill="hold"/>
                                            <p:tgtEl>
                                              <p:spTgt spid="9"/>
                                            </p:tgtEl>
                                          </p:cBhvr>
                                        </p:cmd>
                                      </p:childTnLst>
                                    </p:cTn>
                                  </p:par>
                                  <p:par>
                                    <p:cTn id="238" presetID="1" presetClass="entr" presetSubtype="0" fill="hold" nodeType="withEffect">
                                      <p:stCondLst>
                                        <p:cond delay="0"/>
                                      </p:stCondLst>
                                      <p:childTnLst>
                                        <p:set>
                                          <p:cBhvr>
                                            <p:cTn id="239" dur="1" fill="hold">
                                              <p:stCondLst>
                                                <p:cond delay="0"/>
                                              </p:stCondLst>
                                            </p:cTn>
                                            <p:tgtEl>
                                              <p:spTgt spid="63"/>
                                            </p:tgtEl>
                                            <p:attrNameLst>
                                              <p:attrName>style.visibility</p:attrName>
                                            </p:attrNameLst>
                                          </p:cBhvr>
                                          <p:to>
                                            <p:strVal val="visible"/>
                                          </p:to>
                                        </p:set>
                                      </p:childTnLst>
                                    </p:cTn>
                                  </p:par>
                                </p:childTnLst>
                              </p:cTn>
                            </p:par>
                            <p:par>
                              <p:cTn id="240" fill="hold">
                                <p:stCondLst>
                                  <p:cond delay="350"/>
                                </p:stCondLst>
                                <p:childTnLst>
                                  <p:par>
                                    <p:cTn id="241" presetID="0" presetClass="path" presetSubtype="0" accel="50000" decel="50000" fill="hold" nodeType="afterEffect">
                                      <p:stCondLst>
                                        <p:cond delay="0"/>
                                      </p:stCondLst>
                                      <p:childTnLst>
                                        <p:animMotion origin="layout" path="M -4.82639E-6 -0.00019 C 0.00228 -0.15432 0.00369 -0.30922 0.00543 -0.46296 C 0.08518 -0.31057 0.1479 -0.14391 0.22472 0.01234 " pathEditMode="relative" rAng="0" ptsTypes="AAA">
                                          <p:cBhvr>
                                            <p:cTn id="242" dur="1500" fill="hold"/>
                                            <p:tgtEl>
                                              <p:spTgt spid="63"/>
                                            </p:tgtEl>
                                            <p:attrNameLst>
                                              <p:attrName>ppt_x</p:attrName>
                                              <p:attrName>ppt_y</p:attrName>
                                            </p:attrNameLst>
                                          </p:cBhvr>
                                          <p:rCtr x="11230" y="-22512"/>
                                        </p:animMotion>
                                      </p:childTnLst>
                                    </p:cTn>
                                  </p:par>
                                  <p:par>
                                    <p:cTn id="243" presetID="1" presetClass="mediacall" presetSubtype="0" fill="hold" nodeType="withEffect">
                                      <p:stCondLst>
                                        <p:cond delay="250"/>
                                      </p:stCondLst>
                                      <p:childTnLst>
                                        <p:cmd type="call" cmd="playFrom(0.0)">
                                          <p:cBhvr>
                                            <p:cTn id="244" dur="1824" fill="hold"/>
                                            <p:tgtEl>
                                              <p:spTgt spid="58"/>
                                            </p:tgtEl>
                                          </p:cBhvr>
                                        </p:cmd>
                                      </p:childTnLst>
                                    </p:cTn>
                                  </p:par>
                                  <p:par>
                                    <p:cTn id="245" presetID="10" presetClass="entr" presetSubtype="0" fill="hold" grpId="0" nodeType="withEffect">
                                      <p:stCondLst>
                                        <p:cond delay="500"/>
                                      </p:stCondLst>
                                      <p:childTnLst>
                                        <p:set>
                                          <p:cBhvr>
                                            <p:cTn id="246" dur="1" fill="hold">
                                              <p:stCondLst>
                                                <p:cond delay="0"/>
                                              </p:stCondLst>
                                            </p:cTn>
                                            <p:tgtEl>
                                              <p:spTgt spid="59"/>
                                            </p:tgtEl>
                                            <p:attrNameLst>
                                              <p:attrName>style.visibility</p:attrName>
                                            </p:attrNameLst>
                                          </p:cBhvr>
                                          <p:to>
                                            <p:strVal val="visible"/>
                                          </p:to>
                                        </p:set>
                                        <p:animEffect transition="in" filter="fade">
                                          <p:cBhvr>
                                            <p:cTn id="247" dur="500"/>
                                            <p:tgtEl>
                                              <p:spTgt spid="59"/>
                                            </p:tgtEl>
                                          </p:cBhvr>
                                        </p:animEffect>
                                      </p:childTnLst>
                                    </p:cTn>
                                  </p:par>
                                  <p:par>
                                    <p:cTn id="248" presetID="10" presetClass="entr" presetSubtype="0" fill="hold" nodeType="withEffect">
                                      <p:stCondLst>
                                        <p:cond delay="1000"/>
                                      </p:stCondLst>
                                      <p:childTnLst>
                                        <p:set>
                                          <p:cBhvr>
                                            <p:cTn id="249" dur="1" fill="hold">
                                              <p:stCondLst>
                                                <p:cond delay="0"/>
                                              </p:stCondLst>
                                            </p:cTn>
                                            <p:tgtEl>
                                              <p:spTgt spid="60"/>
                                            </p:tgtEl>
                                            <p:attrNameLst>
                                              <p:attrName>style.visibility</p:attrName>
                                            </p:attrNameLst>
                                          </p:cBhvr>
                                          <p:to>
                                            <p:strVal val="visible"/>
                                          </p:to>
                                        </p:set>
                                        <p:animEffect transition="in" filter="fade">
                                          <p:cBhvr>
                                            <p:cTn id="250" dur="500"/>
                                            <p:tgtEl>
                                              <p:spTgt spid="60"/>
                                            </p:tgtEl>
                                          </p:cBhvr>
                                        </p:animEffect>
                                      </p:childTnLst>
                                    </p:cTn>
                                  </p:par>
                                </p:childTnLst>
                              </p:cTn>
                            </p:par>
                            <p:par>
                              <p:cTn id="251" fill="hold">
                                <p:stCondLst>
                                  <p:cond delay="2424"/>
                                </p:stCondLst>
                                <p:childTnLst>
                                  <p:par>
                                    <p:cTn id="252" presetID="10" presetClass="exit" presetSubtype="0" fill="hold" nodeType="afterEffect">
                                      <p:stCondLst>
                                        <p:cond delay="5000"/>
                                      </p:stCondLst>
                                      <p:childTnLst>
                                        <p:animEffect transition="out" filter="fade">
                                          <p:cBhvr>
                                            <p:cTn id="253" dur="1000"/>
                                            <p:tgtEl>
                                              <p:spTgt spid="63"/>
                                            </p:tgtEl>
                                          </p:cBhvr>
                                        </p:animEffect>
                                        <p:set>
                                          <p:cBhvr>
                                            <p:cTn id="254" dur="1" fill="hold">
                                              <p:stCondLst>
                                                <p:cond delay="999"/>
                                              </p:stCondLst>
                                            </p:cTn>
                                            <p:tgtEl>
                                              <p:spTgt spid="63"/>
                                            </p:tgtEl>
                                            <p:attrNameLst>
                                              <p:attrName>style.visibility</p:attrName>
                                            </p:attrNameLst>
                                          </p:cBhvr>
                                          <p:to>
                                            <p:strVal val="hidden"/>
                                          </p:to>
                                        </p:set>
                                      </p:childTnLst>
                                    </p:cTn>
                                  </p:par>
                                  <p:par>
                                    <p:cTn id="255" presetID="10" presetClass="exit" presetSubtype="0" fill="hold" nodeType="withEffect">
                                      <p:stCondLst>
                                        <p:cond delay="5000"/>
                                      </p:stCondLst>
                                      <p:childTnLst>
                                        <p:animEffect transition="out" filter="fade">
                                          <p:cBhvr>
                                            <p:cTn id="256" dur="1000"/>
                                            <p:tgtEl>
                                              <p:spTgt spid="60"/>
                                            </p:tgtEl>
                                          </p:cBhvr>
                                        </p:animEffect>
                                        <p:set>
                                          <p:cBhvr>
                                            <p:cTn id="257" dur="1" fill="hold">
                                              <p:stCondLst>
                                                <p:cond delay="999"/>
                                              </p:stCondLst>
                                            </p:cTn>
                                            <p:tgtEl>
                                              <p:spTgt spid="60"/>
                                            </p:tgtEl>
                                            <p:attrNameLst>
                                              <p:attrName>style.visibility</p:attrName>
                                            </p:attrNameLst>
                                          </p:cBhvr>
                                          <p:to>
                                            <p:strVal val="hidden"/>
                                          </p:to>
                                        </p:set>
                                      </p:childTnLst>
                                    </p:cTn>
                                  </p:par>
                                  <p:par>
                                    <p:cTn id="258" presetID="10" presetClass="exit" presetSubtype="0" fill="hold" grpId="1" nodeType="withEffect">
                                      <p:stCondLst>
                                        <p:cond delay="5000"/>
                                      </p:stCondLst>
                                      <p:childTnLst>
                                        <p:animEffect transition="out" filter="fade">
                                          <p:cBhvr>
                                            <p:cTn id="259" dur="1000"/>
                                            <p:tgtEl>
                                              <p:spTgt spid="59"/>
                                            </p:tgtEl>
                                          </p:cBhvr>
                                        </p:animEffect>
                                        <p:set>
                                          <p:cBhvr>
                                            <p:cTn id="260"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61" restart="whenNotActive" fill="hold" evtFilter="cancelBubble" nodeType="interactiveSeq">
                    <p:stCondLst>
                      <p:cond evt="onClick" delay="0">
                        <p:tgtEl>
                          <p:spTgt spid="25"/>
                        </p:tgtEl>
                      </p:cond>
                    </p:stCondLst>
                    <p:endSync evt="end" delay="0">
                      <p:rtn val="all"/>
                    </p:endSync>
                    <p:childTnLst>
                      <p:par>
                        <p:cTn id="262" fill="hold">
                          <p:stCondLst>
                            <p:cond delay="0"/>
                          </p:stCondLst>
                          <p:childTnLst>
                            <p:par>
                              <p:cTn id="263" fill="hold">
                                <p:stCondLst>
                                  <p:cond delay="0"/>
                                </p:stCondLst>
                                <p:childTnLst>
                                  <p:par>
                                    <p:cTn id="264" presetID="2" presetClass="exit" presetSubtype="2" fill="hold" grpId="1" nodeType="clickEffect">
                                      <p:stCondLst>
                                        <p:cond delay="0"/>
                                      </p:stCondLst>
                                      <p:childTnLst>
                                        <p:anim calcmode="lin" valueType="num">
                                          <p:cBhvr additive="base">
                                            <p:cTn id="265" dur="350"/>
                                            <p:tgtEl>
                                              <p:spTgt spid="25"/>
                                            </p:tgtEl>
                                            <p:attrNameLst>
                                              <p:attrName>ppt_x</p:attrName>
                                            </p:attrNameLst>
                                          </p:cBhvr>
                                          <p:tavLst>
                                            <p:tav tm="0">
                                              <p:val>
                                                <p:strVal val="ppt_x"/>
                                              </p:val>
                                            </p:tav>
                                            <p:tav tm="100000">
                                              <p:val>
                                                <p:strVal val="1+ppt_w/2"/>
                                              </p:val>
                                            </p:tav>
                                          </p:tavLst>
                                        </p:anim>
                                        <p:anim calcmode="lin" valueType="num">
                                          <p:cBhvr additive="base">
                                            <p:cTn id="266" dur="350"/>
                                            <p:tgtEl>
                                              <p:spTgt spid="25"/>
                                            </p:tgtEl>
                                            <p:attrNameLst>
                                              <p:attrName>ppt_y</p:attrName>
                                            </p:attrNameLst>
                                          </p:cBhvr>
                                          <p:tavLst>
                                            <p:tav tm="0">
                                              <p:val>
                                                <p:strVal val="ppt_y"/>
                                              </p:val>
                                            </p:tav>
                                            <p:tav tm="100000">
                                              <p:val>
                                                <p:strVal val="ppt_y"/>
                                              </p:val>
                                            </p:tav>
                                          </p:tavLst>
                                        </p:anim>
                                        <p:set>
                                          <p:cBhvr>
                                            <p:cTn id="267" dur="1" fill="hold">
                                              <p:stCondLst>
                                                <p:cond delay="349"/>
                                              </p:stCondLst>
                                            </p:cTn>
                                            <p:tgtEl>
                                              <p:spTgt spid="25"/>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100"/>
                                            <p:tgtEl>
                                              <p:spTgt spid="48"/>
                                            </p:tgtEl>
                                          </p:cBhvr>
                                        </p:animEffect>
                                        <p:set>
                                          <p:cBhvr>
                                            <p:cTn id="270" dur="1" fill="hold">
                                              <p:stCondLst>
                                                <p:cond delay="99"/>
                                              </p:stCondLst>
                                            </p:cTn>
                                            <p:tgtEl>
                                              <p:spTgt spid="48"/>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339" fill="hold"/>
                                            <p:tgtEl>
                                              <p:spTgt spid="9"/>
                                            </p:tgtEl>
                                          </p:cBhvr>
                                        </p:cmd>
                                      </p:childTnLst>
                                    </p:cTn>
                                  </p:par>
                                  <p:par>
                                    <p:cTn id="273" presetID="1" presetClass="entr" presetSubtype="0" fill="hold" nodeType="withEffect">
                                      <p:stCondLst>
                                        <p:cond delay="0"/>
                                      </p:stCondLst>
                                      <p:childTnLst>
                                        <p:set>
                                          <p:cBhvr>
                                            <p:cTn id="274" dur="1" fill="hold">
                                              <p:stCondLst>
                                                <p:cond delay="0"/>
                                              </p:stCondLst>
                                            </p:cTn>
                                            <p:tgtEl>
                                              <p:spTgt spid="44"/>
                                            </p:tgtEl>
                                            <p:attrNameLst>
                                              <p:attrName>style.visibility</p:attrName>
                                            </p:attrNameLst>
                                          </p:cBhvr>
                                          <p:to>
                                            <p:strVal val="visible"/>
                                          </p:to>
                                        </p:set>
                                      </p:childTnLst>
                                    </p:cTn>
                                  </p:par>
                                </p:childTnLst>
                              </p:cTn>
                            </p:par>
                            <p:par>
                              <p:cTn id="275" fill="hold">
                                <p:stCondLst>
                                  <p:cond delay="350"/>
                                </p:stCondLst>
                                <p:childTnLst>
                                  <p:par>
                                    <p:cTn id="276"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277" dur="1500" fill="hold"/>
                                            <p:tgtEl>
                                              <p:spTgt spid="44"/>
                                            </p:tgtEl>
                                            <p:attrNameLst>
                                              <p:attrName>ppt_x</p:attrName>
                                              <p:attrName>ppt_y</p:attrName>
                                            </p:attrNameLst>
                                          </p:cBhvr>
                                          <p:rCtr x="-11827" y="-5150"/>
                                        </p:animMotion>
                                      </p:childTnLst>
                                    </p:cTn>
                                  </p:par>
                                  <p:par>
                                    <p:cTn id="278" presetID="1" presetClass="mediacall" presetSubtype="0" fill="hold" nodeType="withEffect">
                                      <p:stCondLst>
                                        <p:cond delay="500"/>
                                      </p:stCondLst>
                                      <p:childTnLst>
                                        <p:cmd type="call" cmd="playFrom(0.0)">
                                          <p:cBhvr>
                                            <p:cTn id="279" dur="235" fill="hold"/>
                                            <p:tgtEl>
                                              <p:spTgt spid="39"/>
                                            </p:tgtEl>
                                          </p:cBhvr>
                                        </p:cmd>
                                      </p:childTnLst>
                                    </p:cTn>
                                  </p:par>
                                  <p:par>
                                    <p:cTn id="280" presetID="42" presetClass="path" presetSubtype="0" repeatCount="5000" autoRev="1" fill="hold" nodeType="withEffect">
                                      <p:stCondLst>
                                        <p:cond delay="1500"/>
                                      </p:stCondLst>
                                      <p:childTnLst>
                                        <p:animMotion origin="layout" path="M -0.23546 -0.05961 L -0.23579 -0.00096 " pathEditMode="relative" rAng="0" ptsTypes="AA">
                                          <p:cBhvr>
                                            <p:cTn id="281" dur="750" spd="-100000" fill="hold"/>
                                            <p:tgtEl>
                                              <p:spTgt spid="44"/>
                                            </p:tgtEl>
                                            <p:attrNameLst>
                                              <p:attrName>ppt_x</p:attrName>
                                              <p:attrName>ppt_y</p:attrName>
                                            </p:attrNameLst>
                                          </p:cBhvr>
                                          <p:rCtr x="-22" y="2932"/>
                                        </p:animMotion>
                                      </p:childTnLst>
                                    </p:cTn>
                                  </p:par>
                                  <p:par>
                                    <p:cTn id="282" presetID="10" presetClass="entr" presetSubtype="0" fill="hold" grpId="0" nodeType="withEffect">
                                      <p:stCondLst>
                                        <p:cond delay="500"/>
                                      </p:stCondLst>
                                      <p:childTnLst>
                                        <p:set>
                                          <p:cBhvr>
                                            <p:cTn id="283" dur="1" fill="hold">
                                              <p:stCondLst>
                                                <p:cond delay="0"/>
                                              </p:stCondLst>
                                            </p:cTn>
                                            <p:tgtEl>
                                              <p:spTgt spid="40"/>
                                            </p:tgtEl>
                                            <p:attrNameLst>
                                              <p:attrName>style.visibility</p:attrName>
                                            </p:attrNameLst>
                                          </p:cBhvr>
                                          <p:to>
                                            <p:strVal val="visible"/>
                                          </p:to>
                                        </p:set>
                                        <p:animEffect transition="in" filter="fade">
                                          <p:cBhvr>
                                            <p:cTn id="284" dur="500"/>
                                            <p:tgtEl>
                                              <p:spTgt spid="40"/>
                                            </p:tgtEl>
                                          </p:cBhvr>
                                        </p:animEffect>
                                      </p:childTnLst>
                                    </p:cTn>
                                  </p:par>
                                  <p:par>
                                    <p:cTn id="285" presetID="10" presetClass="entr" presetSubtype="0" fill="hold" nodeType="withEffect">
                                      <p:stCondLst>
                                        <p:cond delay="1000"/>
                                      </p:stCondLst>
                                      <p:childTnLst>
                                        <p:set>
                                          <p:cBhvr>
                                            <p:cTn id="286" dur="1" fill="hold">
                                              <p:stCondLst>
                                                <p:cond delay="0"/>
                                              </p:stCondLst>
                                            </p:cTn>
                                            <p:tgtEl>
                                              <p:spTgt spid="41"/>
                                            </p:tgtEl>
                                            <p:attrNameLst>
                                              <p:attrName>style.visibility</p:attrName>
                                            </p:attrNameLst>
                                          </p:cBhvr>
                                          <p:to>
                                            <p:strVal val="visible"/>
                                          </p:to>
                                        </p:set>
                                        <p:animEffect transition="in" filter="fade">
                                          <p:cBhvr>
                                            <p:cTn id="287" dur="500"/>
                                            <p:tgtEl>
                                              <p:spTgt spid="41"/>
                                            </p:tgtEl>
                                          </p:cBhvr>
                                        </p:animEffect>
                                      </p:childTnLst>
                                    </p:cTn>
                                  </p:par>
                                  <p:par>
                                    <p:cTn id="288" presetID="10" presetClass="exit" presetSubtype="0" fill="hold" nodeType="withEffect">
                                      <p:stCondLst>
                                        <p:cond delay="6000"/>
                                      </p:stCondLst>
                                      <p:childTnLst>
                                        <p:animEffect transition="out" filter="fade">
                                          <p:cBhvr>
                                            <p:cTn id="289" dur="1000"/>
                                            <p:tgtEl>
                                              <p:spTgt spid="44"/>
                                            </p:tgtEl>
                                          </p:cBhvr>
                                        </p:animEffect>
                                        <p:set>
                                          <p:cBhvr>
                                            <p:cTn id="290" dur="1" fill="hold">
                                              <p:stCondLst>
                                                <p:cond delay="999"/>
                                              </p:stCondLst>
                                            </p:cTn>
                                            <p:tgtEl>
                                              <p:spTgt spid="44"/>
                                            </p:tgtEl>
                                            <p:attrNameLst>
                                              <p:attrName>style.visibility</p:attrName>
                                            </p:attrNameLst>
                                          </p:cBhvr>
                                          <p:to>
                                            <p:strVal val="hidden"/>
                                          </p:to>
                                        </p:set>
                                      </p:childTnLst>
                                    </p:cTn>
                                  </p:par>
                                  <p:par>
                                    <p:cTn id="291" presetID="10" presetClass="exit" presetSubtype="0" fill="hold" nodeType="withEffect">
                                      <p:stCondLst>
                                        <p:cond delay="6000"/>
                                      </p:stCondLst>
                                      <p:childTnLst>
                                        <p:animEffect transition="out" filter="fade">
                                          <p:cBhvr>
                                            <p:cTn id="292" dur="1000"/>
                                            <p:tgtEl>
                                              <p:spTgt spid="41"/>
                                            </p:tgtEl>
                                          </p:cBhvr>
                                        </p:animEffect>
                                        <p:set>
                                          <p:cBhvr>
                                            <p:cTn id="293" dur="1" fill="hold">
                                              <p:stCondLst>
                                                <p:cond delay="999"/>
                                              </p:stCondLst>
                                            </p:cTn>
                                            <p:tgtEl>
                                              <p:spTgt spid="41"/>
                                            </p:tgtEl>
                                            <p:attrNameLst>
                                              <p:attrName>style.visibility</p:attrName>
                                            </p:attrNameLst>
                                          </p:cBhvr>
                                          <p:to>
                                            <p:strVal val="hidden"/>
                                          </p:to>
                                        </p:set>
                                      </p:childTnLst>
                                    </p:cTn>
                                  </p:par>
                                  <p:par>
                                    <p:cTn id="294" presetID="10" presetClass="exit" presetSubtype="0" fill="hold" grpId="1" nodeType="withEffect">
                                      <p:stCondLst>
                                        <p:cond delay="6000"/>
                                      </p:stCondLst>
                                      <p:childTnLst>
                                        <p:animEffect transition="out" filter="fade">
                                          <p:cBhvr>
                                            <p:cTn id="295" dur="1000"/>
                                            <p:tgtEl>
                                              <p:spTgt spid="40"/>
                                            </p:tgtEl>
                                          </p:cBhvr>
                                        </p:animEffect>
                                        <p:set>
                                          <p:cBhvr>
                                            <p:cTn id="296"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97" restart="whenNotActive" fill="hold" evtFilter="cancelBubble" nodeType="interactiveSeq">
                    <p:stCondLst>
                      <p:cond evt="onClick" delay="0">
                        <p:tgtEl>
                          <p:spTgt spid="26"/>
                        </p:tgtEl>
                      </p:cond>
                    </p:stCondLst>
                    <p:endSync evt="end" delay="0">
                      <p:rtn val="all"/>
                    </p:endSync>
                    <p:childTnLst>
                      <p:par>
                        <p:cTn id="298" fill="hold">
                          <p:stCondLst>
                            <p:cond delay="0"/>
                          </p:stCondLst>
                          <p:childTnLst>
                            <p:par>
                              <p:cTn id="299" fill="hold">
                                <p:stCondLst>
                                  <p:cond delay="0"/>
                                </p:stCondLst>
                                <p:childTnLst>
                                  <p:par>
                                    <p:cTn id="300" presetID="2" presetClass="exit" presetSubtype="12" fill="hold" grpId="1" nodeType="clickEffect">
                                      <p:stCondLst>
                                        <p:cond delay="0"/>
                                      </p:stCondLst>
                                      <p:childTnLst>
                                        <p:anim calcmode="lin" valueType="num">
                                          <p:cBhvr additive="base">
                                            <p:cTn id="301" dur="350"/>
                                            <p:tgtEl>
                                              <p:spTgt spid="26"/>
                                            </p:tgtEl>
                                            <p:attrNameLst>
                                              <p:attrName>ppt_x</p:attrName>
                                            </p:attrNameLst>
                                          </p:cBhvr>
                                          <p:tavLst>
                                            <p:tav tm="0">
                                              <p:val>
                                                <p:strVal val="ppt_x"/>
                                              </p:val>
                                            </p:tav>
                                            <p:tav tm="100000">
                                              <p:val>
                                                <p:strVal val="0-ppt_w/2"/>
                                              </p:val>
                                            </p:tav>
                                          </p:tavLst>
                                        </p:anim>
                                        <p:anim calcmode="lin" valueType="num">
                                          <p:cBhvr additive="base">
                                            <p:cTn id="302" dur="350"/>
                                            <p:tgtEl>
                                              <p:spTgt spid="26"/>
                                            </p:tgtEl>
                                            <p:attrNameLst>
                                              <p:attrName>ppt_y</p:attrName>
                                            </p:attrNameLst>
                                          </p:cBhvr>
                                          <p:tavLst>
                                            <p:tav tm="0">
                                              <p:val>
                                                <p:strVal val="ppt_y"/>
                                              </p:val>
                                            </p:tav>
                                            <p:tav tm="100000">
                                              <p:val>
                                                <p:strVal val="1+ppt_h/2"/>
                                              </p:val>
                                            </p:tav>
                                          </p:tavLst>
                                        </p:anim>
                                        <p:set>
                                          <p:cBhvr>
                                            <p:cTn id="303" dur="1" fill="hold">
                                              <p:stCondLst>
                                                <p:cond delay="349"/>
                                              </p:stCondLst>
                                            </p:cTn>
                                            <p:tgtEl>
                                              <p:spTgt spid="26"/>
                                            </p:tgtEl>
                                            <p:attrNameLst>
                                              <p:attrName>style.visibility</p:attrName>
                                            </p:attrNameLst>
                                          </p:cBhvr>
                                          <p:to>
                                            <p:strVal val="hidden"/>
                                          </p:to>
                                        </p:set>
                                      </p:childTnLst>
                                    </p:cTn>
                                  </p:par>
                                  <p:par>
                                    <p:cTn id="304" presetID="10" presetClass="exit" presetSubtype="0" fill="hold" grpId="1" nodeType="withEffect">
                                      <p:stCondLst>
                                        <p:cond delay="0"/>
                                      </p:stCondLst>
                                      <p:childTnLst>
                                        <p:animEffect transition="out" filter="fade">
                                          <p:cBhvr>
                                            <p:cTn id="305" dur="100"/>
                                            <p:tgtEl>
                                              <p:spTgt spid="47"/>
                                            </p:tgtEl>
                                          </p:cBhvr>
                                        </p:animEffect>
                                        <p:set>
                                          <p:cBhvr>
                                            <p:cTn id="306" dur="1" fill="hold">
                                              <p:stCondLst>
                                                <p:cond delay="99"/>
                                              </p:stCondLst>
                                            </p:cTn>
                                            <p:tgtEl>
                                              <p:spTgt spid="47"/>
                                            </p:tgtEl>
                                            <p:attrNameLst>
                                              <p:attrName>style.visibility</p:attrName>
                                            </p:attrNameLst>
                                          </p:cBhvr>
                                          <p:to>
                                            <p:strVal val="hidden"/>
                                          </p:to>
                                        </p:set>
                                      </p:childTnLst>
                                    </p:cTn>
                                  </p:par>
                                  <p:par>
                                    <p:cTn id="307" presetID="1" presetClass="mediacall" presetSubtype="0" fill="hold" nodeType="withEffect">
                                      <p:stCondLst>
                                        <p:cond delay="0"/>
                                      </p:stCondLst>
                                      <p:childTnLst>
                                        <p:cmd type="call" cmd="playFrom(0.0)">
                                          <p:cBhvr>
                                            <p:cTn id="308" dur="339" fill="hold"/>
                                            <p:tgtEl>
                                              <p:spTgt spid="9"/>
                                            </p:tgtEl>
                                          </p:cBhvr>
                                        </p:cmd>
                                      </p:childTnLst>
                                    </p:cTn>
                                  </p:par>
                                  <p:par>
                                    <p:cTn id="309" presetID="1" presetClass="entr" presetSubtype="0" fill="hold" nodeType="withEffect">
                                      <p:stCondLst>
                                        <p:cond delay="0"/>
                                      </p:stCondLst>
                                      <p:childTnLst>
                                        <p:set>
                                          <p:cBhvr>
                                            <p:cTn id="310" dur="1" fill="hold">
                                              <p:stCondLst>
                                                <p:cond delay="0"/>
                                              </p:stCondLst>
                                            </p:cTn>
                                            <p:tgtEl>
                                              <p:spTgt spid="32"/>
                                            </p:tgtEl>
                                            <p:attrNameLst>
                                              <p:attrName>style.visibility</p:attrName>
                                            </p:attrNameLst>
                                          </p:cBhvr>
                                          <p:to>
                                            <p:strVal val="visible"/>
                                          </p:to>
                                        </p:set>
                                      </p:childTnLst>
                                    </p:cTn>
                                  </p:par>
                                </p:childTnLst>
                              </p:cTn>
                            </p:par>
                            <p:par>
                              <p:cTn id="311" fill="hold">
                                <p:stCondLst>
                                  <p:cond delay="350"/>
                                </p:stCondLst>
                                <p:childTnLst>
                                  <p:par>
                                    <p:cTn id="312" presetID="42" presetClass="path" presetSubtype="0" accel="50000" decel="50000" fill="hold" nodeType="afterEffect">
                                      <p:stCondLst>
                                        <p:cond delay="0"/>
                                      </p:stCondLst>
                                      <p:childTnLst>
                                        <p:animMotion origin="layout" path="M 3.40278E-6 2.83951E-6 L 0.22157 0.00308 " pathEditMode="relative" rAng="0" ptsTypes="AA">
                                          <p:cBhvr>
                                            <p:cTn id="313" dur="1500" fill="hold"/>
                                            <p:tgtEl>
                                              <p:spTgt spid="32"/>
                                            </p:tgtEl>
                                            <p:attrNameLst>
                                              <p:attrName>ppt_x</p:attrName>
                                              <p:attrName>ppt_y</p:attrName>
                                            </p:attrNameLst>
                                          </p:cBhvr>
                                          <p:rCtr x="11079" y="154"/>
                                        </p:animMotion>
                                      </p:childTnLst>
                                    </p:cTn>
                                  </p:par>
                                  <p:par>
                                    <p:cTn id="314" presetID="1" presetClass="mediacall" presetSubtype="0" fill="hold" nodeType="withEffect">
                                      <p:stCondLst>
                                        <p:cond delay="250"/>
                                      </p:stCondLst>
                                      <p:childTnLst>
                                        <p:cmd type="call" cmd="playFrom(0.0)">
                                          <p:cBhvr>
                                            <p:cTn id="315" dur="1080" fill="hold"/>
                                            <p:tgtEl>
                                              <p:spTgt spid="23"/>
                                            </p:tgtEl>
                                          </p:cBhvr>
                                        </p:cmd>
                                      </p:childTnLst>
                                    </p:cTn>
                                  </p:par>
                                  <p:par>
                                    <p:cTn id="316" presetID="10" presetClass="entr" presetSubtype="0" fill="hold" grpId="0" nodeType="withEffect">
                                      <p:stCondLst>
                                        <p:cond delay="500"/>
                                      </p:stCondLst>
                                      <p:childTnLst>
                                        <p:set>
                                          <p:cBhvr>
                                            <p:cTn id="317" dur="1" fill="hold">
                                              <p:stCondLst>
                                                <p:cond delay="0"/>
                                              </p:stCondLst>
                                            </p:cTn>
                                            <p:tgtEl>
                                              <p:spTgt spid="28"/>
                                            </p:tgtEl>
                                            <p:attrNameLst>
                                              <p:attrName>style.visibility</p:attrName>
                                            </p:attrNameLst>
                                          </p:cBhvr>
                                          <p:to>
                                            <p:strVal val="visible"/>
                                          </p:to>
                                        </p:set>
                                        <p:animEffect transition="in" filter="fade">
                                          <p:cBhvr>
                                            <p:cTn id="318" dur="500"/>
                                            <p:tgtEl>
                                              <p:spTgt spid="28"/>
                                            </p:tgtEl>
                                          </p:cBhvr>
                                        </p:animEffect>
                                      </p:childTnLst>
                                    </p:cTn>
                                  </p:par>
                                  <p:par>
                                    <p:cTn id="319" presetID="10" presetClass="entr" presetSubtype="0" fill="hold" nodeType="withEffect">
                                      <p:stCondLst>
                                        <p:cond delay="1000"/>
                                      </p:stCondLst>
                                      <p:childTnLst>
                                        <p:set>
                                          <p:cBhvr>
                                            <p:cTn id="320" dur="1" fill="hold">
                                              <p:stCondLst>
                                                <p:cond delay="0"/>
                                              </p:stCondLst>
                                            </p:cTn>
                                            <p:tgtEl>
                                              <p:spTgt spid="29"/>
                                            </p:tgtEl>
                                            <p:attrNameLst>
                                              <p:attrName>style.visibility</p:attrName>
                                            </p:attrNameLst>
                                          </p:cBhvr>
                                          <p:to>
                                            <p:strVal val="visible"/>
                                          </p:to>
                                        </p:set>
                                        <p:animEffect transition="in" filter="fade">
                                          <p:cBhvr>
                                            <p:cTn id="321" dur="500"/>
                                            <p:tgtEl>
                                              <p:spTgt spid="29"/>
                                            </p:tgtEl>
                                          </p:cBhvr>
                                        </p:animEffect>
                                      </p:childTnLst>
                                    </p:cTn>
                                  </p:par>
                                </p:childTnLst>
                              </p:cTn>
                            </p:par>
                            <p:par>
                              <p:cTn id="322" fill="hold">
                                <p:stCondLst>
                                  <p:cond delay="1850"/>
                                </p:stCondLst>
                                <p:childTnLst>
                                  <p:par>
                                    <p:cTn id="323" presetID="10" presetClass="exit" presetSubtype="0" fill="hold" nodeType="afterEffect">
                                      <p:stCondLst>
                                        <p:cond delay="5000"/>
                                      </p:stCondLst>
                                      <p:childTnLst>
                                        <p:animEffect transition="out" filter="fade">
                                          <p:cBhvr>
                                            <p:cTn id="324" dur="1000"/>
                                            <p:tgtEl>
                                              <p:spTgt spid="32"/>
                                            </p:tgtEl>
                                          </p:cBhvr>
                                        </p:animEffect>
                                        <p:set>
                                          <p:cBhvr>
                                            <p:cTn id="325" dur="1" fill="hold">
                                              <p:stCondLst>
                                                <p:cond delay="999"/>
                                              </p:stCondLst>
                                            </p:cTn>
                                            <p:tgtEl>
                                              <p:spTgt spid="32"/>
                                            </p:tgtEl>
                                            <p:attrNameLst>
                                              <p:attrName>style.visibility</p:attrName>
                                            </p:attrNameLst>
                                          </p:cBhvr>
                                          <p:to>
                                            <p:strVal val="hidden"/>
                                          </p:to>
                                        </p:set>
                                      </p:childTnLst>
                                    </p:cTn>
                                  </p:par>
                                  <p:par>
                                    <p:cTn id="326" presetID="10" presetClass="exit" presetSubtype="0" fill="hold" nodeType="withEffect">
                                      <p:stCondLst>
                                        <p:cond delay="5000"/>
                                      </p:stCondLst>
                                      <p:childTnLst>
                                        <p:animEffect transition="out" filter="fade">
                                          <p:cBhvr>
                                            <p:cTn id="327" dur="1000"/>
                                            <p:tgtEl>
                                              <p:spTgt spid="29"/>
                                            </p:tgtEl>
                                          </p:cBhvr>
                                        </p:animEffect>
                                        <p:set>
                                          <p:cBhvr>
                                            <p:cTn id="328" dur="1" fill="hold">
                                              <p:stCondLst>
                                                <p:cond delay="999"/>
                                              </p:stCondLst>
                                            </p:cTn>
                                            <p:tgtEl>
                                              <p:spTgt spid="29"/>
                                            </p:tgtEl>
                                            <p:attrNameLst>
                                              <p:attrName>style.visibility</p:attrName>
                                            </p:attrNameLst>
                                          </p:cBhvr>
                                          <p:to>
                                            <p:strVal val="hidden"/>
                                          </p:to>
                                        </p:set>
                                      </p:childTnLst>
                                    </p:cTn>
                                  </p:par>
                                  <p:par>
                                    <p:cTn id="329" presetID="10" presetClass="exit" presetSubtype="0" fill="hold" grpId="1" nodeType="withEffect">
                                      <p:stCondLst>
                                        <p:cond delay="5000"/>
                                      </p:stCondLst>
                                      <p:childTnLst>
                                        <p:animEffect transition="out" filter="fade">
                                          <p:cBhvr>
                                            <p:cTn id="330" dur="1000"/>
                                            <p:tgtEl>
                                              <p:spTgt spid="28"/>
                                            </p:tgtEl>
                                          </p:cBhvr>
                                        </p:animEffect>
                                        <p:set>
                                          <p:cBhvr>
                                            <p:cTn id="331"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2" restart="whenNotActive" fill="hold" evtFilter="cancelBubble" nodeType="interactiveSeq">
                    <p:stCondLst>
                      <p:cond evt="onClick" delay="0">
                        <p:tgtEl>
                          <p:spTgt spid="27"/>
                        </p:tgtEl>
                      </p:cond>
                    </p:stCondLst>
                    <p:endSync evt="end" delay="0">
                      <p:rtn val="all"/>
                    </p:endSync>
                    <p:childTnLst>
                      <p:par>
                        <p:cTn id="333" fill="hold">
                          <p:stCondLst>
                            <p:cond delay="0"/>
                          </p:stCondLst>
                          <p:childTnLst>
                            <p:par>
                              <p:cTn id="334" fill="hold">
                                <p:stCondLst>
                                  <p:cond delay="0"/>
                                </p:stCondLst>
                                <p:childTnLst>
                                  <p:par>
                                    <p:cTn id="335" presetID="2" presetClass="exit" presetSubtype="6" fill="hold" grpId="1" nodeType="clickEffect">
                                      <p:stCondLst>
                                        <p:cond delay="0"/>
                                      </p:stCondLst>
                                      <p:childTnLst>
                                        <p:anim calcmode="lin" valueType="num">
                                          <p:cBhvr additive="base">
                                            <p:cTn id="336" dur="350"/>
                                            <p:tgtEl>
                                              <p:spTgt spid="27"/>
                                            </p:tgtEl>
                                            <p:attrNameLst>
                                              <p:attrName>ppt_x</p:attrName>
                                            </p:attrNameLst>
                                          </p:cBhvr>
                                          <p:tavLst>
                                            <p:tav tm="0">
                                              <p:val>
                                                <p:strVal val="ppt_x"/>
                                              </p:val>
                                            </p:tav>
                                            <p:tav tm="100000">
                                              <p:val>
                                                <p:strVal val="1+ppt_w/2"/>
                                              </p:val>
                                            </p:tav>
                                          </p:tavLst>
                                        </p:anim>
                                        <p:anim calcmode="lin" valueType="num">
                                          <p:cBhvr additive="base">
                                            <p:cTn id="337" dur="350"/>
                                            <p:tgtEl>
                                              <p:spTgt spid="27"/>
                                            </p:tgtEl>
                                            <p:attrNameLst>
                                              <p:attrName>ppt_y</p:attrName>
                                            </p:attrNameLst>
                                          </p:cBhvr>
                                          <p:tavLst>
                                            <p:tav tm="0">
                                              <p:val>
                                                <p:strVal val="ppt_y"/>
                                              </p:val>
                                            </p:tav>
                                            <p:tav tm="100000">
                                              <p:val>
                                                <p:strVal val="1+ppt_h/2"/>
                                              </p:val>
                                            </p:tav>
                                          </p:tavLst>
                                        </p:anim>
                                        <p:set>
                                          <p:cBhvr>
                                            <p:cTn id="338" dur="1" fill="hold">
                                              <p:stCondLst>
                                                <p:cond delay="349"/>
                                              </p:stCondLst>
                                            </p:cTn>
                                            <p:tgtEl>
                                              <p:spTgt spid="27"/>
                                            </p:tgtEl>
                                            <p:attrNameLst>
                                              <p:attrName>style.visibility</p:attrName>
                                            </p:attrNameLst>
                                          </p:cBhvr>
                                          <p:to>
                                            <p:strVal val="hidden"/>
                                          </p:to>
                                        </p:set>
                                      </p:childTnLst>
                                    </p:cTn>
                                  </p:par>
                                  <p:par>
                                    <p:cTn id="339" presetID="10" presetClass="exit" presetSubtype="0" fill="hold" grpId="1" nodeType="withEffect">
                                      <p:stCondLst>
                                        <p:cond delay="0"/>
                                      </p:stCondLst>
                                      <p:childTnLst>
                                        <p:animEffect transition="out" filter="fade">
                                          <p:cBhvr>
                                            <p:cTn id="340" dur="100"/>
                                            <p:tgtEl>
                                              <p:spTgt spid="3"/>
                                            </p:tgtEl>
                                          </p:cBhvr>
                                        </p:animEffect>
                                        <p:set>
                                          <p:cBhvr>
                                            <p:cTn id="341" dur="1" fill="hold">
                                              <p:stCondLst>
                                                <p:cond delay="99"/>
                                              </p:stCondLst>
                                            </p:cTn>
                                            <p:tgtEl>
                                              <p:spTgt spid="3"/>
                                            </p:tgtEl>
                                            <p:attrNameLst>
                                              <p:attrName>style.visibility</p:attrName>
                                            </p:attrNameLst>
                                          </p:cBhvr>
                                          <p:to>
                                            <p:strVal val="hidden"/>
                                          </p:to>
                                        </p:set>
                                      </p:childTnLst>
                                    </p:cTn>
                                  </p:par>
                                  <p:par>
                                    <p:cTn id="342" presetID="1" presetClass="mediacall" presetSubtype="0" fill="hold" nodeType="withEffect">
                                      <p:stCondLst>
                                        <p:cond delay="0"/>
                                      </p:stCondLst>
                                      <p:childTnLst>
                                        <p:cmd type="call" cmd="playFrom(0.0)">
                                          <p:cBhvr>
                                            <p:cTn id="343" dur="339" fill="hold"/>
                                            <p:tgtEl>
                                              <p:spTgt spid="9"/>
                                            </p:tgtEl>
                                          </p:cBhvr>
                                        </p:cmd>
                                      </p:childTnLst>
                                    </p:cTn>
                                  </p:par>
                                </p:childTnLst>
                              </p:cTn>
                            </p:par>
                            <p:par>
                              <p:cTn id="344" fill="hold">
                                <p:stCondLst>
                                  <p:cond delay="350"/>
                                </p:stCondLst>
                                <p:childTnLst>
                                  <p:par>
                                    <p:cTn id="345" presetID="1" presetClass="exit" presetSubtype="0" fill="hold" nodeType="afterEffect">
                                      <p:stCondLst>
                                        <p:cond delay="0"/>
                                      </p:stCondLst>
                                      <p:childTnLst>
                                        <p:set>
                                          <p:cBhvr>
                                            <p:cTn id="346" dur="1" fill="hold">
                                              <p:stCondLst>
                                                <p:cond delay="0"/>
                                              </p:stCondLst>
                                            </p:cTn>
                                            <p:tgtEl>
                                              <p:spTgt spid="84"/>
                                            </p:tgtEl>
                                            <p:attrNameLst>
                                              <p:attrName>style.visibility</p:attrName>
                                            </p:attrNameLst>
                                          </p:cBhvr>
                                          <p:to>
                                            <p:strVal val="hidden"/>
                                          </p:to>
                                        </p:set>
                                      </p:childTnLst>
                                    </p:cTn>
                                  </p:par>
                                </p:childTnLst>
                              </p:cTn>
                            </p:par>
                            <p:par>
                              <p:cTn id="347" fill="hold">
                                <p:stCondLst>
                                  <p:cond delay="350"/>
                                </p:stCondLst>
                                <p:childTnLst>
                                  <p:par>
                                    <p:cTn id="348" presetID="42" presetClass="path" presetSubtype="0" accel="50000" decel="50000" fill="hold" nodeType="afterEffect">
                                      <p:stCondLst>
                                        <p:cond delay="0"/>
                                      </p:stCondLst>
                                      <p:childTnLst>
                                        <p:animMotion origin="layout" path="M -4.86111E-7 1.85185E-7 L -0.25022 0.00058 " pathEditMode="relative" rAng="0" ptsTypes="AA">
                                          <p:cBhvr>
                                            <p:cTn id="349" dur="10" fill="hold"/>
                                            <p:tgtEl>
                                              <p:spTgt spid="84"/>
                                            </p:tgtEl>
                                            <p:attrNameLst>
                                              <p:attrName>ppt_x</p:attrName>
                                              <p:attrName>ppt_y</p:attrName>
                                            </p:attrNameLst>
                                          </p:cBhvr>
                                          <p:rCtr x="-12511" y="19"/>
                                        </p:animMotion>
                                      </p:childTnLst>
                                    </p:cTn>
                                  </p:par>
                                </p:childTnLst>
                              </p:cTn>
                            </p:par>
                            <p:par>
                              <p:cTn id="350" fill="hold">
                                <p:stCondLst>
                                  <p:cond delay="360"/>
                                </p:stCondLst>
                                <p:childTnLst>
                                  <p:par>
                                    <p:cTn id="351" presetID="53" presetClass="entr" presetSubtype="16" fill="hold" nodeType="afterEffect">
                                      <p:stCondLst>
                                        <p:cond delay="0"/>
                                      </p:stCondLst>
                                      <p:childTnLst>
                                        <p:set>
                                          <p:cBhvr>
                                            <p:cTn id="352" dur="1" fill="hold">
                                              <p:stCondLst>
                                                <p:cond delay="0"/>
                                              </p:stCondLst>
                                            </p:cTn>
                                            <p:tgtEl>
                                              <p:spTgt spid="84"/>
                                            </p:tgtEl>
                                            <p:attrNameLst>
                                              <p:attrName>style.visibility</p:attrName>
                                            </p:attrNameLst>
                                          </p:cBhvr>
                                          <p:to>
                                            <p:strVal val="visible"/>
                                          </p:to>
                                        </p:set>
                                        <p:anim calcmode="lin" valueType="num">
                                          <p:cBhvr>
                                            <p:cTn id="353" dur="500" fill="hold"/>
                                            <p:tgtEl>
                                              <p:spTgt spid="84"/>
                                            </p:tgtEl>
                                            <p:attrNameLst>
                                              <p:attrName>ppt_w</p:attrName>
                                            </p:attrNameLst>
                                          </p:cBhvr>
                                          <p:tavLst>
                                            <p:tav tm="0">
                                              <p:val>
                                                <p:fltVal val="0"/>
                                              </p:val>
                                            </p:tav>
                                            <p:tav tm="100000">
                                              <p:val>
                                                <p:strVal val="#ppt_w"/>
                                              </p:val>
                                            </p:tav>
                                          </p:tavLst>
                                        </p:anim>
                                        <p:anim calcmode="lin" valueType="num">
                                          <p:cBhvr>
                                            <p:cTn id="354" dur="500" fill="hold"/>
                                            <p:tgtEl>
                                              <p:spTgt spid="84"/>
                                            </p:tgtEl>
                                            <p:attrNameLst>
                                              <p:attrName>ppt_h</p:attrName>
                                            </p:attrNameLst>
                                          </p:cBhvr>
                                          <p:tavLst>
                                            <p:tav tm="0">
                                              <p:val>
                                                <p:fltVal val="0"/>
                                              </p:val>
                                            </p:tav>
                                            <p:tav tm="100000">
                                              <p:val>
                                                <p:strVal val="#ppt_h"/>
                                              </p:val>
                                            </p:tav>
                                          </p:tavLst>
                                        </p:anim>
                                        <p:animEffect transition="in" filter="fade">
                                          <p:cBhvr>
                                            <p:cTn id="355" dur="500"/>
                                            <p:tgtEl>
                                              <p:spTgt spid="84"/>
                                            </p:tgtEl>
                                          </p:cBhvr>
                                        </p:animEffect>
                                      </p:childTnLst>
                                    </p:cTn>
                                  </p:par>
                                  <p:par>
                                    <p:cTn id="356" presetID="1" presetClass="mediacall" presetSubtype="0" fill="hold" nodeType="withEffect">
                                      <p:stCondLst>
                                        <p:cond delay="250"/>
                                      </p:stCondLst>
                                      <p:childTnLst>
                                        <p:cmd type="call" cmd="playFrom(0.0)">
                                          <p:cBhvr>
                                            <p:cTn id="357" dur="888" fill="hold"/>
                                            <p:tgtEl>
                                              <p:spTgt spid="85"/>
                                            </p:tgtEl>
                                          </p:cBhvr>
                                        </p:cmd>
                                      </p:childTnLst>
                                    </p:cTn>
                                  </p:par>
                                  <p:par>
                                    <p:cTn id="358" presetID="10" presetClass="entr" presetSubtype="0" fill="hold" grpId="0" nodeType="withEffect">
                                      <p:stCondLst>
                                        <p:cond delay="0"/>
                                      </p:stCondLst>
                                      <p:childTnLst>
                                        <p:set>
                                          <p:cBhvr>
                                            <p:cTn id="359" dur="1" fill="hold">
                                              <p:stCondLst>
                                                <p:cond delay="0"/>
                                              </p:stCondLst>
                                            </p:cTn>
                                            <p:tgtEl>
                                              <p:spTgt spid="73"/>
                                            </p:tgtEl>
                                            <p:attrNameLst>
                                              <p:attrName>style.visibility</p:attrName>
                                            </p:attrNameLst>
                                          </p:cBhvr>
                                          <p:to>
                                            <p:strVal val="visible"/>
                                          </p:to>
                                        </p:set>
                                        <p:animEffect transition="in" filter="fade">
                                          <p:cBhvr>
                                            <p:cTn id="360" dur="500"/>
                                            <p:tgtEl>
                                              <p:spTgt spid="73"/>
                                            </p:tgtEl>
                                          </p:cBhvr>
                                        </p:animEffect>
                                      </p:childTnLst>
                                    </p:cTn>
                                  </p:par>
                                  <p:par>
                                    <p:cTn id="361" presetID="10" presetClass="entr" presetSubtype="0" fill="hold" nodeType="withEffect">
                                      <p:stCondLst>
                                        <p:cond delay="1000"/>
                                      </p:stCondLst>
                                      <p:childTnLst>
                                        <p:set>
                                          <p:cBhvr>
                                            <p:cTn id="362" dur="1" fill="hold">
                                              <p:stCondLst>
                                                <p:cond delay="0"/>
                                              </p:stCondLst>
                                            </p:cTn>
                                            <p:tgtEl>
                                              <p:spTgt spid="81"/>
                                            </p:tgtEl>
                                            <p:attrNameLst>
                                              <p:attrName>style.visibility</p:attrName>
                                            </p:attrNameLst>
                                          </p:cBhvr>
                                          <p:to>
                                            <p:strVal val="visible"/>
                                          </p:to>
                                        </p:set>
                                        <p:animEffect transition="in" filter="fade">
                                          <p:cBhvr>
                                            <p:cTn id="363" dur="500"/>
                                            <p:tgtEl>
                                              <p:spTgt spid="81"/>
                                            </p:tgtEl>
                                          </p:cBhvr>
                                        </p:animEffect>
                                      </p:childTnLst>
                                    </p:cTn>
                                  </p:par>
                                </p:childTnLst>
                              </p:cTn>
                            </p:par>
                            <p:par>
                              <p:cTn id="364" fill="hold">
                                <p:stCondLst>
                                  <p:cond delay="1860"/>
                                </p:stCondLst>
                                <p:childTnLst>
                                  <p:par>
                                    <p:cTn id="365" presetID="10" presetClass="exit" presetSubtype="0" fill="hold" nodeType="afterEffect">
                                      <p:stCondLst>
                                        <p:cond delay="5000"/>
                                      </p:stCondLst>
                                      <p:childTnLst>
                                        <p:animEffect transition="out" filter="fade">
                                          <p:cBhvr>
                                            <p:cTn id="366" dur="1000"/>
                                            <p:tgtEl>
                                              <p:spTgt spid="84"/>
                                            </p:tgtEl>
                                          </p:cBhvr>
                                        </p:animEffect>
                                        <p:set>
                                          <p:cBhvr>
                                            <p:cTn id="367" dur="1" fill="hold">
                                              <p:stCondLst>
                                                <p:cond delay="999"/>
                                              </p:stCondLst>
                                            </p:cTn>
                                            <p:tgtEl>
                                              <p:spTgt spid="84"/>
                                            </p:tgtEl>
                                            <p:attrNameLst>
                                              <p:attrName>style.visibility</p:attrName>
                                            </p:attrNameLst>
                                          </p:cBhvr>
                                          <p:to>
                                            <p:strVal val="hidden"/>
                                          </p:to>
                                        </p:set>
                                      </p:childTnLst>
                                    </p:cTn>
                                  </p:par>
                                  <p:par>
                                    <p:cTn id="368" presetID="10" presetClass="exit" presetSubtype="0" fill="hold" nodeType="withEffect">
                                      <p:stCondLst>
                                        <p:cond delay="5000"/>
                                      </p:stCondLst>
                                      <p:childTnLst>
                                        <p:animEffect transition="out" filter="fade">
                                          <p:cBhvr>
                                            <p:cTn id="369" dur="1000"/>
                                            <p:tgtEl>
                                              <p:spTgt spid="81"/>
                                            </p:tgtEl>
                                          </p:cBhvr>
                                        </p:animEffect>
                                        <p:set>
                                          <p:cBhvr>
                                            <p:cTn id="370" dur="1" fill="hold">
                                              <p:stCondLst>
                                                <p:cond delay="999"/>
                                              </p:stCondLst>
                                            </p:cTn>
                                            <p:tgtEl>
                                              <p:spTgt spid="81"/>
                                            </p:tgtEl>
                                            <p:attrNameLst>
                                              <p:attrName>style.visibility</p:attrName>
                                            </p:attrNameLst>
                                          </p:cBhvr>
                                          <p:to>
                                            <p:strVal val="hidden"/>
                                          </p:to>
                                        </p:set>
                                      </p:childTnLst>
                                    </p:cTn>
                                  </p:par>
                                  <p:par>
                                    <p:cTn id="371" presetID="10" presetClass="exit" presetSubtype="0" fill="hold" grpId="1" nodeType="withEffect">
                                      <p:stCondLst>
                                        <p:cond delay="5000"/>
                                      </p:stCondLst>
                                      <p:childTnLst>
                                        <p:animEffect transition="out" filter="fade">
                                          <p:cBhvr>
                                            <p:cTn id="372" dur="1000"/>
                                            <p:tgtEl>
                                              <p:spTgt spid="73"/>
                                            </p:tgtEl>
                                          </p:cBhvr>
                                        </p:animEffect>
                                        <p:set>
                                          <p:cBhvr>
                                            <p:cTn id="373"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74" fill="hold" display="0">
                      <p:stCondLst>
                        <p:cond delay="indefinite"/>
                      </p:stCondLst>
                      <p:endCondLst>
                        <p:cond evt="onStopAudio" delay="0">
                          <p:tgtEl>
                            <p:sldTgt/>
                          </p:tgtEl>
                        </p:cond>
                      </p:endCondLst>
                    </p:cTn>
                    <p:tgtEl>
                      <p:spTgt spid="5"/>
                    </p:tgtEl>
                  </p:cMediaNode>
                </p:audio>
                <p:audio>
                  <p:cMediaNode vol="80000">
                    <p:cTn id="375" fill="hold" display="0">
                      <p:stCondLst>
                        <p:cond delay="indefinite"/>
                      </p:stCondLst>
                      <p:endCondLst>
                        <p:cond evt="onStopAudio" delay="0">
                          <p:tgtEl>
                            <p:sldTgt/>
                          </p:tgtEl>
                        </p:cond>
                      </p:endCondLst>
                    </p:cTn>
                    <p:tgtEl>
                      <p:spTgt spid="9"/>
                    </p:tgtEl>
                  </p:cMediaNode>
                </p:audio>
                <p:audio>
                  <p:cMediaNode vol="80000">
                    <p:cTn id="376" fill="hold" display="0">
                      <p:stCondLst>
                        <p:cond delay="indefinite"/>
                      </p:stCondLst>
                      <p:endCondLst>
                        <p:cond evt="onStopAudio" delay="0">
                          <p:tgtEl>
                            <p:sldTgt/>
                          </p:tgtEl>
                        </p:cond>
                      </p:endCondLst>
                    </p:cTn>
                    <p:tgtEl>
                      <p:spTgt spid="23"/>
                    </p:tgtEl>
                  </p:cMediaNode>
                </p:audio>
                <p:audio>
                  <p:cMediaNode vol="80000">
                    <p:cTn id="377" fill="hold" display="0">
                      <p:stCondLst>
                        <p:cond delay="indefinite"/>
                      </p:stCondLst>
                      <p:endCondLst>
                        <p:cond evt="onStopAudio" delay="0">
                          <p:tgtEl>
                            <p:sldTgt/>
                          </p:tgtEl>
                        </p:cond>
                      </p:endCondLst>
                    </p:cTn>
                    <p:tgtEl>
                      <p:spTgt spid="33"/>
                    </p:tgtEl>
                  </p:cMediaNode>
                </p:audio>
                <p:audio>
                  <p:cMediaNode vol="80000">
                    <p:cTn id="378" fill="hold" display="0">
                      <p:stCondLst>
                        <p:cond delay="indefinite"/>
                      </p:stCondLst>
                      <p:endCondLst>
                        <p:cond evt="onStopAudio" delay="0">
                          <p:tgtEl>
                            <p:sldTgt/>
                          </p:tgtEl>
                        </p:cond>
                      </p:endCondLst>
                    </p:cTn>
                    <p:tgtEl>
                      <p:spTgt spid="39"/>
                    </p:tgtEl>
                  </p:cMediaNode>
                </p:audio>
                <p:audio>
                  <p:cMediaNode vol="80000">
                    <p:cTn id="379" fill="hold" display="0">
                      <p:stCondLst>
                        <p:cond delay="indefinite"/>
                      </p:stCondLst>
                      <p:endCondLst>
                        <p:cond evt="onStopAudio" delay="0">
                          <p:tgtEl>
                            <p:sldTgt/>
                          </p:tgtEl>
                        </p:cond>
                      </p:endCondLst>
                    </p:cTn>
                    <p:tgtEl>
                      <p:spTgt spid="45"/>
                    </p:tgtEl>
                  </p:cMediaNode>
                </p:audio>
                <p:audio>
                  <p:cMediaNode vol="80000">
                    <p:cTn id="380" fill="hold" display="0">
                      <p:stCondLst>
                        <p:cond delay="indefinite"/>
                      </p:stCondLst>
                      <p:endCondLst>
                        <p:cond evt="onStopAudio" delay="0">
                          <p:tgtEl>
                            <p:sldTgt/>
                          </p:tgtEl>
                        </p:cond>
                      </p:endCondLst>
                    </p:cTn>
                    <p:tgtEl>
                      <p:spTgt spid="58"/>
                    </p:tgtEl>
                  </p:cMediaNode>
                </p:audio>
                <p:audio>
                  <p:cMediaNode vol="80000">
                    <p:cTn id="381" fill="hold" display="0">
                      <p:stCondLst>
                        <p:cond delay="indefinite"/>
                      </p:stCondLst>
                      <p:endCondLst>
                        <p:cond evt="onStopAudio" delay="0">
                          <p:tgtEl>
                            <p:sldTgt/>
                          </p:tgtEl>
                        </p:cond>
                      </p:endCondLst>
                    </p:cTn>
                    <p:tgtEl>
                      <p:spTgt spid="71"/>
                    </p:tgtEl>
                  </p:cMediaNode>
                </p:audio>
                <p:audio>
                  <p:cMediaNode vol="80000">
                    <p:cTn id="382" fill="hold" display="0">
                      <p:stCondLst>
                        <p:cond delay="indefinite"/>
                      </p:stCondLst>
                      <p:endCondLst>
                        <p:cond evt="onStopAudio" delay="0">
                          <p:tgtEl>
                            <p:sldTgt/>
                          </p:tgtEl>
                        </p:cond>
                      </p:endCondLst>
                    </p:cTn>
                    <p:tgtEl>
                      <p:spTgt spid="79"/>
                    </p:tgtEl>
                  </p:cMediaNode>
                </p:audio>
                <p:audio>
                  <p:cMediaNode vol="80000">
                    <p:cTn id="383" fill="hold" display="0">
                      <p:stCondLst>
                        <p:cond delay="indefinite"/>
                      </p:stCondLst>
                      <p:endCondLst>
                        <p:cond evt="onStopAudio" delay="0">
                          <p:tgtEl>
                            <p:sldTgt/>
                          </p:tgtEl>
                        </p:cond>
                      </p:endCondLst>
                    </p:cTn>
                    <p:tgtEl>
                      <p:spTgt spid="85"/>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72" grpId="0" animBg="1"/>
          <p:bldP spid="72" grpId="1" animBg="1"/>
          <p:bldP spid="68" grpId="0"/>
          <p:bldP spid="68" grpId="1"/>
          <p:bldP spid="69" grpId="0"/>
          <p:bldP spid="69" grpId="1"/>
          <p:bldP spid="70" grpId="0"/>
          <p:bldP spid="70" grpId="1"/>
          <p:bldP spid="74" grpId="0" animBg="1"/>
          <p:bldP spid="74" grpId="1" animBg="1"/>
          <p:bldP spid="73" grpId="0" animBg="1"/>
          <p:bldP spid="7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tonegrind swoosh (j1987 CC0 brsjak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3"/>
          <a:stretch>
            <a:fillRect/>
          </a:stretch>
        </p:blipFill>
        <p:spPr>
          <a:xfrm>
            <a:off x="7070723" y="9280525"/>
            <a:ext cx="487363" cy="487363"/>
          </a:xfrm>
          <a:prstGeom prst="rect">
            <a:avLst/>
          </a:prstGeom>
        </p:spPr>
      </p:pic>
      <p:pic>
        <p:nvPicPr>
          <p:cNvPr id="5" name="cobblestone blocks (jobel0092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7070724" y="8594725"/>
            <a:ext cx="487363" cy="487363"/>
          </a:xfrm>
          <a:prstGeom prst="rect">
            <a:avLst/>
          </a:prstGeom>
        </p:spPr>
      </p:pic>
      <p:pic>
        <p:nvPicPr>
          <p:cNvPr id="2" name="Background"/>
          <p:cNvPicPr>
            <a:picLocks noChangeAspect="1"/>
          </p:cNvPicPr>
          <p:nvPr/>
        </p:nvPicPr>
        <p:blipFill>
          <a:blip r:embed="rId25">
            <a:extLst>
              <a:ext uri="{28A0092B-C50C-407E-A947-70E740481C1C}">
                <a14:useLocalDpi xmlns:a14="http://schemas.microsoft.com/office/drawing/2010/main" val="0"/>
              </a:ext>
            </a:extLst>
          </a:blip>
          <a:srcRect/>
          <a:stretch/>
        </p:blipFill>
        <p:spPr>
          <a:xfrm>
            <a:off x="0" y="0"/>
            <a:ext cx="14630400" cy="8229600"/>
          </a:xfrm>
          <a:prstGeom prst="rect">
            <a:avLst/>
          </a:prstGeom>
        </p:spPr>
      </p:pic>
      <p:pic>
        <p:nvPicPr>
          <p:cNvPr id="23" name="ninja (swipe) (lukesharples CCBY3.0).mp3">
            <a:hlinkClick r:id="" action="ppaction://media"/>
            <a:extLst>
              <a:ext uri="{FF2B5EF4-FFF2-40B4-BE49-F238E27FC236}">
                <a16:creationId xmlns="" xmlns:a16="http://schemas.microsoft.com/office/drawing/2014/main" id="{F96BCF7F-0FB7-4A39-8C16-E0F0499235EC}"/>
              </a:ext>
            </a:extLst>
          </p:cNvPr>
          <p:cNvPicPr>
            <a:picLocks noChangeAspect="1"/>
          </p:cNvPicPr>
          <p:nvPr>
            <a:audioFile r:link="rId6"/>
            <p:extLst>
              <p:ext uri="{DAA4B4D4-6D71-4841-9C94-3DE7FCFB9230}">
                <p14:media xmlns:p14="http://schemas.microsoft.com/office/powerpoint/2010/main" r:embed="rId5"/>
              </p:ext>
            </p:extLst>
          </p:nvPr>
        </p:nvPicPr>
        <p:blipFill>
          <a:blip r:embed="rId24"/>
          <a:stretch>
            <a:fillRect/>
          </a:stretch>
        </p:blipFill>
        <p:spPr>
          <a:xfrm>
            <a:off x="16579705" y="6082216"/>
            <a:ext cx="487363" cy="487363"/>
          </a:xfrm>
          <a:prstGeom prst="rect">
            <a:avLst/>
          </a:prstGeom>
        </p:spPr>
      </p:pic>
      <p:sp>
        <p:nvSpPr>
          <p:cNvPr id="28" name="Ninja Reward Shade">
            <a:extLst>
              <a:ext uri="{FF2B5EF4-FFF2-40B4-BE49-F238E27FC236}">
                <a16:creationId xmlns="" xmlns:a16="http://schemas.microsoft.com/office/drawing/2014/main" id="{1CFF40F7-D86E-4276-BC5A-D8904A9BB753}"/>
              </a:ext>
            </a:extLst>
          </p:cNvPr>
          <p:cNvSpPr/>
          <p:nvPr/>
        </p:nvSpPr>
        <p:spPr>
          <a:xfrm>
            <a:off x="7315200" y="6177512"/>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Hero Shield 3">
            <a:extLst>
              <a:ext uri="{FF2B5EF4-FFF2-40B4-BE49-F238E27FC236}">
                <a16:creationId xmlns="" xmlns:a16="http://schemas.microsoft.com/office/drawing/2014/main" id="{80372F48-E412-44AC-BF4C-BF697AA425E3}"/>
              </a:ext>
            </a:extLst>
          </p:cNvPr>
          <p:cNvGrpSpPr/>
          <p:nvPr/>
        </p:nvGrpSpPr>
        <p:grpSpPr>
          <a:xfrm>
            <a:off x="8240789" y="6315244"/>
            <a:ext cx="1484174" cy="1807336"/>
            <a:chOff x="4072128" y="5007992"/>
            <a:chExt cx="1484174" cy="1807336"/>
          </a:xfrm>
        </p:grpSpPr>
        <p:pic>
          <p:nvPicPr>
            <p:cNvPr id="30" name="Shield- Silver">
              <a:extLst>
                <a:ext uri="{FF2B5EF4-FFF2-40B4-BE49-F238E27FC236}">
                  <a16:creationId xmlns="" xmlns:a16="http://schemas.microsoft.com/office/drawing/2014/main" id="{E950D1FC-2C0E-48CF-98B4-9AA61AB37C29}"/>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14890" t="11699" r="14812" b="5944"/>
            <a:stretch/>
          </p:blipFill>
          <p:spPr>
            <a:xfrm>
              <a:off x="4072128" y="5007992"/>
              <a:ext cx="1472599" cy="1807336"/>
            </a:xfrm>
            <a:prstGeom prst="rect">
              <a:avLst/>
            </a:prstGeom>
          </p:spPr>
        </p:pic>
        <p:pic>
          <p:nvPicPr>
            <p:cNvPr id="31" name="Number: 3">
              <a:extLst>
                <a:ext uri="{FF2B5EF4-FFF2-40B4-BE49-F238E27FC236}">
                  <a16:creationId xmlns="" xmlns:a16="http://schemas.microsoft.com/office/drawing/2014/main" id="{07DF287C-24B8-4082-8A13-A6A4B1F25BCA}"/>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02377" y="5007992"/>
              <a:ext cx="1453925" cy="1453925"/>
            </a:xfrm>
            <a:prstGeom prst="rect">
              <a:avLst/>
            </a:prstGeom>
          </p:spPr>
        </p:pic>
      </p:grpSp>
      <p:pic>
        <p:nvPicPr>
          <p:cNvPr id="33" name="archer (arrow) (brendan89 CCBY3.0).mp3">
            <a:hlinkClick r:id="" action="ppaction://media"/>
            <a:extLst>
              <a:ext uri="{FF2B5EF4-FFF2-40B4-BE49-F238E27FC236}">
                <a16:creationId xmlns="" xmlns:a16="http://schemas.microsoft.com/office/drawing/2014/main" id="{40626023-DD8F-46BA-ACCB-058AD03C4D76}"/>
              </a:ext>
            </a:extLst>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2100165" y="3961741"/>
            <a:ext cx="487363" cy="487363"/>
          </a:xfrm>
          <a:prstGeom prst="rect">
            <a:avLst/>
          </a:prstGeom>
        </p:spPr>
      </p:pic>
      <p:sp>
        <p:nvSpPr>
          <p:cNvPr id="34" name="Archer (Left) Reward Shade">
            <a:extLst>
              <a:ext uri="{FF2B5EF4-FFF2-40B4-BE49-F238E27FC236}">
                <a16:creationId xmlns="" xmlns:a16="http://schemas.microsoft.com/office/drawing/2014/main" id="{A1540DA4-1EC1-476F-9065-1CDF342C86BE}"/>
              </a:ext>
            </a:extLst>
          </p:cNvPr>
          <p:cNvSpPr/>
          <p:nvPr/>
        </p:nvSpPr>
        <p:spPr>
          <a:xfrm>
            <a:off x="0"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Hero Shield 2">
            <a:extLst>
              <a:ext uri="{FF2B5EF4-FFF2-40B4-BE49-F238E27FC236}">
                <a16:creationId xmlns="" xmlns:a16="http://schemas.microsoft.com/office/drawing/2014/main" id="{C1000AF9-43B9-492F-9BCF-CC05C48F47CE}"/>
              </a:ext>
            </a:extLst>
          </p:cNvPr>
          <p:cNvGrpSpPr/>
          <p:nvPr/>
        </p:nvGrpSpPr>
        <p:grpSpPr>
          <a:xfrm>
            <a:off x="4908559" y="4205423"/>
            <a:ext cx="1459020" cy="1848463"/>
            <a:chOff x="2434800" y="3752237"/>
            <a:chExt cx="1459020" cy="1848463"/>
          </a:xfrm>
        </p:grpSpPr>
        <p:pic>
          <p:nvPicPr>
            <p:cNvPr id="36" name="Shield- Bronze">
              <a:extLst>
                <a:ext uri="{FF2B5EF4-FFF2-40B4-BE49-F238E27FC236}">
                  <a16:creationId xmlns="" xmlns:a16="http://schemas.microsoft.com/office/drawing/2014/main" id="{032E7C8C-E921-43DD-AB38-BEC73A7354A7}"/>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37" name="Number: 2">
              <a:extLst>
                <a:ext uri="{FF2B5EF4-FFF2-40B4-BE49-F238E27FC236}">
                  <a16:creationId xmlns="" xmlns:a16="http://schemas.microsoft.com/office/drawing/2014/main" id="{6C0DE721-8DAF-4A7F-B45C-FD36D8F11010}"/>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39" name="knight (unsheath) (lukesharples CCBY3.0).mp3">
            <a:hlinkClick r:id="" action="ppaction://media"/>
            <a:extLst>
              <a:ext uri="{FF2B5EF4-FFF2-40B4-BE49-F238E27FC236}">
                <a16:creationId xmlns="" xmlns:a16="http://schemas.microsoft.com/office/drawing/2014/main" id="{00CE6F6A-66C2-4A7E-A1D2-752756BB7428}"/>
              </a:ext>
            </a:extLst>
          </p:cNvPr>
          <p:cNvPicPr>
            <a:picLocks noChangeAspect="1"/>
          </p:cNvPicPr>
          <p:nvPr>
            <a:audioFile r:link="rId10"/>
            <p:extLst>
              <p:ext uri="{DAA4B4D4-6D71-4841-9C94-3DE7FCFB9230}">
                <p14:media xmlns:p14="http://schemas.microsoft.com/office/powerpoint/2010/main" r:embed="rId9"/>
              </p:ext>
            </p:extLst>
          </p:nvPr>
        </p:nvPicPr>
        <p:blipFill>
          <a:blip r:embed="rId31"/>
          <a:stretch>
            <a:fillRect/>
          </a:stretch>
        </p:blipFill>
        <p:spPr>
          <a:xfrm>
            <a:off x="16584799" y="4114799"/>
            <a:ext cx="487363" cy="487363"/>
          </a:xfrm>
          <a:prstGeom prst="rect">
            <a:avLst/>
          </a:prstGeom>
        </p:spPr>
      </p:pic>
      <p:sp>
        <p:nvSpPr>
          <p:cNvPr id="40" name="Knight (Right) Reward Shade">
            <a:extLst>
              <a:ext uri="{FF2B5EF4-FFF2-40B4-BE49-F238E27FC236}">
                <a16:creationId xmlns="" xmlns:a16="http://schemas.microsoft.com/office/drawing/2014/main" id="{C20D037D-0A9E-49A9-9885-1B0BA56FD17A}"/>
              </a:ext>
            </a:extLst>
          </p:cNvPr>
          <p:cNvSpPr/>
          <p:nvPr/>
        </p:nvSpPr>
        <p:spPr>
          <a:xfrm>
            <a:off x="7320295" y="41148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Hero Shield 2">
            <a:extLst>
              <a:ext uri="{FF2B5EF4-FFF2-40B4-BE49-F238E27FC236}">
                <a16:creationId xmlns="" xmlns:a16="http://schemas.microsoft.com/office/drawing/2014/main" id="{07697E2E-780A-46A1-9E1A-F999187602C6}"/>
              </a:ext>
            </a:extLst>
          </p:cNvPr>
          <p:cNvGrpSpPr/>
          <p:nvPr/>
        </p:nvGrpSpPr>
        <p:grpSpPr>
          <a:xfrm>
            <a:off x="8243864" y="4206719"/>
            <a:ext cx="1459020" cy="1848463"/>
            <a:chOff x="2434800" y="3752237"/>
            <a:chExt cx="1459020" cy="1848463"/>
          </a:xfrm>
        </p:grpSpPr>
        <p:pic>
          <p:nvPicPr>
            <p:cNvPr id="42" name="Shield- Bronze">
              <a:extLst>
                <a:ext uri="{FF2B5EF4-FFF2-40B4-BE49-F238E27FC236}">
                  <a16:creationId xmlns="" xmlns:a16="http://schemas.microsoft.com/office/drawing/2014/main" id="{6BB7469A-44D2-4D05-957F-A04846F6A276}"/>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l="15917" t="12224" r="15697" b="6179"/>
            <a:stretch/>
          </p:blipFill>
          <p:spPr>
            <a:xfrm>
              <a:off x="2461260" y="3810000"/>
              <a:ext cx="1432560" cy="1790700"/>
            </a:xfrm>
            <a:prstGeom prst="rect">
              <a:avLst/>
            </a:prstGeom>
          </p:spPr>
        </p:pic>
        <p:pic>
          <p:nvPicPr>
            <p:cNvPr id="43" name="Number: 2">
              <a:extLst>
                <a:ext uri="{FF2B5EF4-FFF2-40B4-BE49-F238E27FC236}">
                  <a16:creationId xmlns="" xmlns:a16="http://schemas.microsoft.com/office/drawing/2014/main" id="{878BDE77-8476-468C-A49C-89514CA8F38E}"/>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434800" y="3752237"/>
              <a:ext cx="1453925" cy="1453925"/>
            </a:xfrm>
            <a:prstGeom prst="rect">
              <a:avLst/>
            </a:prstGeom>
          </p:spPr>
        </p:pic>
      </p:grpSp>
      <p:pic>
        <p:nvPicPr>
          <p:cNvPr id="45" name="paladin (clash) (funwithsound CCBY3.0).mp3">
            <a:hlinkClick r:id="" action="ppaction://media"/>
            <a:extLst>
              <a:ext uri="{FF2B5EF4-FFF2-40B4-BE49-F238E27FC236}">
                <a16:creationId xmlns="" xmlns:a16="http://schemas.microsoft.com/office/drawing/2014/main" id="{199FD277-217A-4C46-A0B2-50D5A0B1DF5A}"/>
              </a:ext>
            </a:extLst>
          </p:cNvPr>
          <p:cNvPicPr>
            <a:picLocks noChangeAspect="1"/>
          </p:cNvPicPr>
          <p:nvPr>
            <a:audioFile r:link="rId12"/>
            <p:extLst>
              <p:ext uri="{DAA4B4D4-6D71-4841-9C94-3DE7FCFB9230}">
                <p14:media xmlns:p14="http://schemas.microsoft.com/office/powerpoint/2010/main" r:embed="rId11"/>
              </p:ext>
            </p:extLst>
          </p:nvPr>
        </p:nvPicPr>
        <p:blipFill>
          <a:blip r:embed="rId24"/>
          <a:stretch>
            <a:fillRect/>
          </a:stretch>
        </p:blipFill>
        <p:spPr>
          <a:xfrm>
            <a:off x="18427040" y="141388"/>
            <a:ext cx="487363" cy="487363"/>
          </a:xfrm>
          <a:prstGeom prst="rect">
            <a:avLst/>
          </a:prstGeom>
        </p:spPr>
      </p:pic>
      <p:sp>
        <p:nvSpPr>
          <p:cNvPr id="46" name="Paladin Reward Shade">
            <a:extLst>
              <a:ext uri="{FF2B5EF4-FFF2-40B4-BE49-F238E27FC236}">
                <a16:creationId xmlns="" xmlns:a16="http://schemas.microsoft.com/office/drawing/2014/main" id="{DF921C27-9046-4005-96A4-CAC3AA7D16BE}"/>
              </a:ext>
            </a:extLst>
          </p:cNvPr>
          <p:cNvSpPr/>
          <p:nvPr/>
        </p:nvSpPr>
        <p:spPr>
          <a:xfrm>
            <a:off x="731520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Hero Shield 4">
            <a:extLst>
              <a:ext uri="{FF2B5EF4-FFF2-40B4-BE49-F238E27FC236}">
                <a16:creationId xmlns="" xmlns:a16="http://schemas.microsoft.com/office/drawing/2014/main" id="{9221C27E-767D-41D8-A8CB-B3E402EED151}"/>
              </a:ext>
            </a:extLst>
          </p:cNvPr>
          <p:cNvGrpSpPr/>
          <p:nvPr/>
        </p:nvGrpSpPr>
        <p:grpSpPr>
          <a:xfrm>
            <a:off x="8225919" y="110072"/>
            <a:ext cx="1463115" cy="1837256"/>
            <a:chOff x="2444960" y="6208674"/>
            <a:chExt cx="1463115" cy="1837256"/>
          </a:xfrm>
        </p:grpSpPr>
        <p:pic>
          <p:nvPicPr>
            <p:cNvPr id="55" name="Shield- Gold">
              <a:extLst>
                <a:ext uri="{FF2B5EF4-FFF2-40B4-BE49-F238E27FC236}">
                  <a16:creationId xmlns="" xmlns:a16="http://schemas.microsoft.com/office/drawing/2014/main" id="{74081433-96BE-467A-9468-3C0DD5A0E75F}"/>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l="15590" t="11650" r="15659" b="6058"/>
            <a:stretch/>
          </p:blipFill>
          <p:spPr>
            <a:xfrm>
              <a:off x="2467895" y="6239990"/>
              <a:ext cx="1440180" cy="1805940"/>
            </a:xfrm>
            <a:prstGeom prst="rect">
              <a:avLst/>
            </a:prstGeom>
          </p:spPr>
        </p:pic>
        <p:pic>
          <p:nvPicPr>
            <p:cNvPr id="56" name="Number: 4">
              <a:extLst>
                <a:ext uri="{FF2B5EF4-FFF2-40B4-BE49-F238E27FC236}">
                  <a16:creationId xmlns="" xmlns:a16="http://schemas.microsoft.com/office/drawing/2014/main" id="{6719FDC0-A0E8-4003-9A44-B67060FA432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444960" y="6208674"/>
              <a:ext cx="1453896" cy="1453896"/>
            </a:xfrm>
            <a:prstGeom prst="rect">
              <a:avLst/>
            </a:prstGeom>
          </p:spPr>
        </p:pic>
      </p:grpSp>
      <p:pic>
        <p:nvPicPr>
          <p:cNvPr id="58" name="thief (footsteps) (nox-sound CC0).mp3">
            <a:hlinkClick r:id="" action="ppaction://media"/>
            <a:extLst>
              <a:ext uri="{FF2B5EF4-FFF2-40B4-BE49-F238E27FC236}">
                <a16:creationId xmlns="" xmlns:a16="http://schemas.microsoft.com/office/drawing/2014/main" id="{628FE67B-BEEC-46C6-A0A3-21D35636EA72}"/>
              </a:ext>
            </a:extLst>
          </p:cNvPr>
          <p:cNvPicPr>
            <a:picLocks noChangeAspect="1"/>
          </p:cNvPicPr>
          <p:nvPr>
            <a:audioFile r:link="rId14"/>
            <p:extLst>
              <p:ext uri="{DAA4B4D4-6D71-4841-9C94-3DE7FCFB9230}">
                <p14:media xmlns:p14="http://schemas.microsoft.com/office/powerpoint/2010/main" r:embed="rId13"/>
              </p:ext>
            </p:extLst>
          </p:nvPr>
        </p:nvPicPr>
        <p:blipFill>
          <a:blip r:embed="rId34"/>
          <a:stretch>
            <a:fillRect/>
          </a:stretch>
        </p:blipFill>
        <p:spPr>
          <a:xfrm>
            <a:off x="-2060228" y="6105979"/>
            <a:ext cx="487363" cy="487363"/>
          </a:xfrm>
          <a:prstGeom prst="rect">
            <a:avLst/>
          </a:prstGeom>
        </p:spPr>
      </p:pic>
      <p:sp>
        <p:nvSpPr>
          <p:cNvPr id="59" name="Thief (Left) Reward Shade">
            <a:extLst>
              <a:ext uri="{FF2B5EF4-FFF2-40B4-BE49-F238E27FC236}">
                <a16:creationId xmlns="" xmlns:a16="http://schemas.microsoft.com/office/drawing/2014/main" id="{B3D5CAD5-2E7A-48E2-9C66-A79916B67BC3}"/>
              </a:ext>
            </a:extLst>
          </p:cNvPr>
          <p:cNvSpPr/>
          <p:nvPr/>
        </p:nvSpPr>
        <p:spPr>
          <a:xfrm>
            <a:off x="5095" y="617220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Special Star 1">
            <a:extLst>
              <a:ext uri="{FF2B5EF4-FFF2-40B4-BE49-F238E27FC236}">
                <a16:creationId xmlns="" xmlns:a16="http://schemas.microsoft.com/office/drawing/2014/main" id="{A04F40F5-27B4-432F-B1FC-70F2357E20CA}"/>
              </a:ext>
            </a:extLst>
          </p:cNvPr>
          <p:cNvGrpSpPr/>
          <p:nvPr/>
        </p:nvGrpSpPr>
        <p:grpSpPr>
          <a:xfrm>
            <a:off x="3647960" y="6163119"/>
            <a:ext cx="1226942" cy="1285368"/>
            <a:chOff x="1839204" y="6316736"/>
            <a:chExt cx="1226942" cy="1285368"/>
          </a:xfrm>
        </p:grpSpPr>
        <p:pic>
          <p:nvPicPr>
            <p:cNvPr id="61" name="Star- Bronze">
              <a:extLst>
                <a:ext uri="{FF2B5EF4-FFF2-40B4-BE49-F238E27FC236}">
                  <a16:creationId xmlns="" xmlns:a16="http://schemas.microsoft.com/office/drawing/2014/main" id="{29653BEB-4305-4FD2-B5EE-0FDA3F44C2EC}"/>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839204" y="6316736"/>
              <a:ext cx="1226942" cy="1285368"/>
            </a:xfrm>
            <a:prstGeom prst="rect">
              <a:avLst/>
            </a:prstGeom>
          </p:spPr>
        </p:pic>
        <p:pic>
          <p:nvPicPr>
            <p:cNvPr id="62" name="Number: 1">
              <a:extLst>
                <a:ext uri="{FF2B5EF4-FFF2-40B4-BE49-F238E27FC236}">
                  <a16:creationId xmlns="" xmlns:a16="http://schemas.microsoft.com/office/drawing/2014/main" id="{0AE339DB-D379-43E8-AA8F-D1F763632D0C}"/>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125062" y="6431051"/>
              <a:ext cx="674276" cy="1015682"/>
            </a:xfrm>
            <a:prstGeom prst="rect">
              <a:avLst/>
            </a:prstGeom>
          </p:spPr>
        </p:pic>
      </p:grpSp>
      <p:sp>
        <p:nvSpPr>
          <p:cNvPr id="63" name="Text- Choose again.">
            <a:extLst>
              <a:ext uri="{FF2B5EF4-FFF2-40B4-BE49-F238E27FC236}">
                <a16:creationId xmlns="" xmlns:a16="http://schemas.microsoft.com/office/drawing/2014/main" id="{CCF42216-C68A-401E-9A37-2DCBE0F85FCA}"/>
              </a:ext>
            </a:extLst>
          </p:cNvPr>
          <p:cNvSpPr txBox="1"/>
          <p:nvPr/>
        </p:nvSpPr>
        <p:spPr>
          <a:xfrm>
            <a:off x="1478483" y="7019352"/>
            <a:ext cx="5864297"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Choose again.</a:t>
            </a:r>
          </a:p>
        </p:txBody>
      </p:sp>
      <p:sp>
        <p:nvSpPr>
          <p:cNvPr id="64" name="Text- point">
            <a:extLst>
              <a:ext uri="{FF2B5EF4-FFF2-40B4-BE49-F238E27FC236}">
                <a16:creationId xmlns="" xmlns:a16="http://schemas.microsoft.com/office/drawing/2014/main" id="{6540E8FA-2ECC-4162-B835-EAD304F4B393}"/>
              </a:ext>
            </a:extLst>
          </p:cNvPr>
          <p:cNvSpPr txBox="1"/>
          <p:nvPr/>
        </p:nvSpPr>
        <p:spPr>
          <a:xfrm>
            <a:off x="4274902" y="62202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a:t>
            </a:r>
          </a:p>
        </p:txBody>
      </p:sp>
      <p:sp>
        <p:nvSpPr>
          <p:cNvPr id="65" name="Text- Steal (1)">
            <a:extLst>
              <a:ext uri="{FF2B5EF4-FFF2-40B4-BE49-F238E27FC236}">
                <a16:creationId xmlns="" xmlns:a16="http://schemas.microsoft.com/office/drawing/2014/main" id="{A6ACE9BD-F1E8-46C5-AC02-29067F65B69E}"/>
              </a:ext>
            </a:extLst>
          </p:cNvPr>
          <p:cNvSpPr txBox="1"/>
          <p:nvPr/>
        </p:nvSpPr>
        <p:spPr>
          <a:xfrm>
            <a:off x="992512" y="6220284"/>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pic>
        <p:nvPicPr>
          <p:cNvPr id="87" name="witch (whistle, wand) (craigsmith, olver CC0).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7"/>
          <a:stretch>
            <a:fillRect/>
          </a:stretch>
        </p:blipFill>
        <p:spPr>
          <a:xfrm>
            <a:off x="-2409781" y="1924429"/>
            <a:ext cx="487363" cy="487363"/>
          </a:xfrm>
          <a:prstGeom prst="rect">
            <a:avLst/>
          </a:prstGeom>
        </p:spPr>
      </p:pic>
      <p:sp>
        <p:nvSpPr>
          <p:cNvPr id="74" name="Witch (Left) Reward Shade">
            <a:extLst>
              <a:ext uri="{FF2B5EF4-FFF2-40B4-BE49-F238E27FC236}">
                <a16:creationId xmlns="" xmlns:a16="http://schemas.microsoft.com/office/drawing/2014/main" id="{80725219-36AB-4698-B2A8-F2DE0E6D0D5A}"/>
              </a:ext>
            </a:extLst>
          </p:cNvPr>
          <p:cNvSpPr/>
          <p:nvPr/>
        </p:nvSpPr>
        <p:spPr>
          <a:xfrm>
            <a:off x="-1515" y="2058637"/>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points (3)">
            <a:extLst>
              <a:ext uri="{FF2B5EF4-FFF2-40B4-BE49-F238E27FC236}">
                <a16:creationId xmlns="" xmlns:a16="http://schemas.microsoft.com/office/drawing/2014/main" id="{0ED306E1-2158-40F7-886E-02B75DB3EEE8}"/>
              </a:ext>
            </a:extLst>
          </p:cNvPr>
          <p:cNvSpPr txBox="1"/>
          <p:nvPr/>
        </p:nvSpPr>
        <p:spPr>
          <a:xfrm>
            <a:off x="4351803" y="2472640"/>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points.</a:t>
            </a:r>
          </a:p>
        </p:txBody>
      </p:sp>
      <p:sp>
        <p:nvSpPr>
          <p:cNvPr id="80" name="Text- Steal (3)">
            <a:extLst>
              <a:ext uri="{FF2B5EF4-FFF2-40B4-BE49-F238E27FC236}">
                <a16:creationId xmlns="" xmlns:a16="http://schemas.microsoft.com/office/drawing/2014/main" id="{4585A478-7CB3-4A27-9885-52C7826971B4}"/>
              </a:ext>
            </a:extLst>
          </p:cNvPr>
          <p:cNvSpPr txBox="1"/>
          <p:nvPr/>
        </p:nvSpPr>
        <p:spPr>
          <a:xfrm>
            <a:off x="916601" y="2478909"/>
            <a:ext cx="3414535" cy="1200329"/>
          </a:xfrm>
          <a:prstGeom prst="rect">
            <a:avLst/>
          </a:prstGeom>
          <a:noFill/>
        </p:spPr>
        <p:txBody>
          <a:bodyPr wrap="square" rtlCol="0">
            <a:spAutoFit/>
            <a:scene3d>
              <a:camera prst="orthographicFront">
                <a:rot lat="0" lon="21299996" rev="0"/>
              </a:camera>
              <a:lightRig rig="twoPt" dir="t">
                <a:rot lat="0" lon="0" rev="4200000"/>
              </a:lightRig>
            </a:scene3d>
            <a:sp3d extrusionH="317500" prstMaterial="plastic"/>
          </a:bodyPr>
          <a:lstStyle/>
          <a:p>
            <a:pPr algn="ctr"/>
            <a:r>
              <a:rPr lang="en-US" sz="7200" dirty="0">
                <a:ln w="12700">
                  <a:solidFill>
                    <a:srgbClr val="8A00F2"/>
                  </a:solidFill>
                </a:ln>
                <a:gradFill>
                  <a:gsLst>
                    <a:gs pos="37000">
                      <a:srgbClr val="00B0F0"/>
                    </a:gs>
                    <a:gs pos="57000">
                      <a:srgbClr val="4FFF92"/>
                    </a:gs>
                    <a:gs pos="86000">
                      <a:srgbClr val="FF57D3"/>
                    </a:gs>
                  </a:gsLst>
                  <a:lin ang="5400000" scaled="0"/>
                </a:gradFill>
                <a:effectLst>
                  <a:glow rad="50800">
                    <a:schemeClr val="tx1"/>
                  </a:glow>
                  <a:outerShdw dist="38100" dir="2700000" algn="tl" rotWithShape="0">
                    <a:prstClr val="black"/>
                  </a:outerShdw>
                </a:effectLst>
                <a:latin typeface="Grenze Gotisch SemiBold" pitchFamily="2" charset="0"/>
                <a:ea typeface="Trade Winds" panose="02000000000000000000" pitchFamily="2" charset="0"/>
                <a:cs typeface="Grenze Gotisch SemiBold" pitchFamily="2" charset="0"/>
              </a:rPr>
              <a:t>Steal</a:t>
            </a:r>
          </a:p>
        </p:txBody>
      </p:sp>
      <p:grpSp>
        <p:nvGrpSpPr>
          <p:cNvPr id="75" name="Special Star 3">
            <a:extLst>
              <a:ext uri="{FF2B5EF4-FFF2-40B4-BE49-F238E27FC236}">
                <a16:creationId xmlns="" xmlns:a16="http://schemas.microsoft.com/office/drawing/2014/main" id="{E298FB21-7267-408C-B5F2-AE75245FF9B2}"/>
              </a:ext>
            </a:extLst>
          </p:cNvPr>
          <p:cNvGrpSpPr/>
          <p:nvPr/>
        </p:nvGrpSpPr>
        <p:grpSpPr>
          <a:xfrm>
            <a:off x="3568875" y="2413695"/>
            <a:ext cx="1230699" cy="1328175"/>
            <a:chOff x="1828372" y="3849123"/>
            <a:chExt cx="1230699" cy="1328175"/>
          </a:xfrm>
        </p:grpSpPr>
        <p:pic>
          <p:nvPicPr>
            <p:cNvPr id="76" name="Star- Silver">
              <a:extLst>
                <a:ext uri="{FF2B5EF4-FFF2-40B4-BE49-F238E27FC236}">
                  <a16:creationId xmlns="" xmlns:a16="http://schemas.microsoft.com/office/drawing/2014/main" id="{7192108A-00ED-4A0D-A23B-47C428ED2252}"/>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828372" y="3849123"/>
              <a:ext cx="1230699" cy="1289304"/>
            </a:xfrm>
            <a:prstGeom prst="rect">
              <a:avLst/>
            </a:prstGeom>
          </p:spPr>
        </p:pic>
        <p:pic>
          <p:nvPicPr>
            <p:cNvPr id="77" name="Number: 3">
              <a:extLst>
                <a:ext uri="{FF2B5EF4-FFF2-40B4-BE49-F238E27FC236}">
                  <a16:creationId xmlns="" xmlns:a16="http://schemas.microsoft.com/office/drawing/2014/main" id="{6ABA41A7-1FEF-476C-B710-5B319EECE403}"/>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081969" y="3973843"/>
              <a:ext cx="742557" cy="1203455"/>
            </a:xfrm>
            <a:prstGeom prst="rect">
              <a:avLst/>
            </a:prstGeom>
          </p:spPr>
        </p:pic>
      </p:grpSp>
      <p:pic>
        <p:nvPicPr>
          <p:cNvPr id="72" name="skeleton (rattling, footsteps) (spookymodem CC0, ogsoundfx CCBY3.0).mp3">
            <a:hlinkClick r:id="" action="ppaction://media"/>
            <a:extLst>
              <a:ext uri="{FF2B5EF4-FFF2-40B4-BE49-F238E27FC236}">
                <a16:creationId xmlns="" xmlns:a16="http://schemas.microsoft.com/office/drawing/2014/main" id="{8219E768-1796-4031-A5E8-8861A263EFDB}"/>
              </a:ext>
            </a:extLst>
          </p:cNvPr>
          <p:cNvPicPr>
            <a:picLocks noChangeAspect="1"/>
          </p:cNvPicPr>
          <p:nvPr>
            <a:audioFile r:link="rId18"/>
            <p:extLst>
              <p:ext uri="{DAA4B4D4-6D71-4841-9C94-3DE7FCFB9230}">
                <p14:media xmlns:p14="http://schemas.microsoft.com/office/powerpoint/2010/main" r:embed="rId17"/>
              </p:ext>
            </p:extLst>
          </p:nvPr>
        </p:nvPicPr>
        <p:blipFill>
          <a:blip r:embed="rId24"/>
          <a:stretch>
            <a:fillRect/>
          </a:stretch>
        </p:blipFill>
        <p:spPr>
          <a:xfrm>
            <a:off x="-2839589" y="-80315"/>
            <a:ext cx="487363" cy="487363"/>
          </a:xfrm>
          <a:prstGeom prst="rect">
            <a:avLst/>
          </a:prstGeom>
        </p:spPr>
      </p:pic>
      <p:sp>
        <p:nvSpPr>
          <p:cNvPr id="67" name="Skeleton Reward Shade">
            <a:extLst>
              <a:ext uri="{FF2B5EF4-FFF2-40B4-BE49-F238E27FC236}">
                <a16:creationId xmlns="" xmlns:a16="http://schemas.microsoft.com/office/drawing/2014/main" id="{BF874C64-C6A2-4E18-9FE8-6B0814D69CA2}"/>
              </a:ext>
            </a:extLst>
          </p:cNvPr>
          <p:cNvSpPr/>
          <p:nvPr/>
        </p:nvSpPr>
        <p:spPr>
          <a:xfrm>
            <a:off x="0" y="0"/>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8" name="Monster Skull -1">
            <a:extLst>
              <a:ext uri="{FF2B5EF4-FFF2-40B4-BE49-F238E27FC236}">
                <a16:creationId xmlns="" xmlns:a16="http://schemas.microsoft.com/office/drawing/2014/main" id="{7323773A-9318-4FBD-ADD4-64A54A268310}"/>
              </a:ext>
            </a:extLst>
          </p:cNvPr>
          <p:cNvGrpSpPr/>
          <p:nvPr/>
        </p:nvGrpSpPr>
        <p:grpSpPr>
          <a:xfrm>
            <a:off x="4785527" y="163367"/>
            <a:ext cx="1707137" cy="1743459"/>
            <a:chOff x="1606322" y="6182940"/>
            <a:chExt cx="1707137" cy="1743459"/>
          </a:xfrm>
        </p:grpSpPr>
        <p:pic>
          <p:nvPicPr>
            <p:cNvPr id="69" name="Skull- Bronze">
              <a:extLst>
                <a:ext uri="{FF2B5EF4-FFF2-40B4-BE49-F238E27FC236}">
                  <a16:creationId xmlns="" xmlns:a16="http://schemas.microsoft.com/office/drawing/2014/main" id="{047A0B75-124C-41B0-B3F4-47CCDBE55B92}"/>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606322" y="6182940"/>
              <a:ext cx="1707137" cy="1743459"/>
            </a:xfrm>
            <a:prstGeom prst="rect">
              <a:avLst/>
            </a:prstGeom>
          </p:spPr>
        </p:pic>
        <p:pic>
          <p:nvPicPr>
            <p:cNvPr id="70" name="Number: -1">
              <a:extLst>
                <a:ext uri="{FF2B5EF4-FFF2-40B4-BE49-F238E27FC236}">
                  <a16:creationId xmlns="" xmlns:a16="http://schemas.microsoft.com/office/drawing/2014/main" id="{DFB4FAE1-6511-4552-B242-D7E43DDBFD5C}"/>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768660" y="6404526"/>
              <a:ext cx="1284788" cy="1030374"/>
            </a:xfrm>
            <a:prstGeom prst="rect">
              <a:avLst/>
            </a:prstGeom>
          </p:spPr>
        </p:pic>
      </p:grpSp>
      <p:pic>
        <p:nvPicPr>
          <p:cNvPr id="86" name="golem (door) (CastIronCarousel CCBY3.0).mp3">
            <a:hlinkClick r:id="" action="ppaction://media"/>
            <a:extLst>
              <a:ext uri="{FF2B5EF4-FFF2-40B4-BE49-F238E27FC236}">
                <a16:creationId xmlns="" xmlns:a16="http://schemas.microsoft.com/office/drawing/2014/main" id="{51ACFEEE-6A5A-470E-9FEA-49A4A9771A4E}"/>
              </a:ext>
            </a:extLst>
          </p:cNvPr>
          <p:cNvPicPr>
            <a:picLocks noChangeAspect="1"/>
          </p:cNvPicPr>
          <p:nvPr>
            <a:audioFile r:link="rId20"/>
            <p:extLst>
              <p:ext uri="{DAA4B4D4-6D71-4841-9C94-3DE7FCFB9230}">
                <p14:media xmlns:p14="http://schemas.microsoft.com/office/powerpoint/2010/main" r:embed="rId19"/>
              </p:ext>
            </p:extLst>
          </p:nvPr>
        </p:nvPicPr>
        <p:blipFill>
          <a:blip r:embed="rId37"/>
          <a:stretch>
            <a:fillRect/>
          </a:stretch>
        </p:blipFill>
        <p:spPr>
          <a:xfrm>
            <a:off x="19199416" y="1601888"/>
            <a:ext cx="487363" cy="487363"/>
          </a:xfrm>
          <a:prstGeom prst="rect">
            <a:avLst/>
          </a:prstGeom>
        </p:spPr>
      </p:pic>
      <p:sp>
        <p:nvSpPr>
          <p:cNvPr id="73" name="Golem Reward Shade">
            <a:extLst>
              <a:ext uri="{FF2B5EF4-FFF2-40B4-BE49-F238E27FC236}">
                <a16:creationId xmlns="" xmlns:a16="http://schemas.microsoft.com/office/drawing/2014/main" id="{069C726A-6E9C-499C-8D93-77545CC36209}"/>
              </a:ext>
            </a:extLst>
          </p:cNvPr>
          <p:cNvSpPr/>
          <p:nvPr/>
        </p:nvSpPr>
        <p:spPr>
          <a:xfrm>
            <a:off x="7309173" y="2052088"/>
            <a:ext cx="7315200" cy="2057400"/>
          </a:xfrm>
          <a:prstGeom prst="rect">
            <a:avLst/>
          </a:prstGeom>
          <a:solidFill>
            <a:schemeClr val="tx1">
              <a:alpha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2" name="Monster Skull -3">
            <a:extLst>
              <a:ext uri="{FF2B5EF4-FFF2-40B4-BE49-F238E27FC236}">
                <a16:creationId xmlns="" xmlns:a16="http://schemas.microsoft.com/office/drawing/2014/main" id="{E5F1840D-A93F-4A4B-9B37-A3B2E85C9ABB}"/>
              </a:ext>
            </a:extLst>
          </p:cNvPr>
          <p:cNvGrpSpPr/>
          <p:nvPr/>
        </p:nvGrpSpPr>
        <p:grpSpPr>
          <a:xfrm>
            <a:off x="8096613" y="2205582"/>
            <a:ext cx="1707136" cy="1743459"/>
            <a:chOff x="1606322" y="1527117"/>
            <a:chExt cx="1707136" cy="1743459"/>
          </a:xfrm>
        </p:grpSpPr>
        <p:pic>
          <p:nvPicPr>
            <p:cNvPr id="83" name="Skull- Gold">
              <a:extLst>
                <a:ext uri="{FF2B5EF4-FFF2-40B4-BE49-F238E27FC236}">
                  <a16:creationId xmlns="" xmlns:a16="http://schemas.microsoft.com/office/drawing/2014/main" id="{F0C98F37-5D49-49A3-8EE6-987F0CE0876C}"/>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606322" y="1527117"/>
              <a:ext cx="1707136" cy="1743459"/>
            </a:xfrm>
            <a:prstGeom prst="rect">
              <a:avLst/>
            </a:prstGeom>
          </p:spPr>
        </p:pic>
        <p:pic>
          <p:nvPicPr>
            <p:cNvPr id="84" name="Number: -3">
              <a:extLst>
                <a:ext uri="{FF2B5EF4-FFF2-40B4-BE49-F238E27FC236}">
                  <a16:creationId xmlns="" xmlns:a16="http://schemas.microsoft.com/office/drawing/2014/main" id="{8DB9EDFD-8E37-4FF8-A445-360DA7A4E180}"/>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768978" y="1742388"/>
              <a:ext cx="1335523" cy="1220318"/>
            </a:xfrm>
            <a:prstGeom prst="rect">
              <a:avLst/>
            </a:prstGeom>
          </p:spPr>
        </p:pic>
      </p:grpSp>
      <p:sp>
        <p:nvSpPr>
          <p:cNvPr id="3" name="Shadow 8"/>
          <p:cNvSpPr/>
          <p:nvPr/>
        </p:nvSpPr>
        <p:spPr>
          <a:xfrm>
            <a:off x="731520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 7"/>
          <p:cNvSpPr/>
          <p:nvPr/>
        </p:nvSpPr>
        <p:spPr>
          <a:xfrm>
            <a:off x="0" y="61722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dow 6"/>
          <p:cNvSpPr/>
          <p:nvPr/>
        </p:nvSpPr>
        <p:spPr>
          <a:xfrm>
            <a:off x="731520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hadow 5"/>
          <p:cNvSpPr/>
          <p:nvPr/>
        </p:nvSpPr>
        <p:spPr>
          <a:xfrm>
            <a:off x="0" y="41148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hadow 4"/>
          <p:cNvSpPr/>
          <p:nvPr/>
        </p:nvSpPr>
        <p:spPr>
          <a:xfrm>
            <a:off x="731520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dow 3"/>
          <p:cNvSpPr/>
          <p:nvPr/>
        </p:nvSpPr>
        <p:spPr>
          <a:xfrm>
            <a:off x="0" y="205740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dow 2"/>
          <p:cNvSpPr/>
          <p:nvPr/>
        </p:nvSpPr>
        <p:spPr>
          <a:xfrm>
            <a:off x="731520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hadow 1"/>
          <p:cNvSpPr/>
          <p:nvPr/>
        </p:nvSpPr>
        <p:spPr>
          <a:xfrm>
            <a:off x="0" y="0"/>
            <a:ext cx="7315200" cy="2057400"/>
          </a:xfrm>
          <a:prstGeom prst="rect">
            <a:avLst/>
          </a:prstGeom>
          <a:solidFill>
            <a:schemeClr val="tx1">
              <a:alpha val="18000"/>
            </a:schemeClr>
          </a:solidFill>
          <a:ln>
            <a:noFill/>
          </a:ln>
          <a:effectLst>
            <a:outerShdw blurRad="1270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 Wall 8">
            <a:extLst>
              <a:ext uri="{FF2B5EF4-FFF2-40B4-BE49-F238E27FC236}">
                <a16:creationId xmlns="" xmlns:a16="http://schemas.microsoft.com/office/drawing/2014/main" id="{76B83E78-1687-430A-A154-5FE845923C15}"/>
              </a:ext>
            </a:extLst>
          </p:cNvPr>
          <p:cNvSpPr/>
          <p:nvPr/>
        </p:nvSpPr>
        <p:spPr>
          <a:xfrm>
            <a:off x="7315200" y="61722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6" name="Text / Wall 7">
            <a:extLst>
              <a:ext uri="{FF2B5EF4-FFF2-40B4-BE49-F238E27FC236}">
                <a16:creationId xmlns="" xmlns:a16="http://schemas.microsoft.com/office/drawing/2014/main" id="{5324BB99-151E-467F-90FF-BAFA7D1AA7D0}"/>
              </a:ext>
            </a:extLst>
          </p:cNvPr>
          <p:cNvSpPr/>
          <p:nvPr/>
        </p:nvSpPr>
        <p:spPr>
          <a:xfrm>
            <a:off x="0" y="61722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5" name="Text / Wall 6">
            <a:extLst>
              <a:ext uri="{FF2B5EF4-FFF2-40B4-BE49-F238E27FC236}">
                <a16:creationId xmlns="" xmlns:a16="http://schemas.microsoft.com/office/drawing/2014/main" id="{B339C2AD-307E-408E-9BBD-9B65E6B57747}"/>
              </a:ext>
            </a:extLst>
          </p:cNvPr>
          <p:cNvSpPr/>
          <p:nvPr/>
        </p:nvSpPr>
        <p:spPr>
          <a:xfrm>
            <a:off x="7315200" y="41148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4" name="Text / Wall 5">
            <a:extLst>
              <a:ext uri="{FF2B5EF4-FFF2-40B4-BE49-F238E27FC236}">
                <a16:creationId xmlns="" xmlns:a16="http://schemas.microsoft.com/office/drawing/2014/main" id="{43FCD7A7-F598-406C-B82A-00FE064C45BA}"/>
              </a:ext>
            </a:extLst>
          </p:cNvPr>
          <p:cNvSpPr/>
          <p:nvPr/>
        </p:nvSpPr>
        <p:spPr>
          <a:xfrm>
            <a:off x="0" y="41148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2" name="Text / Wall 4">
            <a:extLst>
              <a:ext uri="{FF2B5EF4-FFF2-40B4-BE49-F238E27FC236}">
                <a16:creationId xmlns="" xmlns:a16="http://schemas.microsoft.com/office/drawing/2014/main" id="{9E082CB4-CD90-4EF8-AD89-3EC019B63D56}"/>
              </a:ext>
            </a:extLst>
          </p:cNvPr>
          <p:cNvSpPr/>
          <p:nvPr/>
        </p:nvSpPr>
        <p:spPr>
          <a:xfrm>
            <a:off x="7315200" y="20574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1" name="Text / Wall 3">
            <a:extLst>
              <a:ext uri="{FF2B5EF4-FFF2-40B4-BE49-F238E27FC236}">
                <a16:creationId xmlns="" xmlns:a16="http://schemas.microsoft.com/office/drawing/2014/main" id="{242100F4-FD61-4CF5-8DE5-DDEDDDB64A28}"/>
              </a:ext>
            </a:extLst>
          </p:cNvPr>
          <p:cNvSpPr/>
          <p:nvPr/>
        </p:nvSpPr>
        <p:spPr>
          <a:xfrm>
            <a:off x="0" y="205740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20" name="Text / Wall 2">
            <a:extLst>
              <a:ext uri="{FF2B5EF4-FFF2-40B4-BE49-F238E27FC236}">
                <a16:creationId xmlns="" xmlns:a16="http://schemas.microsoft.com/office/drawing/2014/main" id="{FFF0791A-7933-4B5B-A078-368E6AFA2F90}"/>
              </a:ext>
            </a:extLst>
          </p:cNvPr>
          <p:cNvSpPr/>
          <p:nvPr/>
        </p:nvSpPr>
        <p:spPr>
          <a:xfrm>
            <a:off x="7315200" y="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sp>
        <p:nvSpPr>
          <p:cNvPr id="4" name="Text / Wall 1">
            <a:extLst>
              <a:ext uri="{FF2B5EF4-FFF2-40B4-BE49-F238E27FC236}">
                <a16:creationId xmlns="" xmlns:a16="http://schemas.microsoft.com/office/drawing/2014/main" id="{327FAA3B-ED7D-4DF2-B939-A7D61D4AC382}"/>
              </a:ext>
            </a:extLst>
          </p:cNvPr>
          <p:cNvSpPr/>
          <p:nvPr/>
        </p:nvSpPr>
        <p:spPr>
          <a:xfrm>
            <a:off x="0" y="0"/>
            <a:ext cx="7315200" cy="2057400"/>
          </a:xfrm>
          <a:prstGeom prst="rect">
            <a:avLst/>
          </a:prstGeom>
          <a:blipFill dpi="0" rotWithShape="1">
            <a:blip r:embed="rId4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57200" tIns="274320" rIns="457200" bIns="0" rtlCol="0" anchor="ctr" anchorCtr="0"/>
          <a:lstStyle/>
          <a:p>
            <a:pPr algn="ctr">
              <a:lnSpc>
                <a:spcPts val="6000"/>
              </a:lnSpc>
            </a:pPr>
            <a:r>
              <a:rPr lang="en-US" sz="6000" dirty="0">
                <a:solidFill>
                  <a:schemeClr val="tx1"/>
                </a:solidFill>
                <a:latin typeface="Kalam" panose="02000000000000000000" pitchFamily="2" charset="0"/>
                <a:cs typeface="Kalam" panose="02000000000000000000" pitchFamily="2" charset="0"/>
              </a:rPr>
              <a:t>Write your sentence here.</a:t>
            </a:r>
          </a:p>
        </p:txBody>
      </p:sp>
      <p:pic>
        <p:nvPicPr>
          <p:cNvPr id="38" name="2- Archer (Left) gif">
            <a:extLst>
              <a:ext uri="{FF2B5EF4-FFF2-40B4-BE49-F238E27FC236}">
                <a16:creationId xmlns="" xmlns:a16="http://schemas.microsoft.com/office/drawing/2014/main" id="{1CEAF822-9078-4B2B-94C3-7F7580ED9719}"/>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a:off x="-1977149" y="4123981"/>
            <a:ext cx="1938528" cy="1938528"/>
          </a:xfrm>
          <a:prstGeom prst="rect">
            <a:avLst/>
          </a:prstGeom>
        </p:spPr>
      </p:pic>
      <p:pic>
        <p:nvPicPr>
          <p:cNvPr id="44" name="2- Knight (Right) gif">
            <a:extLst>
              <a:ext uri="{FF2B5EF4-FFF2-40B4-BE49-F238E27FC236}">
                <a16:creationId xmlns="" xmlns:a16="http://schemas.microsoft.com/office/drawing/2014/main" id="{5719FD4E-BC83-4D0E-B579-B0B41A1F0B43}"/>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flipH="1">
            <a:off x="14713724" y="3996486"/>
            <a:ext cx="1801859" cy="2109493"/>
          </a:xfrm>
          <a:prstGeom prst="rect">
            <a:avLst/>
          </a:prstGeom>
        </p:spPr>
      </p:pic>
      <p:pic>
        <p:nvPicPr>
          <p:cNvPr id="32" name="3- Ninja gif">
            <a:extLst>
              <a:ext uri="{FF2B5EF4-FFF2-40B4-BE49-F238E27FC236}">
                <a16:creationId xmlns="" xmlns:a16="http://schemas.microsoft.com/office/drawing/2014/main" id="{619AB4D4-5804-41E6-9E60-BD1323CF188B}"/>
              </a:ext>
            </a:extLst>
          </p:cNvPr>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flipH="1">
            <a:off x="14692464" y="6253717"/>
            <a:ext cx="1775604" cy="2091267"/>
          </a:xfrm>
          <a:prstGeom prst="rect">
            <a:avLst/>
          </a:prstGeom>
        </p:spPr>
      </p:pic>
      <p:pic>
        <p:nvPicPr>
          <p:cNvPr id="57" name="4- Paladin gif">
            <a:extLst>
              <a:ext uri="{FF2B5EF4-FFF2-40B4-BE49-F238E27FC236}">
                <a16:creationId xmlns="" xmlns:a16="http://schemas.microsoft.com/office/drawing/2014/main" id="{D2CAD28B-607F-426A-B8EA-5723A5DDF80E}"/>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flipH="1">
            <a:off x="14653335" y="-990552"/>
            <a:ext cx="4340104" cy="3225752"/>
          </a:xfrm>
          <a:prstGeom prst="rect">
            <a:avLst/>
          </a:prstGeom>
        </p:spPr>
      </p:pic>
      <p:pic>
        <p:nvPicPr>
          <p:cNvPr id="66" name="Special- Thief (Left) gif">
            <a:extLst>
              <a:ext uri="{FF2B5EF4-FFF2-40B4-BE49-F238E27FC236}">
                <a16:creationId xmlns="" xmlns:a16="http://schemas.microsoft.com/office/drawing/2014/main" id="{2678E21A-37B5-4185-8FAE-17BB71EAF07D}"/>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793611" y="6075538"/>
            <a:ext cx="1620833" cy="2039112"/>
          </a:xfrm>
          <a:prstGeom prst="rect">
            <a:avLst/>
          </a:prstGeom>
        </p:spPr>
      </p:pic>
      <p:pic>
        <p:nvPicPr>
          <p:cNvPr id="71" name="-1 Skeleton gif">
            <a:extLst>
              <a:ext uri="{FF2B5EF4-FFF2-40B4-BE49-F238E27FC236}">
                <a16:creationId xmlns="" xmlns:a16="http://schemas.microsoft.com/office/drawing/2014/main" id="{5373411D-F0F5-44B2-BE1A-E29B57BF791E}"/>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2469973" y="-100258"/>
            <a:ext cx="2397174" cy="2047586"/>
          </a:xfrm>
          <a:prstGeom prst="rect">
            <a:avLst/>
          </a:prstGeom>
        </p:spPr>
      </p:pic>
      <p:pic>
        <p:nvPicPr>
          <p:cNvPr id="78" name="Special- Witch (Left) gif">
            <a:extLst>
              <a:ext uri="{FF2B5EF4-FFF2-40B4-BE49-F238E27FC236}">
                <a16:creationId xmlns="" xmlns:a16="http://schemas.microsoft.com/office/drawing/2014/main" id="{3871123E-FAC4-4205-A745-2ED747C5D93A}"/>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2166099" y="2039245"/>
            <a:ext cx="2034540" cy="2034540"/>
          </a:xfrm>
          <a:prstGeom prst="rect">
            <a:avLst/>
          </a:prstGeom>
        </p:spPr>
      </p:pic>
      <p:pic>
        <p:nvPicPr>
          <p:cNvPr id="85" name="-3 Golem gif">
            <a:extLst>
              <a:ext uri="{FF2B5EF4-FFF2-40B4-BE49-F238E27FC236}">
                <a16:creationId xmlns="" xmlns:a16="http://schemas.microsoft.com/office/drawing/2014/main" id="{580F5E38-A5DA-4E90-A0DA-70E62DBB2EB0}"/>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flipH="1">
            <a:off x="14744353" y="474746"/>
            <a:ext cx="4911797" cy="3874093"/>
          </a:xfrm>
          <a:prstGeom prst="rect">
            <a:avLst/>
          </a:prstGeom>
        </p:spPr>
      </p:pic>
    </p:spTree>
    <p:extLst>
      <p:ext uri="{BB962C8B-B14F-4D97-AF65-F5344CB8AC3E}">
        <p14:creationId xmlns:p14="http://schemas.microsoft.com/office/powerpoint/2010/main" val="74071472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65"/>
                                </p:stCondLst>
                                <p:childTnLst>
                                  <p:par>
                                    <p:cTn id="76" presetID="1" presetClass="entr" presetSubtype="0" fill="hold" nodeType="afterEffect">
                                      <p:stCondLst>
                                        <p:cond delay="0"/>
                                      </p:stCondLst>
                                      <p:childTnLst>
                                        <p:set>
                                          <p:cBhvr>
                                            <p:cTn id="77" dur="1" fill="hold">
                                              <p:stCondLst>
                                                <p:cond delay="0"/>
                                              </p:stCondLst>
                                            </p:cTn>
                                            <p:tgtEl>
                                              <p:spTgt spid="71"/>
                                            </p:tgtEl>
                                            <p:attrNameLst>
                                              <p:attrName>style.visibility</p:attrName>
                                            </p:attrNameLst>
                                          </p:cBhvr>
                                          <p:to>
                                            <p:strVal val="visible"/>
                                          </p:to>
                                        </p:set>
                                      </p:childTnLst>
                                    </p:cTn>
                                  </p:par>
                                </p:childTnLst>
                              </p:cTn>
                            </p:par>
                            <p:par>
                              <p:cTn id="78" fill="hold">
                                <p:stCondLst>
                                  <p:cond delay="365"/>
                                </p:stCondLst>
                                <p:childTnLst>
                                  <p:par>
                                    <p:cTn id="79" presetID="42" presetClass="path" presetSubtype="0" accel="50000" decel="50000" fill="hold" nodeType="afterEffect">
                                      <p:stCondLst>
                                        <p:cond delay="0"/>
                                      </p:stCondLst>
                                      <p:childTnLst>
                                        <p:animMotion origin="layout" path="M 4.0625E-6 1.48148E-6 L 0.26052 0.00077 " pathEditMode="relative" rAng="0" ptsTypes="AA">
                                          <p:cBhvr>
                                            <p:cTn id="80" dur="1500" fill="hold"/>
                                            <p:tgtEl>
                                              <p:spTgt spid="71"/>
                                            </p:tgtEl>
                                            <p:attrNameLst>
                                              <p:attrName>ppt_x</p:attrName>
                                              <p:attrName>ppt_y</p:attrName>
                                            </p:attrNameLst>
                                          </p:cBhvr>
                                          <p:rCtr x="13021" y="39"/>
                                        </p:animMotion>
                                      </p:childTnLst>
                                    </p:cTn>
                                  </p:par>
                                  <p:par>
                                    <p:cTn id="81" presetID="1" presetClass="mediacall" presetSubtype="0" fill="hold" nodeType="withEffect">
                                      <p:stCondLst>
                                        <p:cond delay="250"/>
                                      </p:stCondLst>
                                      <p:childTnLst>
                                        <p:cmd type="call" cmd="playFrom(0.0)">
                                          <p:cBhvr>
                                            <p:cTn id="82" dur="1416" fill="hold"/>
                                            <p:tgtEl>
                                              <p:spTgt spid="72"/>
                                            </p:tgtEl>
                                          </p:cBhvr>
                                        </p:cmd>
                                      </p:childTnLst>
                                    </p:cTn>
                                  </p:par>
                                  <p:par>
                                    <p:cTn id="83" presetID="10" presetClass="entr" presetSubtype="0" fill="hold" grpId="0" nodeType="withEffect">
                                      <p:stCondLst>
                                        <p:cond delay="50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nodeType="withEffect">
                                      <p:stCondLst>
                                        <p:cond delay="100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childTnLst>
                              </p:cTn>
                            </p:par>
                            <p:par>
                              <p:cTn id="89" fill="hold">
                                <p:stCondLst>
                                  <p:cond delay="2031"/>
                                </p:stCondLst>
                                <p:childTnLst>
                                  <p:par>
                                    <p:cTn id="90" presetID="10" presetClass="exit" presetSubtype="0" fill="hold" nodeType="afterEffect">
                                      <p:stCondLst>
                                        <p:cond delay="5000"/>
                                      </p:stCondLst>
                                      <p:childTnLst>
                                        <p:animEffect transition="out" filter="fade">
                                          <p:cBhvr>
                                            <p:cTn id="91" dur="1000"/>
                                            <p:tgtEl>
                                              <p:spTgt spid="71"/>
                                            </p:tgtEl>
                                          </p:cBhvr>
                                        </p:animEffect>
                                        <p:set>
                                          <p:cBhvr>
                                            <p:cTn id="92" dur="1" fill="hold">
                                              <p:stCondLst>
                                                <p:cond delay="999"/>
                                              </p:stCondLst>
                                            </p:cTn>
                                            <p:tgtEl>
                                              <p:spTgt spid="71"/>
                                            </p:tgtEl>
                                            <p:attrNameLst>
                                              <p:attrName>style.visibility</p:attrName>
                                            </p:attrNameLst>
                                          </p:cBhvr>
                                          <p:to>
                                            <p:strVal val="hidden"/>
                                          </p:to>
                                        </p:set>
                                      </p:childTnLst>
                                    </p:cTn>
                                  </p:par>
                                  <p:par>
                                    <p:cTn id="93" presetID="10" presetClass="exit" presetSubtype="0" fill="hold" nodeType="withEffect">
                                      <p:stCondLst>
                                        <p:cond delay="5000"/>
                                      </p:stCondLst>
                                      <p:childTnLst>
                                        <p:animEffect transition="out" filter="fade">
                                          <p:cBhvr>
                                            <p:cTn id="94" dur="1000"/>
                                            <p:tgtEl>
                                              <p:spTgt spid="68"/>
                                            </p:tgtEl>
                                          </p:cBhvr>
                                        </p:animEffect>
                                        <p:set>
                                          <p:cBhvr>
                                            <p:cTn id="95" dur="1" fill="hold">
                                              <p:stCondLst>
                                                <p:cond delay="999"/>
                                              </p:stCondLst>
                                            </p:cTn>
                                            <p:tgtEl>
                                              <p:spTgt spid="68"/>
                                            </p:tgtEl>
                                            <p:attrNameLst>
                                              <p:attrName>style.visibility</p:attrName>
                                            </p:attrNameLst>
                                          </p:cBhvr>
                                          <p:to>
                                            <p:strVal val="hidden"/>
                                          </p:to>
                                        </p:set>
                                      </p:childTnLst>
                                    </p:cTn>
                                  </p:par>
                                  <p:par>
                                    <p:cTn id="96" presetID="10" presetClass="exit" presetSubtype="0" fill="hold" grpId="1" nodeType="withEffect">
                                      <p:stCondLst>
                                        <p:cond delay="5000"/>
                                      </p:stCondLst>
                                      <p:childTnLst>
                                        <p:animEffect transition="out" filter="fade">
                                          <p:cBhvr>
                                            <p:cTn id="97" dur="1000"/>
                                            <p:tgtEl>
                                              <p:spTgt spid="67"/>
                                            </p:tgtEl>
                                          </p:cBhvr>
                                        </p:animEffect>
                                        <p:set>
                                          <p:cBhvr>
                                            <p:cTn id="98" dur="1" fill="hold">
                                              <p:stCondLst>
                                                <p:cond delay="9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9" restart="whenNotActive" fill="hold" evtFilter="cancelBubble" nodeType="interactiveSeq">
                    <p:stCondLst>
                      <p:cond evt="onClick" delay="0">
                        <p:tgtEl>
                          <p:spTgt spid="20"/>
                        </p:tgtEl>
                      </p:cond>
                    </p:stCondLst>
                    <p:endSync evt="end" delay="0">
                      <p:rtn val="all"/>
                    </p:endSync>
                    <p:childTnLst>
                      <p:par>
                        <p:cTn id="100" fill="hold">
                          <p:stCondLst>
                            <p:cond delay="0"/>
                          </p:stCondLst>
                          <p:childTnLst>
                            <p:par>
                              <p:cTn id="101" fill="hold">
                                <p:stCondLst>
                                  <p:cond delay="0"/>
                                </p:stCondLst>
                                <p:childTnLst>
                                  <p:par>
                                    <p:cTn id="102" presetID="2" presetClass="exit" presetSubtype="3" fill="hold" grpId="1" nodeType="clickEffect">
                                      <p:stCondLst>
                                        <p:cond delay="0"/>
                                      </p:stCondLst>
                                      <p:childTnLst>
                                        <p:anim calcmode="lin" valueType="num">
                                          <p:cBhvr additive="base">
                                            <p:cTn id="103" dur="350"/>
                                            <p:tgtEl>
                                              <p:spTgt spid="20"/>
                                            </p:tgtEl>
                                            <p:attrNameLst>
                                              <p:attrName>ppt_x</p:attrName>
                                            </p:attrNameLst>
                                          </p:cBhvr>
                                          <p:tavLst>
                                            <p:tav tm="0">
                                              <p:val>
                                                <p:strVal val="ppt_x"/>
                                              </p:val>
                                            </p:tav>
                                            <p:tav tm="100000">
                                              <p:val>
                                                <p:strVal val="1+ppt_w/2"/>
                                              </p:val>
                                            </p:tav>
                                          </p:tavLst>
                                        </p:anim>
                                        <p:anim calcmode="lin" valueType="num">
                                          <p:cBhvr additive="base">
                                            <p:cTn id="104" dur="350"/>
                                            <p:tgtEl>
                                              <p:spTgt spid="20"/>
                                            </p:tgtEl>
                                            <p:attrNameLst>
                                              <p:attrName>ppt_y</p:attrName>
                                            </p:attrNameLst>
                                          </p:cBhvr>
                                          <p:tavLst>
                                            <p:tav tm="0">
                                              <p:val>
                                                <p:strVal val="ppt_y"/>
                                              </p:val>
                                            </p:tav>
                                            <p:tav tm="100000">
                                              <p:val>
                                                <p:strVal val="0-ppt_h/2"/>
                                              </p:val>
                                            </p:tav>
                                          </p:tavLst>
                                        </p:anim>
                                        <p:set>
                                          <p:cBhvr>
                                            <p:cTn id="105" dur="1" fill="hold">
                                              <p:stCondLst>
                                                <p:cond delay="349"/>
                                              </p:stCondLst>
                                            </p:cTn>
                                            <p:tgtEl>
                                              <p:spTgt spid="20"/>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100"/>
                                            <p:tgtEl>
                                              <p:spTgt spid="52"/>
                                            </p:tgtEl>
                                          </p:cBhvr>
                                        </p:animEffect>
                                        <p:set>
                                          <p:cBhvr>
                                            <p:cTn id="108" dur="1" fill="hold">
                                              <p:stCondLst>
                                                <p:cond delay="99"/>
                                              </p:stCondLst>
                                            </p:cTn>
                                            <p:tgtEl>
                                              <p:spTgt spid="52"/>
                                            </p:tgtEl>
                                            <p:attrNameLst>
                                              <p:attrName>style.visibility</p:attrName>
                                            </p:attrNameLst>
                                          </p:cBhvr>
                                          <p:to>
                                            <p:strVal val="hidden"/>
                                          </p:to>
                                        </p:set>
                                      </p:childTnLst>
                                    </p:cTn>
                                  </p:par>
                                  <p:par>
                                    <p:cTn id="109" presetID="1" presetClass="mediacall" presetSubtype="0" fill="hold" nodeType="withEffect">
                                      <p:stCondLst>
                                        <p:cond delay="0"/>
                                      </p:stCondLst>
                                      <p:childTnLst>
                                        <p:cmd type="call" cmd="playFrom(0.0)">
                                          <p:cBhvr>
                                            <p:cTn id="110" dur="339" fill="hold"/>
                                            <p:tgtEl>
                                              <p:spTgt spid="9"/>
                                            </p:tgtEl>
                                          </p:cBhvr>
                                        </p:cmd>
                                      </p:childTnLst>
                                    </p:cTn>
                                  </p:par>
                                  <p:par>
                                    <p:cTn id="111" presetID="1" presetClass="entr" presetSubtype="0" fill="hold" nodeType="withEffect">
                                      <p:stCondLst>
                                        <p:cond delay="0"/>
                                      </p:stCondLst>
                                      <p:childTnLst>
                                        <p:set>
                                          <p:cBhvr>
                                            <p:cTn id="112" dur="1" fill="hold">
                                              <p:stCondLst>
                                                <p:cond delay="0"/>
                                              </p:stCondLst>
                                            </p:cTn>
                                            <p:tgtEl>
                                              <p:spTgt spid="57"/>
                                            </p:tgtEl>
                                            <p:attrNameLst>
                                              <p:attrName>style.visibility</p:attrName>
                                            </p:attrNameLst>
                                          </p:cBhvr>
                                          <p:to>
                                            <p:strVal val="visible"/>
                                          </p:to>
                                        </p:set>
                                      </p:childTnLst>
                                    </p:cTn>
                                  </p:par>
                                </p:childTnLst>
                              </p:cTn>
                            </p:par>
                            <p:par>
                              <p:cTn id="113" fill="hold">
                                <p:stCondLst>
                                  <p:cond delay="365"/>
                                </p:stCondLst>
                                <p:childTnLst>
                                  <p:par>
                                    <p:cTn id="114" presetID="42" presetClass="path" presetSubtype="0" accel="50000" decel="50000" fill="hold" nodeType="afterEffect">
                                      <p:stCondLst>
                                        <p:cond delay="0"/>
                                      </p:stCondLst>
                                      <p:childTnLst>
                                        <p:animMotion origin="layout" path="M 1.90972E-6 2.71605E-6 L -0.34777 0.00771 " pathEditMode="relative" rAng="0" ptsTypes="AA">
                                          <p:cBhvr>
                                            <p:cTn id="115" dur="1500" fill="hold"/>
                                            <p:tgtEl>
                                              <p:spTgt spid="57"/>
                                            </p:tgtEl>
                                            <p:attrNameLst>
                                              <p:attrName>ppt_x</p:attrName>
                                              <p:attrName>ppt_y</p:attrName>
                                            </p:attrNameLst>
                                          </p:cBhvr>
                                          <p:rCtr x="-17394" y="386"/>
                                        </p:animMotion>
                                      </p:childTnLst>
                                    </p:cTn>
                                  </p:par>
                                  <p:par>
                                    <p:cTn id="116" presetID="1" presetClass="mediacall" presetSubtype="0" fill="hold" nodeType="withEffect">
                                      <p:stCondLst>
                                        <p:cond delay="500"/>
                                      </p:stCondLst>
                                      <p:childTnLst>
                                        <p:cmd type="call" cmd="playFrom(0.0)">
                                          <p:cBhvr>
                                            <p:cTn id="117" dur="1933" fill="hold"/>
                                            <p:tgtEl>
                                              <p:spTgt spid="45"/>
                                            </p:tgtEl>
                                          </p:cBhvr>
                                        </p:cmd>
                                      </p:childTnLst>
                                    </p:cTn>
                                  </p:par>
                                  <p:par>
                                    <p:cTn id="118" presetID="10"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100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par>
                              <p:cTn id="124" fill="hold">
                                <p:stCondLst>
                                  <p:cond delay="2798"/>
                                </p:stCondLst>
                                <p:childTnLst>
                                  <p:par>
                                    <p:cTn id="125" presetID="10" presetClass="exit" presetSubtype="0" fill="hold" nodeType="afterEffect">
                                      <p:stCondLst>
                                        <p:cond delay="5000"/>
                                      </p:stCondLst>
                                      <p:childTnLst>
                                        <p:animEffect transition="out" filter="fade">
                                          <p:cBhvr>
                                            <p:cTn id="126" dur="1000"/>
                                            <p:tgtEl>
                                              <p:spTgt spid="57"/>
                                            </p:tgtEl>
                                          </p:cBhvr>
                                        </p:animEffect>
                                        <p:set>
                                          <p:cBhvr>
                                            <p:cTn id="127" dur="1" fill="hold">
                                              <p:stCondLst>
                                                <p:cond delay="999"/>
                                              </p:stCondLst>
                                            </p:cTn>
                                            <p:tgtEl>
                                              <p:spTgt spid="57"/>
                                            </p:tgtEl>
                                            <p:attrNameLst>
                                              <p:attrName>style.visibility</p:attrName>
                                            </p:attrNameLst>
                                          </p:cBhvr>
                                          <p:to>
                                            <p:strVal val="hidden"/>
                                          </p:to>
                                        </p:set>
                                      </p:childTnLst>
                                    </p:cTn>
                                  </p:par>
                                  <p:par>
                                    <p:cTn id="128" presetID="10" presetClass="exit" presetSubtype="0" fill="hold" nodeType="withEffect">
                                      <p:stCondLst>
                                        <p:cond delay="5000"/>
                                      </p:stCondLst>
                                      <p:childTnLst>
                                        <p:animEffect transition="out" filter="fade">
                                          <p:cBhvr>
                                            <p:cTn id="129" dur="1000"/>
                                            <p:tgtEl>
                                              <p:spTgt spid="54"/>
                                            </p:tgtEl>
                                          </p:cBhvr>
                                        </p:animEffect>
                                        <p:set>
                                          <p:cBhvr>
                                            <p:cTn id="130" dur="1" fill="hold">
                                              <p:stCondLst>
                                                <p:cond delay="999"/>
                                              </p:stCondLst>
                                            </p:cTn>
                                            <p:tgtEl>
                                              <p:spTgt spid="54"/>
                                            </p:tgtEl>
                                            <p:attrNameLst>
                                              <p:attrName>style.visibility</p:attrName>
                                            </p:attrNameLst>
                                          </p:cBhvr>
                                          <p:to>
                                            <p:strVal val="hidden"/>
                                          </p:to>
                                        </p:set>
                                      </p:childTnLst>
                                    </p:cTn>
                                  </p:par>
                                  <p:par>
                                    <p:cTn id="131" presetID="10" presetClass="exit" presetSubtype="0" fill="hold" grpId="1" nodeType="withEffect">
                                      <p:stCondLst>
                                        <p:cond delay="5000"/>
                                      </p:stCondLst>
                                      <p:childTnLst>
                                        <p:animEffect transition="out" filter="fade">
                                          <p:cBhvr>
                                            <p:cTn id="132" dur="1000"/>
                                            <p:tgtEl>
                                              <p:spTgt spid="46"/>
                                            </p:tgtEl>
                                          </p:cBhvr>
                                        </p:animEffect>
                                        <p:set>
                                          <p:cBhvr>
                                            <p:cTn id="133"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4" restart="whenNotActive" fill="hold" evtFilter="cancelBubble" nodeType="interactiveSeq">
                    <p:stCondLst>
                      <p:cond evt="onClick" delay="0">
                        <p:tgtEl>
                          <p:spTgt spid="21"/>
                        </p:tgtEl>
                      </p:cond>
                    </p:stCondLst>
                    <p:endSync evt="end" delay="0">
                      <p:rtn val="all"/>
                    </p:endSync>
                    <p:childTnLst>
                      <p:par>
                        <p:cTn id="135" fill="hold">
                          <p:stCondLst>
                            <p:cond delay="0"/>
                          </p:stCondLst>
                          <p:childTnLst>
                            <p:par>
                              <p:cTn id="136" fill="hold">
                                <p:stCondLst>
                                  <p:cond delay="0"/>
                                </p:stCondLst>
                                <p:childTnLst>
                                  <p:par>
                                    <p:cTn id="137" presetID="2" presetClass="exit" presetSubtype="8" fill="hold" grpId="1" nodeType="clickEffect">
                                      <p:stCondLst>
                                        <p:cond delay="0"/>
                                      </p:stCondLst>
                                      <p:childTnLst>
                                        <p:anim calcmode="lin" valueType="num">
                                          <p:cBhvr additive="base">
                                            <p:cTn id="138" dur="350"/>
                                            <p:tgtEl>
                                              <p:spTgt spid="21"/>
                                            </p:tgtEl>
                                            <p:attrNameLst>
                                              <p:attrName>ppt_x</p:attrName>
                                            </p:attrNameLst>
                                          </p:cBhvr>
                                          <p:tavLst>
                                            <p:tav tm="0">
                                              <p:val>
                                                <p:strVal val="ppt_x"/>
                                              </p:val>
                                            </p:tav>
                                            <p:tav tm="100000">
                                              <p:val>
                                                <p:strVal val="0-ppt_w/2"/>
                                              </p:val>
                                            </p:tav>
                                          </p:tavLst>
                                        </p:anim>
                                        <p:anim calcmode="lin" valueType="num">
                                          <p:cBhvr additive="base">
                                            <p:cTn id="139" dur="350"/>
                                            <p:tgtEl>
                                              <p:spTgt spid="21"/>
                                            </p:tgtEl>
                                            <p:attrNameLst>
                                              <p:attrName>ppt_y</p:attrName>
                                            </p:attrNameLst>
                                          </p:cBhvr>
                                          <p:tavLst>
                                            <p:tav tm="0">
                                              <p:val>
                                                <p:strVal val="ppt_y"/>
                                              </p:val>
                                            </p:tav>
                                            <p:tav tm="100000">
                                              <p:val>
                                                <p:strVal val="ppt_y"/>
                                              </p:val>
                                            </p:tav>
                                          </p:tavLst>
                                        </p:anim>
                                        <p:set>
                                          <p:cBhvr>
                                            <p:cTn id="140" dur="1" fill="hold">
                                              <p:stCondLst>
                                                <p:cond delay="349"/>
                                              </p:stCondLst>
                                            </p:cTn>
                                            <p:tgtEl>
                                              <p:spTgt spid="2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100"/>
                                            <p:tgtEl>
                                              <p:spTgt spid="51"/>
                                            </p:tgtEl>
                                          </p:cBhvr>
                                        </p:animEffect>
                                        <p:set>
                                          <p:cBhvr>
                                            <p:cTn id="143" dur="1" fill="hold">
                                              <p:stCondLst>
                                                <p:cond delay="99"/>
                                              </p:stCondLst>
                                            </p:cTn>
                                            <p:tgtEl>
                                              <p:spTgt spid="51"/>
                                            </p:tgtEl>
                                            <p:attrNameLst>
                                              <p:attrName>style.visibility</p:attrName>
                                            </p:attrNameLst>
                                          </p:cBhvr>
                                          <p:to>
                                            <p:strVal val="hidden"/>
                                          </p:to>
                                        </p:set>
                                      </p:childTnLst>
                                    </p:cTn>
                                  </p:par>
                                  <p:par>
                                    <p:cTn id="144" presetID="1" presetClass="mediacall" presetSubtype="0" fill="hold" nodeType="withEffect">
                                      <p:stCondLst>
                                        <p:cond delay="0"/>
                                      </p:stCondLst>
                                      <p:childTnLst>
                                        <p:cmd type="call" cmd="playFrom(0.0)">
                                          <p:cBhvr>
                                            <p:cTn id="145" dur="339" fill="hold"/>
                                            <p:tgtEl>
                                              <p:spTgt spid="9"/>
                                            </p:tgtEl>
                                          </p:cBhvr>
                                        </p:cmd>
                                      </p:childTnLst>
                                    </p:cTn>
                                  </p:par>
                                  <p:par>
                                    <p:cTn id="146" presetID="1" presetClass="entr" presetSubtype="0" fill="hold" nodeType="withEffect">
                                      <p:stCondLst>
                                        <p:cond delay="0"/>
                                      </p:stCondLst>
                                      <p:childTnLst>
                                        <p:set>
                                          <p:cBhvr>
                                            <p:cTn id="147" dur="1" fill="hold">
                                              <p:stCondLst>
                                                <p:cond delay="0"/>
                                              </p:stCondLst>
                                            </p:cTn>
                                            <p:tgtEl>
                                              <p:spTgt spid="78"/>
                                            </p:tgtEl>
                                            <p:attrNameLst>
                                              <p:attrName>style.visibility</p:attrName>
                                            </p:attrNameLst>
                                          </p:cBhvr>
                                          <p:to>
                                            <p:strVal val="visible"/>
                                          </p:to>
                                        </p:set>
                                      </p:childTnLst>
                                    </p:cTn>
                                  </p:par>
                                </p:childTnLst>
                              </p:cTn>
                            </p:par>
                            <p:par>
                              <p:cTn id="148" fill="hold">
                                <p:stCondLst>
                                  <p:cond delay="350"/>
                                </p:stCondLst>
                                <p:childTnLst>
                                  <p:par>
                                    <p:cTn id="149"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150" dur="1750" fill="hold"/>
                                            <p:tgtEl>
                                              <p:spTgt spid="78"/>
                                            </p:tgtEl>
                                            <p:attrNameLst>
                                              <p:attrName>ppt_x</p:attrName>
                                              <p:attrName>ppt_y</p:attrName>
                                            </p:attrNameLst>
                                          </p:cBhvr>
                                          <p:rCtr x="8105" y="12712"/>
                                        </p:animMotion>
                                      </p:childTnLst>
                                    </p:cTn>
                                  </p:par>
                                  <p:par>
                                    <p:cTn id="151" presetID="1" presetClass="mediacall" presetSubtype="0" fill="hold" nodeType="withEffect">
                                      <p:stCondLst>
                                        <p:cond delay="0"/>
                                      </p:stCondLst>
                                      <p:childTnLst>
                                        <p:cmd type="call" cmd="playFrom(0.0)">
                                          <p:cBhvr>
                                            <p:cTn id="152" dur="2040" fill="hold"/>
                                            <p:tgtEl>
                                              <p:spTgt spid="87"/>
                                            </p:tgtEl>
                                          </p:cBhvr>
                                        </p:cmd>
                                      </p:childTnLst>
                                    </p:cTn>
                                  </p:par>
                                  <p:par>
                                    <p:cTn id="153" presetID="10" presetClass="entr" presetSubtype="0" fill="hold" grpId="0" nodeType="withEffect">
                                      <p:stCondLst>
                                        <p:cond delay="500"/>
                                      </p:stCondLst>
                                      <p:childTnLst>
                                        <p:set>
                                          <p:cBhvr>
                                            <p:cTn id="154" dur="1" fill="hold">
                                              <p:stCondLst>
                                                <p:cond delay="0"/>
                                              </p:stCondLst>
                                            </p:cTn>
                                            <p:tgtEl>
                                              <p:spTgt spid="74"/>
                                            </p:tgtEl>
                                            <p:attrNameLst>
                                              <p:attrName>style.visibility</p:attrName>
                                            </p:attrNameLst>
                                          </p:cBhvr>
                                          <p:to>
                                            <p:strVal val="visible"/>
                                          </p:to>
                                        </p:set>
                                        <p:animEffect transition="in" filter="fade">
                                          <p:cBhvr>
                                            <p:cTn id="155" dur="500"/>
                                            <p:tgtEl>
                                              <p:spTgt spid="74"/>
                                            </p:tgtEl>
                                          </p:cBhvr>
                                        </p:animEffect>
                                      </p:childTnLst>
                                    </p:cTn>
                                  </p:par>
                                </p:childTnLst>
                              </p:cTn>
                            </p:par>
                            <p:par>
                              <p:cTn id="156" fill="hold">
                                <p:stCondLst>
                                  <p:cond delay="2390"/>
                                </p:stCondLst>
                                <p:childTnLst>
                                  <p:par>
                                    <p:cTn id="157" presetID="10" presetClass="entr" presetSubtype="0" fill="hold" grpId="0" nodeType="afterEffect">
                                      <p:stCondLst>
                                        <p:cond delay="0"/>
                                      </p:stCondLst>
                                      <p:childTnLst>
                                        <p:set>
                                          <p:cBhvr>
                                            <p:cTn id="158" dur="1" fill="hold">
                                              <p:stCondLst>
                                                <p:cond delay="0"/>
                                              </p:stCondLst>
                                            </p:cTn>
                                            <p:tgtEl>
                                              <p:spTgt spid="80"/>
                                            </p:tgtEl>
                                            <p:attrNameLst>
                                              <p:attrName>style.visibility</p:attrName>
                                            </p:attrNameLst>
                                          </p:cBhvr>
                                          <p:to>
                                            <p:strVal val="visible"/>
                                          </p:to>
                                        </p:set>
                                        <p:animEffect transition="in" filter="fade">
                                          <p:cBhvr>
                                            <p:cTn id="159" dur="500"/>
                                            <p:tgtEl>
                                              <p:spTgt spid="80"/>
                                            </p:tgtEl>
                                          </p:cBhvr>
                                        </p:animEffect>
                                      </p:childTnLst>
                                    </p:cTn>
                                  </p:par>
                                  <p:par>
                                    <p:cTn id="160" presetID="10" presetClass="entr" presetSubtype="0" fill="hold" nodeType="withEffect">
                                      <p:stCondLst>
                                        <p:cond delay="250"/>
                                      </p:stCondLst>
                                      <p:childTnLst>
                                        <p:set>
                                          <p:cBhvr>
                                            <p:cTn id="161" dur="1" fill="hold">
                                              <p:stCondLst>
                                                <p:cond delay="0"/>
                                              </p:stCondLst>
                                            </p:cTn>
                                            <p:tgtEl>
                                              <p:spTgt spid="75"/>
                                            </p:tgtEl>
                                            <p:attrNameLst>
                                              <p:attrName>style.visibility</p:attrName>
                                            </p:attrNameLst>
                                          </p:cBhvr>
                                          <p:to>
                                            <p:strVal val="visible"/>
                                          </p:to>
                                        </p:set>
                                        <p:animEffect transition="in" filter="fade">
                                          <p:cBhvr>
                                            <p:cTn id="162" dur="500"/>
                                            <p:tgtEl>
                                              <p:spTgt spid="75"/>
                                            </p:tgtEl>
                                          </p:cBhvr>
                                        </p:animEffect>
                                      </p:childTnLst>
                                    </p:cTn>
                                  </p:par>
                                  <p:par>
                                    <p:cTn id="163" presetID="10" presetClass="entr" presetSubtype="0" fill="hold" grpId="0" nodeType="withEffect">
                                      <p:stCondLst>
                                        <p:cond delay="500"/>
                                      </p:stCondLst>
                                      <p:childTnLst>
                                        <p:set>
                                          <p:cBhvr>
                                            <p:cTn id="164" dur="1" fill="hold">
                                              <p:stCondLst>
                                                <p:cond delay="0"/>
                                              </p:stCondLst>
                                            </p:cTn>
                                            <p:tgtEl>
                                              <p:spTgt spid="79"/>
                                            </p:tgtEl>
                                            <p:attrNameLst>
                                              <p:attrName>style.visibility</p:attrName>
                                            </p:attrNameLst>
                                          </p:cBhvr>
                                          <p:to>
                                            <p:strVal val="visible"/>
                                          </p:to>
                                        </p:set>
                                        <p:animEffect transition="in" filter="fade">
                                          <p:cBhvr>
                                            <p:cTn id="165" dur="500"/>
                                            <p:tgtEl>
                                              <p:spTgt spid="79"/>
                                            </p:tgtEl>
                                          </p:cBhvr>
                                        </p:animEffect>
                                      </p:childTnLst>
                                    </p:cTn>
                                  </p:par>
                                  <p:par>
                                    <p:cTn id="166" presetID="10" presetClass="exit" presetSubtype="0" fill="hold" nodeType="withEffect">
                                      <p:stCondLst>
                                        <p:cond delay="10000"/>
                                      </p:stCondLst>
                                      <p:childTnLst>
                                        <p:animEffect transition="out" filter="fade">
                                          <p:cBhvr>
                                            <p:cTn id="167" dur="1000"/>
                                            <p:tgtEl>
                                              <p:spTgt spid="78"/>
                                            </p:tgtEl>
                                          </p:cBhvr>
                                        </p:animEffect>
                                        <p:set>
                                          <p:cBhvr>
                                            <p:cTn id="168" dur="1" fill="hold">
                                              <p:stCondLst>
                                                <p:cond delay="999"/>
                                              </p:stCondLst>
                                            </p:cTn>
                                            <p:tgtEl>
                                              <p:spTgt spid="78"/>
                                            </p:tgtEl>
                                            <p:attrNameLst>
                                              <p:attrName>style.visibility</p:attrName>
                                            </p:attrNameLst>
                                          </p:cBhvr>
                                          <p:to>
                                            <p:strVal val="hidden"/>
                                          </p:to>
                                        </p:set>
                                      </p:childTnLst>
                                    </p:cTn>
                                  </p:par>
                                  <p:par>
                                    <p:cTn id="169" presetID="10" presetClass="exit" presetSubtype="0" fill="hold" grpId="1" nodeType="withEffect">
                                      <p:stCondLst>
                                        <p:cond delay="10000"/>
                                      </p:stCondLst>
                                      <p:childTnLst>
                                        <p:animEffect transition="out" filter="fade">
                                          <p:cBhvr>
                                            <p:cTn id="170" dur="1000"/>
                                            <p:tgtEl>
                                              <p:spTgt spid="74"/>
                                            </p:tgtEl>
                                          </p:cBhvr>
                                        </p:animEffect>
                                        <p:set>
                                          <p:cBhvr>
                                            <p:cTn id="171" dur="1" fill="hold">
                                              <p:stCondLst>
                                                <p:cond delay="999"/>
                                              </p:stCondLst>
                                            </p:cTn>
                                            <p:tgtEl>
                                              <p:spTgt spid="74"/>
                                            </p:tgtEl>
                                            <p:attrNameLst>
                                              <p:attrName>style.visibility</p:attrName>
                                            </p:attrNameLst>
                                          </p:cBhvr>
                                          <p:to>
                                            <p:strVal val="hidden"/>
                                          </p:to>
                                        </p:set>
                                      </p:childTnLst>
                                    </p:cTn>
                                  </p:par>
                                  <p:par>
                                    <p:cTn id="172" presetID="10" presetClass="exit" presetSubtype="0" fill="hold" grpId="1" nodeType="withEffect">
                                      <p:stCondLst>
                                        <p:cond delay="10000"/>
                                      </p:stCondLst>
                                      <p:childTnLst>
                                        <p:animEffect transition="out" filter="fade">
                                          <p:cBhvr>
                                            <p:cTn id="173" dur="1000"/>
                                            <p:tgtEl>
                                              <p:spTgt spid="80"/>
                                            </p:tgtEl>
                                          </p:cBhvr>
                                        </p:animEffect>
                                        <p:set>
                                          <p:cBhvr>
                                            <p:cTn id="174" dur="1" fill="hold">
                                              <p:stCondLst>
                                                <p:cond delay="999"/>
                                              </p:stCondLst>
                                            </p:cTn>
                                            <p:tgtEl>
                                              <p:spTgt spid="80"/>
                                            </p:tgtEl>
                                            <p:attrNameLst>
                                              <p:attrName>style.visibility</p:attrName>
                                            </p:attrNameLst>
                                          </p:cBhvr>
                                          <p:to>
                                            <p:strVal val="hidden"/>
                                          </p:to>
                                        </p:set>
                                      </p:childTnLst>
                                    </p:cTn>
                                  </p:par>
                                  <p:par>
                                    <p:cTn id="175" presetID="10" presetClass="exit" presetSubtype="0" fill="hold" nodeType="withEffect">
                                      <p:stCondLst>
                                        <p:cond delay="10000"/>
                                      </p:stCondLst>
                                      <p:childTnLst>
                                        <p:animEffect transition="out" filter="fade">
                                          <p:cBhvr>
                                            <p:cTn id="176" dur="1000"/>
                                            <p:tgtEl>
                                              <p:spTgt spid="75"/>
                                            </p:tgtEl>
                                          </p:cBhvr>
                                        </p:animEffect>
                                        <p:set>
                                          <p:cBhvr>
                                            <p:cTn id="177" dur="1" fill="hold">
                                              <p:stCondLst>
                                                <p:cond delay="999"/>
                                              </p:stCondLst>
                                            </p:cTn>
                                            <p:tgtEl>
                                              <p:spTgt spid="75"/>
                                            </p:tgtEl>
                                            <p:attrNameLst>
                                              <p:attrName>style.visibility</p:attrName>
                                            </p:attrNameLst>
                                          </p:cBhvr>
                                          <p:to>
                                            <p:strVal val="hidden"/>
                                          </p:to>
                                        </p:set>
                                      </p:childTnLst>
                                    </p:cTn>
                                  </p:par>
                                  <p:par>
                                    <p:cTn id="178" presetID="10" presetClass="exit" presetSubtype="0" fill="hold" grpId="1" nodeType="withEffect">
                                      <p:stCondLst>
                                        <p:cond delay="10000"/>
                                      </p:stCondLst>
                                      <p:childTnLst>
                                        <p:animEffect transition="out" filter="fade">
                                          <p:cBhvr>
                                            <p:cTn id="179" dur="1000"/>
                                            <p:tgtEl>
                                              <p:spTgt spid="79"/>
                                            </p:tgtEl>
                                          </p:cBhvr>
                                        </p:animEffect>
                                        <p:set>
                                          <p:cBhvr>
                                            <p:cTn id="180" dur="1" fill="hold">
                                              <p:stCondLst>
                                                <p:cond delay="9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81" restart="whenNotActive" fill="hold" evtFilter="cancelBubble" nodeType="interactiveSeq">
                    <p:stCondLst>
                      <p:cond evt="onClick" delay="0">
                        <p:tgtEl>
                          <p:spTgt spid="22"/>
                        </p:tgtEl>
                      </p:cond>
                    </p:stCondLst>
                    <p:endSync evt="end" delay="0">
                      <p:rtn val="all"/>
                    </p:endSync>
                    <p:childTnLst>
                      <p:par>
                        <p:cTn id="182" fill="hold">
                          <p:stCondLst>
                            <p:cond delay="0"/>
                          </p:stCondLst>
                          <p:childTnLst>
                            <p:par>
                              <p:cTn id="183" fill="hold">
                                <p:stCondLst>
                                  <p:cond delay="0"/>
                                </p:stCondLst>
                                <p:childTnLst>
                                  <p:par>
                                    <p:cTn id="184" presetID="2" presetClass="exit" presetSubtype="2" fill="hold" grpId="1" nodeType="clickEffect">
                                      <p:stCondLst>
                                        <p:cond delay="0"/>
                                      </p:stCondLst>
                                      <p:childTnLst>
                                        <p:anim calcmode="lin" valueType="num">
                                          <p:cBhvr additive="base">
                                            <p:cTn id="185" dur="350"/>
                                            <p:tgtEl>
                                              <p:spTgt spid="22"/>
                                            </p:tgtEl>
                                            <p:attrNameLst>
                                              <p:attrName>ppt_x</p:attrName>
                                            </p:attrNameLst>
                                          </p:cBhvr>
                                          <p:tavLst>
                                            <p:tav tm="0">
                                              <p:val>
                                                <p:strVal val="ppt_x"/>
                                              </p:val>
                                            </p:tav>
                                            <p:tav tm="100000">
                                              <p:val>
                                                <p:strVal val="1+ppt_w/2"/>
                                              </p:val>
                                            </p:tav>
                                          </p:tavLst>
                                        </p:anim>
                                        <p:anim calcmode="lin" valueType="num">
                                          <p:cBhvr additive="base">
                                            <p:cTn id="186" dur="350"/>
                                            <p:tgtEl>
                                              <p:spTgt spid="22"/>
                                            </p:tgtEl>
                                            <p:attrNameLst>
                                              <p:attrName>ppt_y</p:attrName>
                                            </p:attrNameLst>
                                          </p:cBhvr>
                                          <p:tavLst>
                                            <p:tav tm="0">
                                              <p:val>
                                                <p:strVal val="ppt_y"/>
                                              </p:val>
                                            </p:tav>
                                            <p:tav tm="100000">
                                              <p:val>
                                                <p:strVal val="ppt_y"/>
                                              </p:val>
                                            </p:tav>
                                          </p:tavLst>
                                        </p:anim>
                                        <p:set>
                                          <p:cBhvr>
                                            <p:cTn id="187" dur="1" fill="hold">
                                              <p:stCondLst>
                                                <p:cond delay="349"/>
                                              </p:stCondLst>
                                            </p:cTn>
                                            <p:tgtEl>
                                              <p:spTgt spid="22"/>
                                            </p:tgtEl>
                                            <p:attrNameLst>
                                              <p:attrName>style.visibility</p:attrName>
                                            </p:attrNameLst>
                                          </p:cBhvr>
                                          <p:to>
                                            <p:strVal val="hidden"/>
                                          </p:to>
                                        </p:set>
                                      </p:childTnLst>
                                    </p:cTn>
                                  </p:par>
                                  <p:par>
                                    <p:cTn id="188" presetID="10" presetClass="exit" presetSubtype="0" fill="hold" grpId="1" nodeType="withEffect">
                                      <p:stCondLst>
                                        <p:cond delay="0"/>
                                      </p:stCondLst>
                                      <p:childTnLst>
                                        <p:animEffect transition="out" filter="fade">
                                          <p:cBhvr>
                                            <p:cTn id="189" dur="100"/>
                                            <p:tgtEl>
                                              <p:spTgt spid="50"/>
                                            </p:tgtEl>
                                          </p:cBhvr>
                                        </p:animEffect>
                                        <p:set>
                                          <p:cBhvr>
                                            <p:cTn id="190" dur="1" fill="hold">
                                              <p:stCondLst>
                                                <p:cond delay="99"/>
                                              </p:stCondLst>
                                            </p:cTn>
                                            <p:tgtEl>
                                              <p:spTgt spid="50"/>
                                            </p:tgtEl>
                                            <p:attrNameLst>
                                              <p:attrName>style.visibility</p:attrName>
                                            </p:attrNameLst>
                                          </p:cBhvr>
                                          <p:to>
                                            <p:strVal val="hidden"/>
                                          </p:to>
                                        </p:set>
                                      </p:childTnLst>
                                    </p:cTn>
                                  </p:par>
                                  <p:par>
                                    <p:cTn id="191" presetID="1" presetClass="mediacall" presetSubtype="0" fill="hold" nodeType="withEffect">
                                      <p:stCondLst>
                                        <p:cond delay="0"/>
                                      </p:stCondLst>
                                      <p:childTnLst>
                                        <p:cmd type="call" cmd="playFrom(0.0)">
                                          <p:cBhvr>
                                            <p:cTn id="192" dur="339" fill="hold"/>
                                            <p:tgtEl>
                                              <p:spTgt spid="9"/>
                                            </p:tgtEl>
                                          </p:cBhvr>
                                        </p:cmd>
                                      </p:childTnLst>
                                    </p:cTn>
                                  </p:par>
                                  <p:par>
                                    <p:cTn id="193" presetID="1" presetClass="entr" presetSubtype="0" fill="hold" nodeType="withEffect">
                                      <p:stCondLst>
                                        <p:cond delay="0"/>
                                      </p:stCondLst>
                                      <p:childTnLst>
                                        <p:set>
                                          <p:cBhvr>
                                            <p:cTn id="194" dur="1" fill="hold">
                                              <p:stCondLst>
                                                <p:cond delay="0"/>
                                              </p:stCondLst>
                                            </p:cTn>
                                            <p:tgtEl>
                                              <p:spTgt spid="85"/>
                                            </p:tgtEl>
                                            <p:attrNameLst>
                                              <p:attrName>style.visibility</p:attrName>
                                            </p:attrNameLst>
                                          </p:cBhvr>
                                          <p:to>
                                            <p:strVal val="visible"/>
                                          </p:to>
                                        </p:set>
                                      </p:childTnLst>
                                    </p:cTn>
                                  </p:par>
                                </p:childTnLst>
                              </p:cTn>
                            </p:par>
                            <p:par>
                              <p:cTn id="195" fill="hold">
                                <p:stCondLst>
                                  <p:cond delay="365"/>
                                </p:stCondLst>
                                <p:childTnLst>
                                  <p:par>
                                    <p:cTn id="196" presetID="42" presetClass="path" presetSubtype="0" accel="50000" decel="50000" fill="hold" nodeType="afterEffect">
                                      <p:stCondLst>
                                        <p:cond delay="0"/>
                                      </p:stCondLst>
                                      <p:childTnLst>
                                        <p:animMotion origin="layout" path="M -2.74306E-6 3.02469E-6 L -0.36317 -0.00251 " pathEditMode="relative" rAng="0" ptsTypes="AA">
                                          <p:cBhvr>
                                            <p:cTn id="197" dur="1000" fill="hold"/>
                                            <p:tgtEl>
                                              <p:spTgt spid="85"/>
                                            </p:tgtEl>
                                            <p:attrNameLst>
                                              <p:attrName>ppt_x</p:attrName>
                                              <p:attrName>ppt_y</p:attrName>
                                            </p:attrNameLst>
                                          </p:cBhvr>
                                          <p:rCtr x="-18164" y="-135"/>
                                        </p:animMotion>
                                      </p:childTnLst>
                                    </p:cTn>
                                  </p:par>
                                  <p:par>
                                    <p:cTn id="198" presetID="1" presetClass="mediacall" presetSubtype="0" fill="hold" nodeType="withEffect">
                                      <p:stCondLst>
                                        <p:cond delay="500"/>
                                      </p:stCondLst>
                                      <p:childTnLst>
                                        <p:cmd type="call" cmd="playFrom(0.0)">
                                          <p:cBhvr>
                                            <p:cTn id="199" dur="1567" fill="hold"/>
                                            <p:tgtEl>
                                              <p:spTgt spid="86"/>
                                            </p:tgtEl>
                                          </p:cBhvr>
                                        </p:cmd>
                                      </p:childTnLst>
                                    </p:cTn>
                                  </p:par>
                                  <p:par>
                                    <p:cTn id="200" presetID="10" presetClass="entr" presetSubtype="0" fill="hold" grpId="0" nodeType="withEffect">
                                      <p:stCondLst>
                                        <p:cond delay="250"/>
                                      </p:stCondLst>
                                      <p:childTnLst>
                                        <p:set>
                                          <p:cBhvr>
                                            <p:cTn id="201" dur="1" fill="hold">
                                              <p:stCondLst>
                                                <p:cond delay="0"/>
                                              </p:stCondLst>
                                            </p:cTn>
                                            <p:tgtEl>
                                              <p:spTgt spid="73"/>
                                            </p:tgtEl>
                                            <p:attrNameLst>
                                              <p:attrName>style.visibility</p:attrName>
                                            </p:attrNameLst>
                                          </p:cBhvr>
                                          <p:to>
                                            <p:strVal val="visible"/>
                                          </p:to>
                                        </p:set>
                                        <p:animEffect transition="in" filter="fade">
                                          <p:cBhvr>
                                            <p:cTn id="202" dur="500"/>
                                            <p:tgtEl>
                                              <p:spTgt spid="73"/>
                                            </p:tgtEl>
                                          </p:cBhvr>
                                        </p:animEffect>
                                      </p:childTnLst>
                                    </p:cTn>
                                  </p:par>
                                  <p:par>
                                    <p:cTn id="203" presetID="10" presetClass="entr" presetSubtype="0" fill="hold" nodeType="withEffect">
                                      <p:stCondLst>
                                        <p:cond delay="750"/>
                                      </p:stCondLst>
                                      <p:childTnLst>
                                        <p:set>
                                          <p:cBhvr>
                                            <p:cTn id="204" dur="1" fill="hold">
                                              <p:stCondLst>
                                                <p:cond delay="0"/>
                                              </p:stCondLst>
                                            </p:cTn>
                                            <p:tgtEl>
                                              <p:spTgt spid="82"/>
                                            </p:tgtEl>
                                            <p:attrNameLst>
                                              <p:attrName>style.visibility</p:attrName>
                                            </p:attrNameLst>
                                          </p:cBhvr>
                                          <p:to>
                                            <p:strVal val="visible"/>
                                          </p:to>
                                        </p:set>
                                        <p:animEffect transition="in" filter="fade">
                                          <p:cBhvr>
                                            <p:cTn id="205" dur="500"/>
                                            <p:tgtEl>
                                              <p:spTgt spid="82"/>
                                            </p:tgtEl>
                                          </p:cBhvr>
                                        </p:animEffect>
                                      </p:childTnLst>
                                    </p:cTn>
                                  </p:par>
                                </p:childTnLst>
                              </p:cTn>
                            </p:par>
                            <p:par>
                              <p:cTn id="206" fill="hold">
                                <p:stCondLst>
                                  <p:cond delay="2432"/>
                                </p:stCondLst>
                                <p:childTnLst>
                                  <p:par>
                                    <p:cTn id="207" presetID="10" presetClass="exit" presetSubtype="0" fill="hold" nodeType="afterEffect">
                                      <p:stCondLst>
                                        <p:cond delay="5000"/>
                                      </p:stCondLst>
                                      <p:childTnLst>
                                        <p:animEffect transition="out" filter="fade">
                                          <p:cBhvr>
                                            <p:cTn id="208" dur="1000"/>
                                            <p:tgtEl>
                                              <p:spTgt spid="85"/>
                                            </p:tgtEl>
                                          </p:cBhvr>
                                        </p:animEffect>
                                        <p:set>
                                          <p:cBhvr>
                                            <p:cTn id="209" dur="1" fill="hold">
                                              <p:stCondLst>
                                                <p:cond delay="999"/>
                                              </p:stCondLst>
                                            </p:cTn>
                                            <p:tgtEl>
                                              <p:spTgt spid="85"/>
                                            </p:tgtEl>
                                            <p:attrNameLst>
                                              <p:attrName>style.visibility</p:attrName>
                                            </p:attrNameLst>
                                          </p:cBhvr>
                                          <p:to>
                                            <p:strVal val="hidden"/>
                                          </p:to>
                                        </p:set>
                                      </p:childTnLst>
                                    </p:cTn>
                                  </p:par>
                                  <p:par>
                                    <p:cTn id="210" presetID="10" presetClass="exit" presetSubtype="0" fill="hold" nodeType="withEffect">
                                      <p:stCondLst>
                                        <p:cond delay="5000"/>
                                      </p:stCondLst>
                                      <p:childTnLst>
                                        <p:animEffect transition="out" filter="fade">
                                          <p:cBhvr>
                                            <p:cTn id="211" dur="1000"/>
                                            <p:tgtEl>
                                              <p:spTgt spid="82"/>
                                            </p:tgtEl>
                                          </p:cBhvr>
                                        </p:animEffect>
                                        <p:set>
                                          <p:cBhvr>
                                            <p:cTn id="212" dur="1" fill="hold">
                                              <p:stCondLst>
                                                <p:cond delay="999"/>
                                              </p:stCondLst>
                                            </p:cTn>
                                            <p:tgtEl>
                                              <p:spTgt spid="82"/>
                                            </p:tgtEl>
                                            <p:attrNameLst>
                                              <p:attrName>style.visibility</p:attrName>
                                            </p:attrNameLst>
                                          </p:cBhvr>
                                          <p:to>
                                            <p:strVal val="hidden"/>
                                          </p:to>
                                        </p:set>
                                      </p:childTnLst>
                                    </p:cTn>
                                  </p:par>
                                  <p:par>
                                    <p:cTn id="213" presetID="10" presetClass="exit" presetSubtype="0" fill="hold" grpId="1" nodeType="withEffect">
                                      <p:stCondLst>
                                        <p:cond delay="5000"/>
                                      </p:stCondLst>
                                      <p:childTnLst>
                                        <p:animEffect transition="out" filter="fade">
                                          <p:cBhvr>
                                            <p:cTn id="214" dur="1000"/>
                                            <p:tgtEl>
                                              <p:spTgt spid="73"/>
                                            </p:tgtEl>
                                          </p:cBhvr>
                                        </p:animEffect>
                                        <p:set>
                                          <p:cBhvr>
                                            <p:cTn id="215"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6" restart="whenNotActive" fill="hold" evtFilter="cancelBubble" nodeType="interactiveSeq">
                    <p:stCondLst>
                      <p:cond evt="onClick" delay="0">
                        <p:tgtEl>
                          <p:spTgt spid="24"/>
                        </p:tgtEl>
                      </p:cond>
                    </p:stCondLst>
                    <p:endSync evt="end" delay="0">
                      <p:rtn val="all"/>
                    </p:endSync>
                    <p:childTnLst>
                      <p:par>
                        <p:cTn id="217" fill="hold">
                          <p:stCondLst>
                            <p:cond delay="0"/>
                          </p:stCondLst>
                          <p:childTnLst>
                            <p:par>
                              <p:cTn id="218" fill="hold">
                                <p:stCondLst>
                                  <p:cond delay="0"/>
                                </p:stCondLst>
                                <p:childTnLst>
                                  <p:par>
                                    <p:cTn id="219" presetID="2" presetClass="exit" presetSubtype="8" fill="hold" grpId="1" nodeType="clickEffect">
                                      <p:stCondLst>
                                        <p:cond delay="0"/>
                                      </p:stCondLst>
                                      <p:childTnLst>
                                        <p:anim calcmode="lin" valueType="num">
                                          <p:cBhvr additive="base">
                                            <p:cTn id="220" dur="350"/>
                                            <p:tgtEl>
                                              <p:spTgt spid="24"/>
                                            </p:tgtEl>
                                            <p:attrNameLst>
                                              <p:attrName>ppt_x</p:attrName>
                                            </p:attrNameLst>
                                          </p:cBhvr>
                                          <p:tavLst>
                                            <p:tav tm="0">
                                              <p:val>
                                                <p:strVal val="ppt_x"/>
                                              </p:val>
                                            </p:tav>
                                            <p:tav tm="100000">
                                              <p:val>
                                                <p:strVal val="0-ppt_w/2"/>
                                              </p:val>
                                            </p:tav>
                                          </p:tavLst>
                                        </p:anim>
                                        <p:anim calcmode="lin" valueType="num">
                                          <p:cBhvr additive="base">
                                            <p:cTn id="221" dur="350"/>
                                            <p:tgtEl>
                                              <p:spTgt spid="24"/>
                                            </p:tgtEl>
                                            <p:attrNameLst>
                                              <p:attrName>ppt_y</p:attrName>
                                            </p:attrNameLst>
                                          </p:cBhvr>
                                          <p:tavLst>
                                            <p:tav tm="0">
                                              <p:val>
                                                <p:strVal val="ppt_y"/>
                                              </p:val>
                                            </p:tav>
                                            <p:tav tm="100000">
                                              <p:val>
                                                <p:strVal val="ppt_y"/>
                                              </p:val>
                                            </p:tav>
                                          </p:tavLst>
                                        </p:anim>
                                        <p:set>
                                          <p:cBhvr>
                                            <p:cTn id="222" dur="1" fill="hold">
                                              <p:stCondLst>
                                                <p:cond delay="349"/>
                                              </p:stCondLst>
                                            </p:cTn>
                                            <p:tgtEl>
                                              <p:spTgt spid="24"/>
                                            </p:tgtEl>
                                            <p:attrNameLst>
                                              <p:attrName>style.visibility</p:attrName>
                                            </p:attrNameLst>
                                          </p:cBhvr>
                                          <p:to>
                                            <p:strVal val="hidden"/>
                                          </p:to>
                                        </p:set>
                                      </p:childTnLst>
                                    </p:cTn>
                                  </p:par>
                                  <p:par>
                                    <p:cTn id="223" presetID="10" presetClass="exit" presetSubtype="0" fill="hold" grpId="1" nodeType="withEffect">
                                      <p:stCondLst>
                                        <p:cond delay="0"/>
                                      </p:stCondLst>
                                      <p:childTnLst>
                                        <p:animEffect transition="out" filter="fade">
                                          <p:cBhvr>
                                            <p:cTn id="224" dur="100"/>
                                            <p:tgtEl>
                                              <p:spTgt spid="49"/>
                                            </p:tgtEl>
                                          </p:cBhvr>
                                        </p:animEffect>
                                        <p:set>
                                          <p:cBhvr>
                                            <p:cTn id="225" dur="1" fill="hold">
                                              <p:stCondLst>
                                                <p:cond delay="99"/>
                                              </p:stCondLst>
                                            </p:cTn>
                                            <p:tgtEl>
                                              <p:spTgt spid="49"/>
                                            </p:tgtEl>
                                            <p:attrNameLst>
                                              <p:attrName>style.visibility</p:attrName>
                                            </p:attrNameLst>
                                          </p:cBhvr>
                                          <p:to>
                                            <p:strVal val="hidden"/>
                                          </p:to>
                                        </p:set>
                                      </p:childTnLst>
                                    </p:cTn>
                                  </p:par>
                                  <p:par>
                                    <p:cTn id="226" presetID="1" presetClass="mediacall" presetSubtype="0" fill="hold" nodeType="withEffect">
                                      <p:stCondLst>
                                        <p:cond delay="0"/>
                                      </p:stCondLst>
                                      <p:childTnLst>
                                        <p:cmd type="call" cmd="playFrom(0.0)">
                                          <p:cBhvr>
                                            <p:cTn id="227" dur="339" fill="hold"/>
                                            <p:tgtEl>
                                              <p:spTgt spid="9"/>
                                            </p:tgtEl>
                                          </p:cBhvr>
                                        </p:cmd>
                                      </p:childTnLst>
                                    </p:cTn>
                                  </p:par>
                                  <p:par>
                                    <p:cTn id="228" presetID="1" presetClass="entr" presetSubtype="0" fill="hold" nodeType="withEffect">
                                      <p:stCondLst>
                                        <p:cond delay="0"/>
                                      </p:stCondLst>
                                      <p:childTnLst>
                                        <p:set>
                                          <p:cBhvr>
                                            <p:cTn id="229" dur="1" fill="hold">
                                              <p:stCondLst>
                                                <p:cond delay="0"/>
                                              </p:stCondLst>
                                            </p:cTn>
                                            <p:tgtEl>
                                              <p:spTgt spid="38"/>
                                            </p:tgtEl>
                                            <p:attrNameLst>
                                              <p:attrName>style.visibility</p:attrName>
                                            </p:attrNameLst>
                                          </p:cBhvr>
                                          <p:to>
                                            <p:strVal val="visible"/>
                                          </p:to>
                                        </p:set>
                                      </p:childTnLst>
                                    </p:cTn>
                                  </p:par>
                                </p:childTnLst>
                              </p:cTn>
                            </p:par>
                            <p:par>
                              <p:cTn id="230" fill="hold">
                                <p:stCondLst>
                                  <p:cond delay="365"/>
                                </p:stCondLst>
                                <p:childTnLst>
                                  <p:par>
                                    <p:cTn id="231" presetID="42" presetClass="path" presetSubtype="0" accel="50000" decel="50000" fill="hold" nodeType="afterEffect">
                                      <p:stCondLst>
                                        <p:cond delay="0"/>
                                      </p:stCondLst>
                                      <p:childTnLst>
                                        <p:animMotion origin="layout" path="M 3.40278E-6 2.83951E-6 L 0.22157 0.00308 " pathEditMode="relative" rAng="0" ptsTypes="AA">
                                          <p:cBhvr>
                                            <p:cTn id="232" dur="1500" fill="hold"/>
                                            <p:tgtEl>
                                              <p:spTgt spid="38"/>
                                            </p:tgtEl>
                                            <p:attrNameLst>
                                              <p:attrName>ppt_x</p:attrName>
                                              <p:attrName>ppt_y</p:attrName>
                                            </p:attrNameLst>
                                          </p:cBhvr>
                                          <p:rCtr x="11079" y="154"/>
                                        </p:animMotion>
                                      </p:childTnLst>
                                    </p:cTn>
                                  </p:par>
                                  <p:par>
                                    <p:cTn id="233" presetID="1" presetClass="mediacall" presetSubtype="0" fill="hold" nodeType="withEffect">
                                      <p:stCondLst>
                                        <p:cond delay="250"/>
                                      </p:stCondLst>
                                      <p:childTnLst>
                                        <p:cmd type="call" cmd="playFrom(0.0)">
                                          <p:cBhvr>
                                            <p:cTn id="234" dur="1080" fill="hold"/>
                                            <p:tgtEl>
                                              <p:spTgt spid="33"/>
                                            </p:tgtEl>
                                          </p:cBhvr>
                                        </p:cmd>
                                      </p:childTnLst>
                                    </p:cTn>
                                  </p:par>
                                  <p:par>
                                    <p:cTn id="235" presetID="10" presetClass="entr" presetSubtype="0" fill="hold" grpId="0" nodeType="withEffect">
                                      <p:stCondLst>
                                        <p:cond delay="500"/>
                                      </p:stCondLst>
                                      <p:childTnLst>
                                        <p:set>
                                          <p:cBhvr>
                                            <p:cTn id="236" dur="1" fill="hold">
                                              <p:stCondLst>
                                                <p:cond delay="0"/>
                                              </p:stCondLst>
                                            </p:cTn>
                                            <p:tgtEl>
                                              <p:spTgt spid="34"/>
                                            </p:tgtEl>
                                            <p:attrNameLst>
                                              <p:attrName>style.visibility</p:attrName>
                                            </p:attrNameLst>
                                          </p:cBhvr>
                                          <p:to>
                                            <p:strVal val="visible"/>
                                          </p:to>
                                        </p:set>
                                        <p:animEffect transition="in" filter="fade">
                                          <p:cBhvr>
                                            <p:cTn id="237" dur="500"/>
                                            <p:tgtEl>
                                              <p:spTgt spid="34"/>
                                            </p:tgtEl>
                                          </p:cBhvr>
                                        </p:animEffect>
                                      </p:childTnLst>
                                    </p:cTn>
                                  </p:par>
                                  <p:par>
                                    <p:cTn id="238" presetID="10" presetClass="entr" presetSubtype="0" fill="hold" nodeType="withEffect">
                                      <p:stCondLst>
                                        <p:cond delay="1000"/>
                                      </p:stCondLst>
                                      <p:childTnLst>
                                        <p:set>
                                          <p:cBhvr>
                                            <p:cTn id="239" dur="1" fill="hold">
                                              <p:stCondLst>
                                                <p:cond delay="0"/>
                                              </p:stCondLst>
                                            </p:cTn>
                                            <p:tgtEl>
                                              <p:spTgt spid="35"/>
                                            </p:tgtEl>
                                            <p:attrNameLst>
                                              <p:attrName>style.visibility</p:attrName>
                                            </p:attrNameLst>
                                          </p:cBhvr>
                                          <p:to>
                                            <p:strVal val="visible"/>
                                          </p:to>
                                        </p:set>
                                        <p:animEffect transition="in" filter="fade">
                                          <p:cBhvr>
                                            <p:cTn id="240" dur="500"/>
                                            <p:tgtEl>
                                              <p:spTgt spid="35"/>
                                            </p:tgtEl>
                                          </p:cBhvr>
                                        </p:animEffect>
                                      </p:childTnLst>
                                    </p:cTn>
                                  </p:par>
                                </p:childTnLst>
                              </p:cTn>
                            </p:par>
                            <p:par>
                              <p:cTn id="241" fill="hold">
                                <p:stCondLst>
                                  <p:cond delay="1865"/>
                                </p:stCondLst>
                                <p:childTnLst>
                                  <p:par>
                                    <p:cTn id="242" presetID="10" presetClass="exit" presetSubtype="0" fill="hold" nodeType="afterEffect">
                                      <p:stCondLst>
                                        <p:cond delay="5000"/>
                                      </p:stCondLst>
                                      <p:childTnLst>
                                        <p:animEffect transition="out" filter="fade">
                                          <p:cBhvr>
                                            <p:cTn id="243" dur="1000"/>
                                            <p:tgtEl>
                                              <p:spTgt spid="38"/>
                                            </p:tgtEl>
                                          </p:cBhvr>
                                        </p:animEffect>
                                        <p:set>
                                          <p:cBhvr>
                                            <p:cTn id="244" dur="1" fill="hold">
                                              <p:stCondLst>
                                                <p:cond delay="999"/>
                                              </p:stCondLst>
                                            </p:cTn>
                                            <p:tgtEl>
                                              <p:spTgt spid="38"/>
                                            </p:tgtEl>
                                            <p:attrNameLst>
                                              <p:attrName>style.visibility</p:attrName>
                                            </p:attrNameLst>
                                          </p:cBhvr>
                                          <p:to>
                                            <p:strVal val="hidden"/>
                                          </p:to>
                                        </p:set>
                                      </p:childTnLst>
                                    </p:cTn>
                                  </p:par>
                                  <p:par>
                                    <p:cTn id="245" presetID="10" presetClass="exit" presetSubtype="0" fill="hold" nodeType="withEffect">
                                      <p:stCondLst>
                                        <p:cond delay="5000"/>
                                      </p:stCondLst>
                                      <p:childTnLst>
                                        <p:animEffect transition="out" filter="fade">
                                          <p:cBhvr>
                                            <p:cTn id="246" dur="1000"/>
                                            <p:tgtEl>
                                              <p:spTgt spid="35"/>
                                            </p:tgtEl>
                                          </p:cBhvr>
                                        </p:animEffect>
                                        <p:set>
                                          <p:cBhvr>
                                            <p:cTn id="247" dur="1" fill="hold">
                                              <p:stCondLst>
                                                <p:cond delay="999"/>
                                              </p:stCondLst>
                                            </p:cTn>
                                            <p:tgtEl>
                                              <p:spTgt spid="35"/>
                                            </p:tgtEl>
                                            <p:attrNameLst>
                                              <p:attrName>style.visibility</p:attrName>
                                            </p:attrNameLst>
                                          </p:cBhvr>
                                          <p:to>
                                            <p:strVal val="hidden"/>
                                          </p:to>
                                        </p:set>
                                      </p:childTnLst>
                                    </p:cTn>
                                  </p:par>
                                  <p:par>
                                    <p:cTn id="248" presetID="10" presetClass="exit" presetSubtype="0" fill="hold" grpId="1" nodeType="withEffect">
                                      <p:stCondLst>
                                        <p:cond delay="5000"/>
                                      </p:stCondLst>
                                      <p:childTnLst>
                                        <p:animEffect transition="out" filter="fade">
                                          <p:cBhvr>
                                            <p:cTn id="249" dur="1000"/>
                                            <p:tgtEl>
                                              <p:spTgt spid="34"/>
                                            </p:tgtEl>
                                          </p:cBhvr>
                                        </p:animEffect>
                                        <p:set>
                                          <p:cBhvr>
                                            <p:cTn id="250"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51" restart="whenNotActive" fill="hold" evtFilter="cancelBubble" nodeType="interactiveSeq">
                    <p:stCondLst>
                      <p:cond evt="onClick" delay="0">
                        <p:tgtEl>
                          <p:spTgt spid="25"/>
                        </p:tgtEl>
                      </p:cond>
                    </p:stCondLst>
                    <p:endSync evt="end" delay="0">
                      <p:rtn val="all"/>
                    </p:endSync>
                    <p:childTnLst>
                      <p:par>
                        <p:cTn id="252" fill="hold">
                          <p:stCondLst>
                            <p:cond delay="0"/>
                          </p:stCondLst>
                          <p:childTnLst>
                            <p:par>
                              <p:cTn id="253" fill="hold">
                                <p:stCondLst>
                                  <p:cond delay="0"/>
                                </p:stCondLst>
                                <p:childTnLst>
                                  <p:par>
                                    <p:cTn id="254" presetID="2" presetClass="exit" presetSubtype="2" fill="hold" grpId="1" nodeType="clickEffect">
                                      <p:stCondLst>
                                        <p:cond delay="0"/>
                                      </p:stCondLst>
                                      <p:childTnLst>
                                        <p:anim calcmode="lin" valueType="num">
                                          <p:cBhvr additive="base">
                                            <p:cTn id="255" dur="350"/>
                                            <p:tgtEl>
                                              <p:spTgt spid="25"/>
                                            </p:tgtEl>
                                            <p:attrNameLst>
                                              <p:attrName>ppt_x</p:attrName>
                                            </p:attrNameLst>
                                          </p:cBhvr>
                                          <p:tavLst>
                                            <p:tav tm="0">
                                              <p:val>
                                                <p:strVal val="ppt_x"/>
                                              </p:val>
                                            </p:tav>
                                            <p:tav tm="100000">
                                              <p:val>
                                                <p:strVal val="1+ppt_w/2"/>
                                              </p:val>
                                            </p:tav>
                                          </p:tavLst>
                                        </p:anim>
                                        <p:anim calcmode="lin" valueType="num">
                                          <p:cBhvr additive="base">
                                            <p:cTn id="256" dur="350"/>
                                            <p:tgtEl>
                                              <p:spTgt spid="25"/>
                                            </p:tgtEl>
                                            <p:attrNameLst>
                                              <p:attrName>ppt_y</p:attrName>
                                            </p:attrNameLst>
                                          </p:cBhvr>
                                          <p:tavLst>
                                            <p:tav tm="0">
                                              <p:val>
                                                <p:strVal val="ppt_y"/>
                                              </p:val>
                                            </p:tav>
                                            <p:tav tm="100000">
                                              <p:val>
                                                <p:strVal val="ppt_y"/>
                                              </p:val>
                                            </p:tav>
                                          </p:tavLst>
                                        </p:anim>
                                        <p:set>
                                          <p:cBhvr>
                                            <p:cTn id="257" dur="1" fill="hold">
                                              <p:stCondLst>
                                                <p:cond delay="349"/>
                                              </p:stCondLst>
                                            </p:cTn>
                                            <p:tgtEl>
                                              <p:spTgt spid="25"/>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100"/>
                                            <p:tgtEl>
                                              <p:spTgt spid="48"/>
                                            </p:tgtEl>
                                          </p:cBhvr>
                                        </p:animEffect>
                                        <p:set>
                                          <p:cBhvr>
                                            <p:cTn id="260" dur="1" fill="hold">
                                              <p:stCondLst>
                                                <p:cond delay="99"/>
                                              </p:stCondLst>
                                            </p:cTn>
                                            <p:tgtEl>
                                              <p:spTgt spid="48"/>
                                            </p:tgtEl>
                                            <p:attrNameLst>
                                              <p:attrName>style.visibility</p:attrName>
                                            </p:attrNameLst>
                                          </p:cBhvr>
                                          <p:to>
                                            <p:strVal val="hidden"/>
                                          </p:to>
                                        </p:set>
                                      </p:childTnLst>
                                    </p:cTn>
                                  </p:par>
                                  <p:par>
                                    <p:cTn id="261" presetID="1" presetClass="mediacall" presetSubtype="0" fill="hold" nodeType="withEffect">
                                      <p:stCondLst>
                                        <p:cond delay="0"/>
                                      </p:stCondLst>
                                      <p:childTnLst>
                                        <p:cmd type="call" cmd="playFrom(0.0)">
                                          <p:cBhvr>
                                            <p:cTn id="262" dur="339" fill="hold"/>
                                            <p:tgtEl>
                                              <p:spTgt spid="9"/>
                                            </p:tgtEl>
                                          </p:cBhvr>
                                        </p:cmd>
                                      </p:childTnLst>
                                    </p:cTn>
                                  </p:par>
                                  <p:par>
                                    <p:cTn id="263" presetID="1" presetClass="entr" presetSubtype="0" fill="hold" nodeType="withEffect">
                                      <p:stCondLst>
                                        <p:cond delay="0"/>
                                      </p:stCondLst>
                                      <p:childTnLst>
                                        <p:set>
                                          <p:cBhvr>
                                            <p:cTn id="264" dur="1" fill="hold">
                                              <p:stCondLst>
                                                <p:cond delay="0"/>
                                              </p:stCondLst>
                                            </p:cTn>
                                            <p:tgtEl>
                                              <p:spTgt spid="44"/>
                                            </p:tgtEl>
                                            <p:attrNameLst>
                                              <p:attrName>style.visibility</p:attrName>
                                            </p:attrNameLst>
                                          </p:cBhvr>
                                          <p:to>
                                            <p:strVal val="visible"/>
                                          </p:to>
                                        </p:set>
                                      </p:childTnLst>
                                    </p:cTn>
                                  </p:par>
                                </p:childTnLst>
                              </p:cTn>
                            </p:par>
                            <p:par>
                              <p:cTn id="265" fill="hold">
                                <p:stCondLst>
                                  <p:cond delay="365"/>
                                </p:stCondLst>
                                <p:childTnLst>
                                  <p:par>
                                    <p:cTn id="266" presetID="42" presetClass="path" presetSubtype="0" accel="50000" decel="50000" fill="hold" nodeType="afterEffect">
                                      <p:stCondLst>
                                        <p:cond delay="0"/>
                                      </p:stCondLst>
                                      <p:childTnLst>
                                        <p:animMotion origin="layout" path="M -4.30556E-6 1.17284E-6 L -0.21701 0.00309 " pathEditMode="relative" rAng="0" ptsTypes="AA">
                                          <p:cBhvr>
                                            <p:cTn id="267" dur="1500" fill="hold"/>
                                            <p:tgtEl>
                                              <p:spTgt spid="44"/>
                                            </p:tgtEl>
                                            <p:attrNameLst>
                                              <p:attrName>ppt_x</p:attrName>
                                              <p:attrName>ppt_y</p:attrName>
                                            </p:attrNameLst>
                                          </p:cBhvr>
                                          <p:rCtr x="-10851" y="154"/>
                                        </p:animMotion>
                                      </p:childTnLst>
                                    </p:cTn>
                                  </p:par>
                                  <p:par>
                                    <p:cTn id="268" presetID="1" presetClass="mediacall" presetSubtype="0" fill="hold" nodeType="withEffect">
                                      <p:stCondLst>
                                        <p:cond delay="250"/>
                                      </p:stCondLst>
                                      <p:childTnLst>
                                        <p:cmd type="call" cmd="playFrom(0.0)">
                                          <p:cBhvr>
                                            <p:cTn id="269" dur="705" fill="hold"/>
                                            <p:tgtEl>
                                              <p:spTgt spid="39"/>
                                            </p:tgtEl>
                                          </p:cBhvr>
                                        </p:cmd>
                                      </p:childTnLst>
                                    </p:cTn>
                                  </p:par>
                                  <p:par>
                                    <p:cTn id="270" presetID="10" presetClass="entr" presetSubtype="0" fill="hold" grpId="0" nodeType="withEffect">
                                      <p:stCondLst>
                                        <p:cond delay="500"/>
                                      </p:stCondLst>
                                      <p:childTnLst>
                                        <p:set>
                                          <p:cBhvr>
                                            <p:cTn id="271" dur="1" fill="hold">
                                              <p:stCondLst>
                                                <p:cond delay="0"/>
                                              </p:stCondLst>
                                            </p:cTn>
                                            <p:tgtEl>
                                              <p:spTgt spid="40"/>
                                            </p:tgtEl>
                                            <p:attrNameLst>
                                              <p:attrName>style.visibility</p:attrName>
                                            </p:attrNameLst>
                                          </p:cBhvr>
                                          <p:to>
                                            <p:strVal val="visible"/>
                                          </p:to>
                                        </p:set>
                                        <p:animEffect transition="in" filter="fade">
                                          <p:cBhvr>
                                            <p:cTn id="272" dur="500"/>
                                            <p:tgtEl>
                                              <p:spTgt spid="40"/>
                                            </p:tgtEl>
                                          </p:cBhvr>
                                        </p:animEffect>
                                      </p:childTnLst>
                                    </p:cTn>
                                  </p:par>
                                  <p:par>
                                    <p:cTn id="273" presetID="10" presetClass="entr" presetSubtype="0" fill="hold" nodeType="withEffect">
                                      <p:stCondLst>
                                        <p:cond delay="1000"/>
                                      </p:stCondLst>
                                      <p:childTnLst>
                                        <p:set>
                                          <p:cBhvr>
                                            <p:cTn id="274" dur="1" fill="hold">
                                              <p:stCondLst>
                                                <p:cond delay="0"/>
                                              </p:stCondLst>
                                            </p:cTn>
                                            <p:tgtEl>
                                              <p:spTgt spid="41"/>
                                            </p:tgtEl>
                                            <p:attrNameLst>
                                              <p:attrName>style.visibility</p:attrName>
                                            </p:attrNameLst>
                                          </p:cBhvr>
                                          <p:to>
                                            <p:strVal val="visible"/>
                                          </p:to>
                                        </p:set>
                                        <p:animEffect transition="in" filter="fade">
                                          <p:cBhvr>
                                            <p:cTn id="275" dur="500"/>
                                            <p:tgtEl>
                                              <p:spTgt spid="41"/>
                                            </p:tgtEl>
                                          </p:cBhvr>
                                        </p:animEffect>
                                      </p:childTnLst>
                                    </p:cTn>
                                  </p:par>
                                </p:childTnLst>
                              </p:cTn>
                            </p:par>
                            <p:par>
                              <p:cTn id="276" fill="hold">
                                <p:stCondLst>
                                  <p:cond delay="1865"/>
                                </p:stCondLst>
                                <p:childTnLst>
                                  <p:par>
                                    <p:cTn id="277" presetID="10" presetClass="exit" presetSubtype="0" fill="hold" nodeType="afterEffect">
                                      <p:stCondLst>
                                        <p:cond delay="5000"/>
                                      </p:stCondLst>
                                      <p:childTnLst>
                                        <p:animEffect transition="out" filter="fade">
                                          <p:cBhvr>
                                            <p:cTn id="278" dur="1000"/>
                                            <p:tgtEl>
                                              <p:spTgt spid="44"/>
                                            </p:tgtEl>
                                          </p:cBhvr>
                                        </p:animEffect>
                                        <p:set>
                                          <p:cBhvr>
                                            <p:cTn id="279" dur="1" fill="hold">
                                              <p:stCondLst>
                                                <p:cond delay="999"/>
                                              </p:stCondLst>
                                            </p:cTn>
                                            <p:tgtEl>
                                              <p:spTgt spid="44"/>
                                            </p:tgtEl>
                                            <p:attrNameLst>
                                              <p:attrName>style.visibility</p:attrName>
                                            </p:attrNameLst>
                                          </p:cBhvr>
                                          <p:to>
                                            <p:strVal val="hidden"/>
                                          </p:to>
                                        </p:set>
                                      </p:childTnLst>
                                    </p:cTn>
                                  </p:par>
                                  <p:par>
                                    <p:cTn id="280" presetID="10" presetClass="exit" presetSubtype="0" fill="hold" nodeType="withEffect">
                                      <p:stCondLst>
                                        <p:cond delay="5000"/>
                                      </p:stCondLst>
                                      <p:childTnLst>
                                        <p:animEffect transition="out" filter="fade">
                                          <p:cBhvr>
                                            <p:cTn id="281" dur="1000"/>
                                            <p:tgtEl>
                                              <p:spTgt spid="41"/>
                                            </p:tgtEl>
                                          </p:cBhvr>
                                        </p:animEffect>
                                        <p:set>
                                          <p:cBhvr>
                                            <p:cTn id="282" dur="1" fill="hold">
                                              <p:stCondLst>
                                                <p:cond delay="999"/>
                                              </p:stCondLst>
                                            </p:cTn>
                                            <p:tgtEl>
                                              <p:spTgt spid="41"/>
                                            </p:tgtEl>
                                            <p:attrNameLst>
                                              <p:attrName>style.visibility</p:attrName>
                                            </p:attrNameLst>
                                          </p:cBhvr>
                                          <p:to>
                                            <p:strVal val="hidden"/>
                                          </p:to>
                                        </p:set>
                                      </p:childTnLst>
                                    </p:cTn>
                                  </p:par>
                                  <p:par>
                                    <p:cTn id="283" presetID="10" presetClass="exit" presetSubtype="0" fill="hold" grpId="1" nodeType="withEffect">
                                      <p:stCondLst>
                                        <p:cond delay="5000"/>
                                      </p:stCondLst>
                                      <p:childTnLst>
                                        <p:animEffect transition="out" filter="fade">
                                          <p:cBhvr>
                                            <p:cTn id="284" dur="1000"/>
                                            <p:tgtEl>
                                              <p:spTgt spid="40"/>
                                            </p:tgtEl>
                                          </p:cBhvr>
                                        </p:animEffect>
                                        <p:set>
                                          <p:cBhvr>
                                            <p:cTn id="285"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86" restart="whenNotActive" fill="hold" evtFilter="cancelBubble" nodeType="interactiveSeq">
                    <p:stCondLst>
                      <p:cond evt="onClick" delay="0">
                        <p:tgtEl>
                          <p:spTgt spid="26"/>
                        </p:tgtEl>
                      </p:cond>
                    </p:stCondLst>
                    <p:endSync evt="end" delay="0">
                      <p:rtn val="all"/>
                    </p:endSync>
                    <p:childTnLst>
                      <p:par>
                        <p:cTn id="287" fill="hold">
                          <p:stCondLst>
                            <p:cond delay="0"/>
                          </p:stCondLst>
                          <p:childTnLst>
                            <p:par>
                              <p:cTn id="288" fill="hold">
                                <p:stCondLst>
                                  <p:cond delay="0"/>
                                </p:stCondLst>
                                <p:childTnLst>
                                  <p:par>
                                    <p:cTn id="289" presetID="2" presetClass="exit" presetSubtype="12" fill="hold" grpId="1" nodeType="clickEffect">
                                      <p:stCondLst>
                                        <p:cond delay="0"/>
                                      </p:stCondLst>
                                      <p:childTnLst>
                                        <p:anim calcmode="lin" valueType="num">
                                          <p:cBhvr additive="base">
                                            <p:cTn id="290" dur="350"/>
                                            <p:tgtEl>
                                              <p:spTgt spid="26"/>
                                            </p:tgtEl>
                                            <p:attrNameLst>
                                              <p:attrName>ppt_x</p:attrName>
                                            </p:attrNameLst>
                                          </p:cBhvr>
                                          <p:tavLst>
                                            <p:tav tm="0">
                                              <p:val>
                                                <p:strVal val="ppt_x"/>
                                              </p:val>
                                            </p:tav>
                                            <p:tav tm="100000">
                                              <p:val>
                                                <p:strVal val="0-ppt_w/2"/>
                                              </p:val>
                                            </p:tav>
                                          </p:tavLst>
                                        </p:anim>
                                        <p:anim calcmode="lin" valueType="num">
                                          <p:cBhvr additive="base">
                                            <p:cTn id="291" dur="350"/>
                                            <p:tgtEl>
                                              <p:spTgt spid="26"/>
                                            </p:tgtEl>
                                            <p:attrNameLst>
                                              <p:attrName>ppt_y</p:attrName>
                                            </p:attrNameLst>
                                          </p:cBhvr>
                                          <p:tavLst>
                                            <p:tav tm="0">
                                              <p:val>
                                                <p:strVal val="ppt_y"/>
                                              </p:val>
                                            </p:tav>
                                            <p:tav tm="100000">
                                              <p:val>
                                                <p:strVal val="1+ppt_h/2"/>
                                              </p:val>
                                            </p:tav>
                                          </p:tavLst>
                                        </p:anim>
                                        <p:set>
                                          <p:cBhvr>
                                            <p:cTn id="292" dur="1" fill="hold">
                                              <p:stCondLst>
                                                <p:cond delay="349"/>
                                              </p:stCondLst>
                                            </p:cTn>
                                            <p:tgtEl>
                                              <p:spTgt spid="26"/>
                                            </p:tgtEl>
                                            <p:attrNameLst>
                                              <p:attrName>style.visibility</p:attrName>
                                            </p:attrNameLst>
                                          </p:cBhvr>
                                          <p:to>
                                            <p:strVal val="hidden"/>
                                          </p:to>
                                        </p:set>
                                      </p:childTnLst>
                                    </p:cTn>
                                  </p:par>
                                  <p:par>
                                    <p:cTn id="293" presetID="10" presetClass="exit" presetSubtype="0" fill="hold" grpId="1" nodeType="withEffect">
                                      <p:stCondLst>
                                        <p:cond delay="0"/>
                                      </p:stCondLst>
                                      <p:childTnLst>
                                        <p:animEffect transition="out" filter="fade">
                                          <p:cBhvr>
                                            <p:cTn id="294" dur="100"/>
                                            <p:tgtEl>
                                              <p:spTgt spid="47"/>
                                            </p:tgtEl>
                                          </p:cBhvr>
                                        </p:animEffect>
                                        <p:set>
                                          <p:cBhvr>
                                            <p:cTn id="295" dur="1" fill="hold">
                                              <p:stCondLst>
                                                <p:cond delay="99"/>
                                              </p:stCondLst>
                                            </p:cTn>
                                            <p:tgtEl>
                                              <p:spTgt spid="47"/>
                                            </p:tgtEl>
                                            <p:attrNameLst>
                                              <p:attrName>style.visibility</p:attrName>
                                            </p:attrNameLst>
                                          </p:cBhvr>
                                          <p:to>
                                            <p:strVal val="hidden"/>
                                          </p:to>
                                        </p:set>
                                      </p:childTnLst>
                                    </p:cTn>
                                  </p:par>
                                  <p:par>
                                    <p:cTn id="296" presetID="1" presetClass="mediacall" presetSubtype="0" fill="hold" nodeType="withEffect">
                                      <p:stCondLst>
                                        <p:cond delay="0"/>
                                      </p:stCondLst>
                                      <p:childTnLst>
                                        <p:cmd type="call" cmd="playFrom(0.0)">
                                          <p:cBhvr>
                                            <p:cTn id="297" dur="339" fill="hold"/>
                                            <p:tgtEl>
                                              <p:spTgt spid="9"/>
                                            </p:tgtEl>
                                          </p:cBhvr>
                                        </p:cmd>
                                      </p:childTnLst>
                                    </p:cTn>
                                  </p:par>
                                  <p:par>
                                    <p:cTn id="298" presetID="1" presetClass="entr" presetSubtype="0" fill="hold" nodeType="withEffect">
                                      <p:stCondLst>
                                        <p:cond delay="0"/>
                                      </p:stCondLst>
                                      <p:childTnLst>
                                        <p:set>
                                          <p:cBhvr>
                                            <p:cTn id="299" dur="1" fill="hold">
                                              <p:stCondLst>
                                                <p:cond delay="0"/>
                                              </p:stCondLst>
                                            </p:cTn>
                                            <p:tgtEl>
                                              <p:spTgt spid="66"/>
                                            </p:tgtEl>
                                            <p:attrNameLst>
                                              <p:attrName>style.visibility</p:attrName>
                                            </p:attrNameLst>
                                          </p:cBhvr>
                                          <p:to>
                                            <p:strVal val="visible"/>
                                          </p:to>
                                        </p:set>
                                      </p:childTnLst>
                                    </p:cTn>
                                  </p:par>
                                </p:childTnLst>
                              </p:cTn>
                            </p:par>
                            <p:par>
                              <p:cTn id="300" fill="hold">
                                <p:stCondLst>
                                  <p:cond delay="365"/>
                                </p:stCondLst>
                                <p:childTnLst>
                                  <p:par>
                                    <p:cTn id="301" presetID="42" presetClass="path" presetSubtype="0" accel="50000" decel="50000" fill="hold" nodeType="afterEffect">
                                      <p:stCondLst>
                                        <p:cond delay="0"/>
                                      </p:stCondLst>
                                      <p:childTnLst>
                                        <p:animMotion origin="layout" path="M -4.20139E-6 4.38272E-6 L 0.12739 0.00057 " pathEditMode="relative" rAng="0" ptsTypes="AA">
                                          <p:cBhvr>
                                            <p:cTn id="302" dur="1000" fill="hold"/>
                                            <p:tgtEl>
                                              <p:spTgt spid="66"/>
                                            </p:tgtEl>
                                            <p:attrNameLst>
                                              <p:attrName>ppt_x</p:attrName>
                                              <p:attrName>ppt_y</p:attrName>
                                            </p:attrNameLst>
                                          </p:cBhvr>
                                          <p:rCtr x="6369" y="19"/>
                                        </p:animMotion>
                                      </p:childTnLst>
                                    </p:cTn>
                                  </p:par>
                                  <p:par>
                                    <p:cTn id="303" presetID="1" presetClass="mediacall" presetSubtype="0" fill="hold" nodeType="withEffect">
                                      <p:stCondLst>
                                        <p:cond delay="250"/>
                                      </p:stCondLst>
                                      <p:childTnLst>
                                        <p:cmd type="call" cmd="playFrom(0.0)">
                                          <p:cBhvr>
                                            <p:cTn id="304" dur="1560" fill="hold"/>
                                            <p:tgtEl>
                                              <p:spTgt spid="58"/>
                                            </p:tgtEl>
                                          </p:cBhvr>
                                        </p:cmd>
                                      </p:childTnLst>
                                    </p:cTn>
                                  </p:par>
                                  <p:par>
                                    <p:cTn id="305" presetID="10" presetClass="entr" presetSubtype="0" fill="hold" grpId="0" nodeType="withEffect">
                                      <p:stCondLst>
                                        <p:cond delay="250"/>
                                      </p:stCondLst>
                                      <p:childTnLst>
                                        <p:set>
                                          <p:cBhvr>
                                            <p:cTn id="306" dur="1" fill="hold">
                                              <p:stCondLst>
                                                <p:cond delay="0"/>
                                              </p:stCondLst>
                                            </p:cTn>
                                            <p:tgtEl>
                                              <p:spTgt spid="59"/>
                                            </p:tgtEl>
                                            <p:attrNameLst>
                                              <p:attrName>style.visibility</p:attrName>
                                            </p:attrNameLst>
                                          </p:cBhvr>
                                          <p:to>
                                            <p:strVal val="visible"/>
                                          </p:to>
                                        </p:set>
                                        <p:animEffect transition="in" filter="fade">
                                          <p:cBhvr>
                                            <p:cTn id="307" dur="500"/>
                                            <p:tgtEl>
                                              <p:spTgt spid="59"/>
                                            </p:tgtEl>
                                          </p:cBhvr>
                                        </p:animEffect>
                                      </p:childTnLst>
                                    </p:cTn>
                                  </p:par>
                                  <p:par>
                                    <p:cTn id="308" presetID="10" presetClass="entr" presetSubtype="0" fill="hold" grpId="0" nodeType="withEffect">
                                      <p:stCondLst>
                                        <p:cond delay="500"/>
                                      </p:stCondLst>
                                      <p:childTnLst>
                                        <p:set>
                                          <p:cBhvr>
                                            <p:cTn id="309" dur="1" fill="hold">
                                              <p:stCondLst>
                                                <p:cond delay="0"/>
                                              </p:stCondLst>
                                            </p:cTn>
                                            <p:tgtEl>
                                              <p:spTgt spid="65"/>
                                            </p:tgtEl>
                                            <p:attrNameLst>
                                              <p:attrName>style.visibility</p:attrName>
                                            </p:attrNameLst>
                                          </p:cBhvr>
                                          <p:to>
                                            <p:strVal val="visible"/>
                                          </p:to>
                                        </p:set>
                                        <p:animEffect transition="in" filter="fade">
                                          <p:cBhvr>
                                            <p:cTn id="310" dur="500"/>
                                            <p:tgtEl>
                                              <p:spTgt spid="65"/>
                                            </p:tgtEl>
                                          </p:cBhvr>
                                        </p:animEffect>
                                      </p:childTnLst>
                                    </p:cTn>
                                  </p:par>
                                  <p:par>
                                    <p:cTn id="311" presetID="10" presetClass="entr" presetSubtype="0" fill="hold" nodeType="withEffect">
                                      <p:stCondLst>
                                        <p:cond delay="750"/>
                                      </p:stCondLst>
                                      <p:childTnLst>
                                        <p:set>
                                          <p:cBhvr>
                                            <p:cTn id="312" dur="1" fill="hold">
                                              <p:stCondLst>
                                                <p:cond delay="0"/>
                                              </p:stCondLst>
                                            </p:cTn>
                                            <p:tgtEl>
                                              <p:spTgt spid="60"/>
                                            </p:tgtEl>
                                            <p:attrNameLst>
                                              <p:attrName>style.visibility</p:attrName>
                                            </p:attrNameLst>
                                          </p:cBhvr>
                                          <p:to>
                                            <p:strVal val="visible"/>
                                          </p:to>
                                        </p:set>
                                        <p:animEffect transition="in" filter="fade">
                                          <p:cBhvr>
                                            <p:cTn id="313" dur="500"/>
                                            <p:tgtEl>
                                              <p:spTgt spid="60"/>
                                            </p:tgtEl>
                                          </p:cBhvr>
                                        </p:animEffect>
                                      </p:childTnLst>
                                    </p:cTn>
                                  </p:par>
                                  <p:par>
                                    <p:cTn id="314" presetID="10" presetClass="entr" presetSubtype="0" fill="hold" grpId="0" nodeType="withEffect">
                                      <p:stCondLst>
                                        <p:cond delay="1000"/>
                                      </p:stCondLst>
                                      <p:childTnLst>
                                        <p:set>
                                          <p:cBhvr>
                                            <p:cTn id="315" dur="1" fill="hold">
                                              <p:stCondLst>
                                                <p:cond delay="0"/>
                                              </p:stCondLst>
                                            </p:cTn>
                                            <p:tgtEl>
                                              <p:spTgt spid="64"/>
                                            </p:tgtEl>
                                            <p:attrNameLst>
                                              <p:attrName>style.visibility</p:attrName>
                                            </p:attrNameLst>
                                          </p:cBhvr>
                                          <p:to>
                                            <p:strVal val="visible"/>
                                          </p:to>
                                        </p:set>
                                        <p:animEffect transition="in" filter="fade">
                                          <p:cBhvr>
                                            <p:cTn id="316" dur="500"/>
                                            <p:tgtEl>
                                              <p:spTgt spid="64"/>
                                            </p:tgtEl>
                                          </p:cBhvr>
                                        </p:animEffect>
                                      </p:childTnLst>
                                    </p:cTn>
                                  </p:par>
                                </p:childTnLst>
                              </p:cTn>
                            </p:par>
                            <p:par>
                              <p:cTn id="317" fill="hold">
                                <p:stCondLst>
                                  <p:cond delay="2175"/>
                                </p:stCondLst>
                                <p:childTnLst>
                                  <p:par>
                                    <p:cTn id="318" presetID="10" presetClass="entr" presetSubtype="0" fill="hold" grpId="0" nodeType="afterEffect">
                                      <p:stCondLst>
                                        <p:cond delay="250"/>
                                      </p:stCondLst>
                                      <p:childTnLst>
                                        <p:set>
                                          <p:cBhvr>
                                            <p:cTn id="319" dur="1" fill="hold">
                                              <p:stCondLst>
                                                <p:cond delay="0"/>
                                              </p:stCondLst>
                                            </p:cTn>
                                            <p:tgtEl>
                                              <p:spTgt spid="63"/>
                                            </p:tgtEl>
                                            <p:attrNameLst>
                                              <p:attrName>style.visibility</p:attrName>
                                            </p:attrNameLst>
                                          </p:cBhvr>
                                          <p:to>
                                            <p:strVal val="visible"/>
                                          </p:to>
                                        </p:set>
                                        <p:animEffect transition="in" filter="fade">
                                          <p:cBhvr>
                                            <p:cTn id="320" dur="500"/>
                                            <p:tgtEl>
                                              <p:spTgt spid="63"/>
                                            </p:tgtEl>
                                          </p:cBhvr>
                                        </p:animEffect>
                                      </p:childTnLst>
                                    </p:cTn>
                                  </p:par>
                                  <p:par>
                                    <p:cTn id="321" presetID="10" presetClass="exit" presetSubtype="0" fill="hold" nodeType="withEffect">
                                      <p:stCondLst>
                                        <p:cond delay="10000"/>
                                      </p:stCondLst>
                                      <p:childTnLst>
                                        <p:animEffect transition="out" filter="fade">
                                          <p:cBhvr>
                                            <p:cTn id="322" dur="1000"/>
                                            <p:tgtEl>
                                              <p:spTgt spid="66"/>
                                            </p:tgtEl>
                                          </p:cBhvr>
                                        </p:animEffect>
                                        <p:set>
                                          <p:cBhvr>
                                            <p:cTn id="323" dur="1" fill="hold">
                                              <p:stCondLst>
                                                <p:cond delay="999"/>
                                              </p:stCondLst>
                                            </p:cTn>
                                            <p:tgtEl>
                                              <p:spTgt spid="66"/>
                                            </p:tgtEl>
                                            <p:attrNameLst>
                                              <p:attrName>style.visibility</p:attrName>
                                            </p:attrNameLst>
                                          </p:cBhvr>
                                          <p:to>
                                            <p:strVal val="hidden"/>
                                          </p:to>
                                        </p:set>
                                      </p:childTnLst>
                                    </p:cTn>
                                  </p:par>
                                  <p:par>
                                    <p:cTn id="324" presetID="10" presetClass="exit" presetSubtype="0" fill="hold" grpId="1" nodeType="withEffect">
                                      <p:stCondLst>
                                        <p:cond delay="10000"/>
                                      </p:stCondLst>
                                      <p:childTnLst>
                                        <p:animEffect transition="out" filter="fade">
                                          <p:cBhvr>
                                            <p:cTn id="325" dur="1000"/>
                                            <p:tgtEl>
                                              <p:spTgt spid="59"/>
                                            </p:tgtEl>
                                          </p:cBhvr>
                                        </p:animEffect>
                                        <p:set>
                                          <p:cBhvr>
                                            <p:cTn id="326" dur="1" fill="hold">
                                              <p:stCondLst>
                                                <p:cond delay="999"/>
                                              </p:stCondLst>
                                            </p:cTn>
                                            <p:tgtEl>
                                              <p:spTgt spid="59"/>
                                            </p:tgtEl>
                                            <p:attrNameLst>
                                              <p:attrName>style.visibility</p:attrName>
                                            </p:attrNameLst>
                                          </p:cBhvr>
                                          <p:to>
                                            <p:strVal val="hidden"/>
                                          </p:to>
                                        </p:set>
                                      </p:childTnLst>
                                    </p:cTn>
                                  </p:par>
                                  <p:par>
                                    <p:cTn id="327" presetID="10" presetClass="exit" presetSubtype="0" fill="hold" grpId="1" nodeType="withEffect">
                                      <p:stCondLst>
                                        <p:cond delay="10000"/>
                                      </p:stCondLst>
                                      <p:childTnLst>
                                        <p:animEffect transition="out" filter="fade">
                                          <p:cBhvr>
                                            <p:cTn id="328" dur="1000"/>
                                            <p:tgtEl>
                                              <p:spTgt spid="65"/>
                                            </p:tgtEl>
                                          </p:cBhvr>
                                        </p:animEffect>
                                        <p:set>
                                          <p:cBhvr>
                                            <p:cTn id="329" dur="1" fill="hold">
                                              <p:stCondLst>
                                                <p:cond delay="999"/>
                                              </p:stCondLst>
                                            </p:cTn>
                                            <p:tgtEl>
                                              <p:spTgt spid="65"/>
                                            </p:tgtEl>
                                            <p:attrNameLst>
                                              <p:attrName>style.visibility</p:attrName>
                                            </p:attrNameLst>
                                          </p:cBhvr>
                                          <p:to>
                                            <p:strVal val="hidden"/>
                                          </p:to>
                                        </p:set>
                                      </p:childTnLst>
                                    </p:cTn>
                                  </p:par>
                                  <p:par>
                                    <p:cTn id="330" presetID="10" presetClass="exit" presetSubtype="0" fill="hold" nodeType="withEffect">
                                      <p:stCondLst>
                                        <p:cond delay="10000"/>
                                      </p:stCondLst>
                                      <p:childTnLst>
                                        <p:animEffect transition="out" filter="fade">
                                          <p:cBhvr>
                                            <p:cTn id="331" dur="1000"/>
                                            <p:tgtEl>
                                              <p:spTgt spid="60"/>
                                            </p:tgtEl>
                                          </p:cBhvr>
                                        </p:animEffect>
                                        <p:set>
                                          <p:cBhvr>
                                            <p:cTn id="332" dur="1" fill="hold">
                                              <p:stCondLst>
                                                <p:cond delay="999"/>
                                              </p:stCondLst>
                                            </p:cTn>
                                            <p:tgtEl>
                                              <p:spTgt spid="60"/>
                                            </p:tgtEl>
                                            <p:attrNameLst>
                                              <p:attrName>style.visibility</p:attrName>
                                            </p:attrNameLst>
                                          </p:cBhvr>
                                          <p:to>
                                            <p:strVal val="hidden"/>
                                          </p:to>
                                        </p:set>
                                      </p:childTnLst>
                                    </p:cTn>
                                  </p:par>
                                  <p:par>
                                    <p:cTn id="333" presetID="10" presetClass="exit" presetSubtype="0" fill="hold" grpId="1" nodeType="withEffect">
                                      <p:stCondLst>
                                        <p:cond delay="10000"/>
                                      </p:stCondLst>
                                      <p:childTnLst>
                                        <p:animEffect transition="out" filter="fade">
                                          <p:cBhvr>
                                            <p:cTn id="334" dur="1000"/>
                                            <p:tgtEl>
                                              <p:spTgt spid="64"/>
                                            </p:tgtEl>
                                          </p:cBhvr>
                                        </p:animEffect>
                                        <p:set>
                                          <p:cBhvr>
                                            <p:cTn id="335" dur="1" fill="hold">
                                              <p:stCondLst>
                                                <p:cond delay="999"/>
                                              </p:stCondLst>
                                            </p:cTn>
                                            <p:tgtEl>
                                              <p:spTgt spid="64"/>
                                            </p:tgtEl>
                                            <p:attrNameLst>
                                              <p:attrName>style.visibility</p:attrName>
                                            </p:attrNameLst>
                                          </p:cBhvr>
                                          <p:to>
                                            <p:strVal val="hidden"/>
                                          </p:to>
                                        </p:set>
                                      </p:childTnLst>
                                    </p:cTn>
                                  </p:par>
                                  <p:par>
                                    <p:cTn id="336" presetID="10" presetClass="exit" presetSubtype="0" fill="hold" grpId="1" nodeType="withEffect">
                                      <p:stCondLst>
                                        <p:cond delay="10000"/>
                                      </p:stCondLst>
                                      <p:childTnLst>
                                        <p:animEffect transition="out" filter="fade">
                                          <p:cBhvr>
                                            <p:cTn id="337" dur="1000"/>
                                            <p:tgtEl>
                                              <p:spTgt spid="63"/>
                                            </p:tgtEl>
                                          </p:cBhvr>
                                        </p:animEffect>
                                        <p:set>
                                          <p:cBhvr>
                                            <p:cTn id="338" dur="1" fill="hold">
                                              <p:stCondLst>
                                                <p:cond delay="9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9" restart="whenNotActive" fill="hold" evtFilter="cancelBubble" nodeType="interactiveSeq">
                    <p:stCondLst>
                      <p:cond evt="onClick" delay="0">
                        <p:tgtEl>
                          <p:spTgt spid="27"/>
                        </p:tgtEl>
                      </p:cond>
                    </p:stCondLst>
                    <p:endSync evt="end" delay="0">
                      <p:rtn val="all"/>
                    </p:endSync>
                    <p:childTnLst>
                      <p:par>
                        <p:cTn id="340" fill="hold">
                          <p:stCondLst>
                            <p:cond delay="0"/>
                          </p:stCondLst>
                          <p:childTnLst>
                            <p:par>
                              <p:cTn id="341" fill="hold">
                                <p:stCondLst>
                                  <p:cond delay="0"/>
                                </p:stCondLst>
                                <p:childTnLst>
                                  <p:par>
                                    <p:cTn id="342" presetID="2" presetClass="exit" presetSubtype="6" fill="hold" grpId="1" nodeType="clickEffect">
                                      <p:stCondLst>
                                        <p:cond delay="0"/>
                                      </p:stCondLst>
                                      <p:childTnLst>
                                        <p:anim calcmode="lin" valueType="num">
                                          <p:cBhvr additive="base">
                                            <p:cTn id="343" dur="350"/>
                                            <p:tgtEl>
                                              <p:spTgt spid="27"/>
                                            </p:tgtEl>
                                            <p:attrNameLst>
                                              <p:attrName>ppt_x</p:attrName>
                                            </p:attrNameLst>
                                          </p:cBhvr>
                                          <p:tavLst>
                                            <p:tav tm="0">
                                              <p:val>
                                                <p:strVal val="ppt_x"/>
                                              </p:val>
                                            </p:tav>
                                            <p:tav tm="100000">
                                              <p:val>
                                                <p:strVal val="1+ppt_w/2"/>
                                              </p:val>
                                            </p:tav>
                                          </p:tavLst>
                                        </p:anim>
                                        <p:anim calcmode="lin" valueType="num">
                                          <p:cBhvr additive="base">
                                            <p:cTn id="344" dur="350"/>
                                            <p:tgtEl>
                                              <p:spTgt spid="27"/>
                                            </p:tgtEl>
                                            <p:attrNameLst>
                                              <p:attrName>ppt_y</p:attrName>
                                            </p:attrNameLst>
                                          </p:cBhvr>
                                          <p:tavLst>
                                            <p:tav tm="0">
                                              <p:val>
                                                <p:strVal val="ppt_y"/>
                                              </p:val>
                                            </p:tav>
                                            <p:tav tm="100000">
                                              <p:val>
                                                <p:strVal val="1+ppt_h/2"/>
                                              </p:val>
                                            </p:tav>
                                          </p:tavLst>
                                        </p:anim>
                                        <p:set>
                                          <p:cBhvr>
                                            <p:cTn id="345" dur="1" fill="hold">
                                              <p:stCondLst>
                                                <p:cond delay="349"/>
                                              </p:stCondLst>
                                            </p:cTn>
                                            <p:tgtEl>
                                              <p:spTgt spid="27"/>
                                            </p:tgtEl>
                                            <p:attrNameLst>
                                              <p:attrName>style.visibility</p:attrName>
                                            </p:attrNameLst>
                                          </p:cBhvr>
                                          <p:to>
                                            <p:strVal val="hidden"/>
                                          </p:to>
                                        </p:set>
                                      </p:childTnLst>
                                    </p:cTn>
                                  </p:par>
                                  <p:par>
                                    <p:cTn id="346" presetID="10" presetClass="exit" presetSubtype="0" fill="hold" grpId="1" nodeType="withEffect">
                                      <p:stCondLst>
                                        <p:cond delay="0"/>
                                      </p:stCondLst>
                                      <p:childTnLst>
                                        <p:animEffect transition="out" filter="fade">
                                          <p:cBhvr>
                                            <p:cTn id="347" dur="100"/>
                                            <p:tgtEl>
                                              <p:spTgt spid="3"/>
                                            </p:tgtEl>
                                          </p:cBhvr>
                                        </p:animEffect>
                                        <p:set>
                                          <p:cBhvr>
                                            <p:cTn id="348" dur="1" fill="hold">
                                              <p:stCondLst>
                                                <p:cond delay="99"/>
                                              </p:stCondLst>
                                            </p:cTn>
                                            <p:tgtEl>
                                              <p:spTgt spid="3"/>
                                            </p:tgtEl>
                                            <p:attrNameLst>
                                              <p:attrName>style.visibility</p:attrName>
                                            </p:attrNameLst>
                                          </p:cBhvr>
                                          <p:to>
                                            <p:strVal val="hidden"/>
                                          </p:to>
                                        </p:set>
                                      </p:childTnLst>
                                    </p:cTn>
                                  </p:par>
                                  <p:par>
                                    <p:cTn id="349" presetID="1" presetClass="mediacall" presetSubtype="0" fill="hold" nodeType="withEffect">
                                      <p:stCondLst>
                                        <p:cond delay="0"/>
                                      </p:stCondLst>
                                      <p:childTnLst>
                                        <p:cmd type="call" cmd="playFrom(0.0)">
                                          <p:cBhvr>
                                            <p:cTn id="350" dur="339" fill="hold"/>
                                            <p:tgtEl>
                                              <p:spTgt spid="9"/>
                                            </p:tgtEl>
                                          </p:cBhvr>
                                        </p:cmd>
                                      </p:childTnLst>
                                    </p:cTn>
                                  </p:par>
                                  <p:par>
                                    <p:cTn id="351" presetID="1" presetClass="entr" presetSubtype="0" fill="hold" nodeType="withEffect">
                                      <p:stCondLst>
                                        <p:cond delay="0"/>
                                      </p:stCondLst>
                                      <p:childTnLst>
                                        <p:set>
                                          <p:cBhvr>
                                            <p:cTn id="352" dur="1" fill="hold">
                                              <p:stCondLst>
                                                <p:cond delay="0"/>
                                              </p:stCondLst>
                                            </p:cTn>
                                            <p:tgtEl>
                                              <p:spTgt spid="32"/>
                                            </p:tgtEl>
                                            <p:attrNameLst>
                                              <p:attrName>style.visibility</p:attrName>
                                            </p:attrNameLst>
                                          </p:cBhvr>
                                          <p:to>
                                            <p:strVal val="visible"/>
                                          </p:to>
                                        </p:set>
                                      </p:childTnLst>
                                    </p:cTn>
                                  </p:par>
                                </p:childTnLst>
                              </p:cTn>
                            </p:par>
                            <p:par>
                              <p:cTn id="353" fill="hold">
                                <p:stCondLst>
                                  <p:cond delay="365"/>
                                </p:stCondLst>
                                <p:childTnLst>
                                  <p:par>
                                    <p:cTn id="354"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55" dur="1500" fill="hold"/>
                                            <p:tgtEl>
                                              <p:spTgt spid="32"/>
                                            </p:tgtEl>
                                            <p:attrNameLst>
                                              <p:attrName>ppt_x</p:attrName>
                                              <p:attrName>ppt_y</p:attrName>
                                            </p:attrNameLst>
                                          </p:cBhvr>
                                          <p:rCtr x="-11827" y="-5150"/>
                                        </p:animMotion>
                                      </p:childTnLst>
                                    </p:cTn>
                                  </p:par>
                                  <p:par>
                                    <p:cTn id="356" presetID="1" presetClass="mediacall" presetSubtype="0" fill="hold" nodeType="withEffect">
                                      <p:stCondLst>
                                        <p:cond delay="500"/>
                                      </p:stCondLst>
                                      <p:childTnLst>
                                        <p:cmd type="call" cmd="playFrom(0.0)">
                                          <p:cBhvr>
                                            <p:cTn id="357" dur="261" fill="hold"/>
                                            <p:tgtEl>
                                              <p:spTgt spid="23"/>
                                            </p:tgtEl>
                                          </p:cBhvr>
                                        </p:cmd>
                                      </p:childTnLst>
                                    </p:cTn>
                                  </p:par>
                                  <p:par>
                                    <p:cTn id="358" presetID="42" presetClass="path" presetSubtype="0" repeatCount="5000" autoRev="1" fill="hold" nodeType="withEffect" p14:presetBounceEnd="20000">
                                      <p:stCondLst>
                                        <p:cond delay="1500"/>
                                      </p:stCondLst>
                                      <p:childTnLst>
                                        <p:animMotion origin="layout" path="M -0.23546 -0.05961 L -0.23579 -0.00096 " pathEditMode="relative" rAng="0" ptsTypes="AA" p14:bounceEnd="20000">
                                          <p:cBhvr>
                                            <p:cTn id="359" dur="750" spd="-100000" fill="hold"/>
                                            <p:tgtEl>
                                              <p:spTgt spid="32"/>
                                            </p:tgtEl>
                                            <p:attrNameLst>
                                              <p:attrName>ppt_x</p:attrName>
                                              <p:attrName>ppt_y</p:attrName>
                                            </p:attrNameLst>
                                          </p:cBhvr>
                                          <p:rCtr x="-22" y="2932"/>
                                        </p:animMotion>
                                      </p:childTnLst>
                                    </p:cTn>
                                  </p:par>
                                  <p:par>
                                    <p:cTn id="360" presetID="10" presetClass="entr" presetSubtype="0" fill="hold" grpId="0" nodeType="withEffect">
                                      <p:stCondLst>
                                        <p:cond delay="500"/>
                                      </p:stCondLst>
                                      <p:childTnLst>
                                        <p:set>
                                          <p:cBhvr>
                                            <p:cTn id="361" dur="1" fill="hold">
                                              <p:stCondLst>
                                                <p:cond delay="0"/>
                                              </p:stCondLst>
                                            </p:cTn>
                                            <p:tgtEl>
                                              <p:spTgt spid="28"/>
                                            </p:tgtEl>
                                            <p:attrNameLst>
                                              <p:attrName>style.visibility</p:attrName>
                                            </p:attrNameLst>
                                          </p:cBhvr>
                                          <p:to>
                                            <p:strVal val="visible"/>
                                          </p:to>
                                        </p:set>
                                        <p:animEffect transition="in" filter="fade">
                                          <p:cBhvr>
                                            <p:cTn id="362" dur="500"/>
                                            <p:tgtEl>
                                              <p:spTgt spid="28"/>
                                            </p:tgtEl>
                                          </p:cBhvr>
                                        </p:animEffect>
                                      </p:childTnLst>
                                    </p:cTn>
                                  </p:par>
                                  <p:par>
                                    <p:cTn id="363" presetID="10" presetClass="entr" presetSubtype="0" fill="hold" nodeType="withEffect">
                                      <p:stCondLst>
                                        <p:cond delay="1000"/>
                                      </p:stCondLst>
                                      <p:childTnLst>
                                        <p:set>
                                          <p:cBhvr>
                                            <p:cTn id="364" dur="1" fill="hold">
                                              <p:stCondLst>
                                                <p:cond delay="0"/>
                                              </p:stCondLst>
                                            </p:cTn>
                                            <p:tgtEl>
                                              <p:spTgt spid="29"/>
                                            </p:tgtEl>
                                            <p:attrNameLst>
                                              <p:attrName>style.visibility</p:attrName>
                                            </p:attrNameLst>
                                          </p:cBhvr>
                                          <p:to>
                                            <p:strVal val="visible"/>
                                          </p:to>
                                        </p:set>
                                        <p:animEffect transition="in" filter="fade">
                                          <p:cBhvr>
                                            <p:cTn id="365" dur="500"/>
                                            <p:tgtEl>
                                              <p:spTgt spid="29"/>
                                            </p:tgtEl>
                                          </p:cBhvr>
                                        </p:animEffect>
                                      </p:childTnLst>
                                    </p:cTn>
                                  </p:par>
                                  <p:par>
                                    <p:cTn id="366" presetID="10" presetClass="exit" presetSubtype="0" fill="hold" nodeType="withEffect">
                                      <p:stCondLst>
                                        <p:cond delay="6000"/>
                                      </p:stCondLst>
                                      <p:childTnLst>
                                        <p:animEffect transition="out" filter="fade">
                                          <p:cBhvr>
                                            <p:cTn id="367" dur="1000"/>
                                            <p:tgtEl>
                                              <p:spTgt spid="32"/>
                                            </p:tgtEl>
                                          </p:cBhvr>
                                        </p:animEffect>
                                        <p:set>
                                          <p:cBhvr>
                                            <p:cTn id="368" dur="1" fill="hold">
                                              <p:stCondLst>
                                                <p:cond delay="999"/>
                                              </p:stCondLst>
                                            </p:cTn>
                                            <p:tgtEl>
                                              <p:spTgt spid="32"/>
                                            </p:tgtEl>
                                            <p:attrNameLst>
                                              <p:attrName>style.visibility</p:attrName>
                                            </p:attrNameLst>
                                          </p:cBhvr>
                                          <p:to>
                                            <p:strVal val="hidden"/>
                                          </p:to>
                                        </p:set>
                                      </p:childTnLst>
                                    </p:cTn>
                                  </p:par>
                                  <p:par>
                                    <p:cTn id="369" presetID="10" presetClass="exit" presetSubtype="0" fill="hold" nodeType="withEffect">
                                      <p:stCondLst>
                                        <p:cond delay="6000"/>
                                      </p:stCondLst>
                                      <p:childTnLst>
                                        <p:animEffect transition="out" filter="fade">
                                          <p:cBhvr>
                                            <p:cTn id="370" dur="1000"/>
                                            <p:tgtEl>
                                              <p:spTgt spid="29"/>
                                            </p:tgtEl>
                                          </p:cBhvr>
                                        </p:animEffect>
                                        <p:set>
                                          <p:cBhvr>
                                            <p:cTn id="371" dur="1" fill="hold">
                                              <p:stCondLst>
                                                <p:cond delay="999"/>
                                              </p:stCondLst>
                                            </p:cTn>
                                            <p:tgtEl>
                                              <p:spTgt spid="29"/>
                                            </p:tgtEl>
                                            <p:attrNameLst>
                                              <p:attrName>style.visibility</p:attrName>
                                            </p:attrNameLst>
                                          </p:cBhvr>
                                          <p:to>
                                            <p:strVal val="hidden"/>
                                          </p:to>
                                        </p:set>
                                      </p:childTnLst>
                                    </p:cTn>
                                  </p:par>
                                  <p:par>
                                    <p:cTn id="372" presetID="10" presetClass="exit" presetSubtype="0" fill="hold" grpId="1" nodeType="withEffect">
                                      <p:stCondLst>
                                        <p:cond delay="6000"/>
                                      </p:stCondLst>
                                      <p:childTnLst>
                                        <p:animEffect transition="out" filter="fade">
                                          <p:cBhvr>
                                            <p:cTn id="373" dur="1000"/>
                                            <p:tgtEl>
                                              <p:spTgt spid="28"/>
                                            </p:tgtEl>
                                          </p:cBhvr>
                                        </p:animEffect>
                                        <p:set>
                                          <p:cBhvr>
                                            <p:cTn id="374"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75" fill="hold" display="0">
                      <p:stCondLst>
                        <p:cond delay="indefinite"/>
                      </p:stCondLst>
                      <p:endCondLst>
                        <p:cond evt="onStopAudio" delay="0">
                          <p:tgtEl>
                            <p:sldTgt/>
                          </p:tgtEl>
                        </p:cond>
                      </p:endCondLst>
                    </p:cTn>
                    <p:tgtEl>
                      <p:spTgt spid="5"/>
                    </p:tgtEl>
                  </p:cMediaNode>
                </p:audio>
                <p:audio>
                  <p:cMediaNode vol="80000">
                    <p:cTn id="376" fill="hold" display="0">
                      <p:stCondLst>
                        <p:cond delay="indefinite"/>
                      </p:stCondLst>
                      <p:endCondLst>
                        <p:cond evt="onStopAudio" delay="0">
                          <p:tgtEl>
                            <p:sldTgt/>
                          </p:tgtEl>
                        </p:cond>
                      </p:endCondLst>
                    </p:cTn>
                    <p:tgtEl>
                      <p:spTgt spid="9"/>
                    </p:tgtEl>
                  </p:cMediaNode>
                </p:audio>
                <p:audio>
                  <p:cMediaNode vol="80000">
                    <p:cTn id="377" fill="hold" display="0">
                      <p:stCondLst>
                        <p:cond delay="indefinite"/>
                      </p:stCondLst>
                      <p:endCondLst>
                        <p:cond evt="onStopAudio" delay="0">
                          <p:tgtEl>
                            <p:sldTgt/>
                          </p:tgtEl>
                        </p:cond>
                      </p:endCondLst>
                    </p:cTn>
                    <p:tgtEl>
                      <p:spTgt spid="23"/>
                    </p:tgtEl>
                  </p:cMediaNode>
                </p:audio>
                <p:audio>
                  <p:cMediaNode vol="80000">
                    <p:cTn id="378" fill="hold" display="0">
                      <p:stCondLst>
                        <p:cond delay="indefinite"/>
                      </p:stCondLst>
                      <p:endCondLst>
                        <p:cond evt="onStopAudio" delay="0">
                          <p:tgtEl>
                            <p:sldTgt/>
                          </p:tgtEl>
                        </p:cond>
                      </p:endCondLst>
                    </p:cTn>
                    <p:tgtEl>
                      <p:spTgt spid="33"/>
                    </p:tgtEl>
                  </p:cMediaNode>
                </p:audio>
                <p:audio>
                  <p:cMediaNode vol="80000">
                    <p:cTn id="379" fill="hold" display="0">
                      <p:stCondLst>
                        <p:cond delay="indefinite"/>
                      </p:stCondLst>
                      <p:endCondLst>
                        <p:cond evt="onStopAudio" delay="0">
                          <p:tgtEl>
                            <p:sldTgt/>
                          </p:tgtEl>
                        </p:cond>
                      </p:endCondLst>
                    </p:cTn>
                    <p:tgtEl>
                      <p:spTgt spid="39"/>
                    </p:tgtEl>
                  </p:cMediaNode>
                </p:audio>
                <p:audio>
                  <p:cMediaNode vol="56061">
                    <p:cTn id="380" fill="hold" display="0">
                      <p:stCondLst>
                        <p:cond delay="indefinite"/>
                      </p:stCondLst>
                      <p:endCondLst>
                        <p:cond evt="onStopAudio" delay="0">
                          <p:tgtEl>
                            <p:sldTgt/>
                          </p:tgtEl>
                        </p:cond>
                      </p:endCondLst>
                    </p:cTn>
                    <p:tgtEl>
                      <p:spTgt spid="45"/>
                    </p:tgtEl>
                  </p:cMediaNode>
                </p:audio>
                <p:audio>
                  <p:cMediaNode vol="80000">
                    <p:cTn id="381" fill="hold" display="0">
                      <p:stCondLst>
                        <p:cond delay="indefinite"/>
                      </p:stCondLst>
                      <p:endCondLst>
                        <p:cond evt="onStopAudio" delay="0">
                          <p:tgtEl>
                            <p:sldTgt/>
                          </p:tgtEl>
                        </p:cond>
                      </p:endCondLst>
                    </p:cTn>
                    <p:tgtEl>
                      <p:spTgt spid="58"/>
                    </p:tgtEl>
                  </p:cMediaNode>
                </p:audio>
                <p:audio>
                  <p:cMediaNode vol="80000">
                    <p:cTn id="382" fill="hold" display="0">
                      <p:stCondLst>
                        <p:cond delay="indefinite"/>
                      </p:stCondLst>
                      <p:endCondLst>
                        <p:cond evt="onStopAudio" delay="0">
                          <p:tgtEl>
                            <p:sldTgt/>
                          </p:tgtEl>
                        </p:cond>
                      </p:endCondLst>
                    </p:cTn>
                    <p:tgtEl>
                      <p:spTgt spid="72"/>
                    </p:tgtEl>
                  </p:cMediaNode>
                </p:audio>
                <p:audio>
                  <p:cMediaNode vol="80000">
                    <p:cTn id="383" fill="hold" display="0">
                      <p:stCondLst>
                        <p:cond delay="indefinite"/>
                      </p:stCondLst>
                      <p:endCondLst>
                        <p:cond evt="onStopAudio" delay="0">
                          <p:tgtEl>
                            <p:sldTgt/>
                          </p:tgtEl>
                        </p:cond>
                      </p:endCondLst>
                    </p:cTn>
                    <p:tgtEl>
                      <p:spTgt spid="86"/>
                    </p:tgtEl>
                  </p:cMediaNode>
                </p:audio>
                <p:audio>
                  <p:cMediaNode vol="80000">
                    <p:cTn id="384" fill="hold" display="0">
                      <p:stCondLst>
                        <p:cond delay="indefinite"/>
                      </p:stCondLst>
                      <p:endCondLst>
                        <p:cond evt="onStopAudio" delay="0">
                          <p:tgtEl>
                            <p:sldTgt/>
                          </p:tgtEl>
                        </p:cond>
                      </p:endCondLst>
                    </p:cTn>
                    <p:tgtEl>
                      <p:spTgt spid="87"/>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63" grpId="0"/>
          <p:bldP spid="63" grpId="1"/>
          <p:bldP spid="64" grpId="0"/>
          <p:bldP spid="64" grpId="1"/>
          <p:bldP spid="65" grpId="0"/>
          <p:bldP spid="65" grpId="1"/>
          <p:bldP spid="74" grpId="0" animBg="1"/>
          <p:bldP spid="74" grpId="1" animBg="1"/>
          <p:bldP spid="79" grpId="0"/>
          <p:bldP spid="79" grpId="1"/>
          <p:bldP spid="80" grpId="0"/>
          <p:bldP spid="80" grpId="1"/>
          <p:bldP spid="67" grpId="0" animBg="1"/>
          <p:bldP spid="67" grpId="1" animBg="1"/>
          <p:bldP spid="73" grpId="0" animBg="1"/>
          <p:bldP spid="7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ppt_x"/>
                                              </p:val>
                                            </p:tav>
                                            <p:tav tm="100000">
                                              <p:val>
                                                <p:strVal val="#ppt_x"/>
                                              </p:val>
                                            </p:tav>
                                          </p:tavLst>
                                        </p:anim>
                                        <p:anim calcmode="lin" valueType="num">
                                          <p:cBhvr additive="base">
                                            <p:cTn id="8" dur="350" fill="hold"/>
                                            <p:tgtEl>
                                              <p:spTgt spid="27"/>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400"/>
                                      </p:stCondLst>
                                      <p:childTnLst>
                                        <p:cmd type="call" cmd="playFrom(0.0)">
                                          <p:cBhvr>
                                            <p:cTn id="10" dur="2089" fill="hold"/>
                                            <p:tgtEl>
                                              <p:spTgt spid="5"/>
                                            </p:tgtEl>
                                          </p:cBhvr>
                                        </p:cmd>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
                                            <p:tgtEl>
                                              <p:spTgt spid="3"/>
                                            </p:tgtEl>
                                          </p:cBhvr>
                                        </p:animEffect>
                                      </p:childTnLst>
                                    </p:cTn>
                                  </p:par>
                                  <p:par>
                                    <p:cTn id="14" presetID="2" presetClass="entr" presetSubtype="1" fill="hold" grpId="0" nodeType="withEffect">
                                      <p:stCondLst>
                                        <p:cond delay="6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350" fill="hold"/>
                                            <p:tgtEl>
                                              <p:spTgt spid="26"/>
                                            </p:tgtEl>
                                            <p:attrNameLst>
                                              <p:attrName>ppt_x</p:attrName>
                                            </p:attrNameLst>
                                          </p:cBhvr>
                                          <p:tavLst>
                                            <p:tav tm="0">
                                              <p:val>
                                                <p:strVal val="#ppt_x"/>
                                              </p:val>
                                            </p:tav>
                                            <p:tav tm="100000">
                                              <p:val>
                                                <p:strVal val="#ppt_x"/>
                                              </p:val>
                                            </p:tav>
                                          </p:tavLst>
                                        </p:anim>
                                        <p:anim calcmode="lin" valueType="num">
                                          <p:cBhvr additive="base">
                                            <p:cTn id="17" dur="35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85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
                                            <p:tgtEl>
                                              <p:spTgt spid="47"/>
                                            </p:tgtEl>
                                          </p:cBhvr>
                                        </p:animEffect>
                                      </p:childTnLst>
                                    </p:cTn>
                                  </p:par>
                                  <p:par>
                                    <p:cTn id="21" presetID="2" presetClass="entr" presetSubtype="1" fill="hold" grpId="0" nodeType="withEffect">
                                      <p:stCondLst>
                                        <p:cond delay="9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ppt_x"/>
                                              </p:val>
                                            </p:tav>
                                            <p:tav tm="100000">
                                              <p:val>
                                                <p:strVal val="#ppt_x"/>
                                              </p:val>
                                            </p:tav>
                                          </p:tavLst>
                                        </p:anim>
                                        <p:anim calcmode="lin" valueType="num">
                                          <p:cBhvr additive="base">
                                            <p:cTn id="24" dur="300" fill="hold"/>
                                            <p:tgtEl>
                                              <p:spTgt spid="2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15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
                                            <p:tgtEl>
                                              <p:spTgt spid="48"/>
                                            </p:tgtEl>
                                          </p:cBhvr>
                                        </p:animEffect>
                                      </p:childTnLst>
                                    </p:cTn>
                                  </p:par>
                                  <p:par>
                                    <p:cTn id="28" presetID="2" presetClass="entr" presetSubtype="1" fill="hold" grpId="0" nodeType="withEffect">
                                      <p:stCondLst>
                                        <p:cond delay="125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300" fill="hold"/>
                                            <p:tgtEl>
                                              <p:spTgt spid="24"/>
                                            </p:tgtEl>
                                            <p:attrNameLst>
                                              <p:attrName>ppt_x</p:attrName>
                                            </p:attrNameLst>
                                          </p:cBhvr>
                                          <p:tavLst>
                                            <p:tav tm="0">
                                              <p:val>
                                                <p:strVal val="#ppt_x"/>
                                              </p:val>
                                            </p:tav>
                                            <p:tav tm="100000">
                                              <p:val>
                                                <p:strVal val="#ppt_x"/>
                                              </p:val>
                                            </p:tav>
                                          </p:tavLst>
                                        </p:anim>
                                        <p:anim calcmode="lin" valueType="num">
                                          <p:cBhvr additive="base">
                                            <p:cTn id="31" dur="300" fill="hold"/>
                                            <p:tgtEl>
                                              <p:spTgt spid="24"/>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4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
                                            <p:tgtEl>
                                              <p:spTgt spid="49"/>
                                            </p:tgtEl>
                                          </p:cBhvr>
                                        </p:animEffect>
                                      </p:childTnLst>
                                    </p:cTn>
                                  </p:par>
                                  <p:par>
                                    <p:cTn id="35" presetID="2" presetClass="entr" presetSubtype="1" fill="hold" grpId="0" nodeType="withEffect">
                                      <p:stCondLst>
                                        <p:cond delay="15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17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
                                            <p:tgtEl>
                                              <p:spTgt spid="50"/>
                                            </p:tgtEl>
                                          </p:cBhvr>
                                        </p:animEffect>
                                      </p:childTnLst>
                                    </p:cTn>
                                  </p:par>
                                  <p:par>
                                    <p:cTn id="42" presetID="2" presetClass="entr" presetSubtype="1" fill="hold" grpId="0" nodeType="withEffect">
                                      <p:stCondLst>
                                        <p:cond delay="18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0-#ppt_h/2"/>
                                              </p:val>
                                            </p:tav>
                                            <p:tav tm="100000">
                                              <p:val>
                                                <p:strVal val="#ppt_y"/>
                                              </p:val>
                                            </p:tav>
                                          </p:tavLst>
                                        </p:anim>
                                      </p:childTnLst>
                                    </p:cTn>
                                  </p:par>
                                  <p:par>
                                    <p:cTn id="46" presetID="10" presetClass="entr" presetSubtype="0" fill="hold" grpId="0" nodeType="withEffect">
                                      <p:stCondLst>
                                        <p:cond delay="195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
                                            <p:tgtEl>
                                              <p:spTgt spid="51"/>
                                            </p:tgtEl>
                                          </p:cBhvr>
                                        </p:animEffect>
                                      </p:childTnLst>
                                    </p:cTn>
                                  </p:par>
                                  <p:par>
                                    <p:cTn id="49" presetID="2" presetClass="entr" presetSubtype="1" fill="hold" grpId="0" nodeType="withEffect">
                                      <p:stCondLst>
                                        <p:cond delay="20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00" fill="hold"/>
                                            <p:tgtEl>
                                              <p:spTgt spid="20"/>
                                            </p:tgtEl>
                                            <p:attrNameLst>
                                              <p:attrName>ppt_x</p:attrName>
                                            </p:attrNameLst>
                                          </p:cBhvr>
                                          <p:tavLst>
                                            <p:tav tm="0">
                                              <p:val>
                                                <p:strVal val="#ppt_x"/>
                                              </p:val>
                                            </p:tav>
                                            <p:tav tm="100000">
                                              <p:val>
                                                <p:strVal val="#ppt_x"/>
                                              </p:val>
                                            </p:tav>
                                          </p:tavLst>
                                        </p:anim>
                                        <p:anim calcmode="lin" valueType="num">
                                          <p:cBhvr additive="base">
                                            <p:cTn id="52" dur="200" fill="hold"/>
                                            <p:tgtEl>
                                              <p:spTgt spid="20"/>
                                            </p:tgtEl>
                                            <p:attrNameLst>
                                              <p:attrName>ppt_y</p:attrName>
                                            </p:attrNameLst>
                                          </p:cBhvr>
                                          <p:tavLst>
                                            <p:tav tm="0">
                                              <p:val>
                                                <p:strVal val="0-#ppt_h/2"/>
                                              </p:val>
                                            </p:tav>
                                            <p:tav tm="100000">
                                              <p:val>
                                                <p:strVal val="#ppt_y"/>
                                              </p:val>
                                            </p:tav>
                                          </p:tavLst>
                                        </p:anim>
                                      </p:childTnLst>
                                    </p:cTn>
                                  </p:par>
                                  <p:par>
                                    <p:cTn id="53" presetID="10" presetClass="entr" presetSubtype="0" fill="hold" grpId="0" nodeType="withEffect">
                                      <p:stCondLst>
                                        <p:cond delay="21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
                                            <p:tgtEl>
                                              <p:spTgt spid="52"/>
                                            </p:tgtEl>
                                          </p:cBhvr>
                                        </p:animEffect>
                                      </p:childTnLst>
                                    </p:cTn>
                                  </p:par>
                                  <p:par>
                                    <p:cTn id="56" presetID="2" presetClass="entr" presetSubtype="1" fill="hold" grpId="0" nodeType="withEffect">
                                      <p:stCondLst>
                                        <p:cond delay="225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200" fill="hold"/>
                                            <p:tgtEl>
                                              <p:spTgt spid="4"/>
                                            </p:tgtEl>
                                            <p:attrNameLst>
                                              <p:attrName>ppt_x</p:attrName>
                                            </p:attrNameLst>
                                          </p:cBhvr>
                                          <p:tavLst>
                                            <p:tav tm="0">
                                              <p:val>
                                                <p:strVal val="#ppt_x"/>
                                              </p:val>
                                            </p:tav>
                                            <p:tav tm="100000">
                                              <p:val>
                                                <p:strVal val="#ppt_x"/>
                                              </p:val>
                                            </p:tav>
                                          </p:tavLst>
                                        </p:anim>
                                        <p:anim calcmode="lin" valueType="num">
                                          <p:cBhvr additive="base">
                                            <p:cTn id="59" dur="200" fill="hold"/>
                                            <p:tgtEl>
                                              <p:spTgt spid="4"/>
                                            </p:tgtEl>
                                            <p:attrNameLst>
                                              <p:attrName>ppt_y</p:attrName>
                                            </p:attrNameLst>
                                          </p:cBhvr>
                                          <p:tavLst>
                                            <p:tav tm="0">
                                              <p:val>
                                                <p:strVal val="0-#ppt_h/2"/>
                                              </p:val>
                                            </p:tav>
                                            <p:tav tm="100000">
                                              <p:val>
                                                <p:strVal val="#ppt_y"/>
                                              </p:val>
                                            </p:tav>
                                          </p:tavLst>
                                        </p:anim>
                                      </p:childTnLst>
                                    </p:cTn>
                                  </p:par>
                                  <p:par>
                                    <p:cTn id="60" presetID="10" presetClass="entr" presetSubtype="0" fill="hold" grpId="0" nodeType="withEffect">
                                      <p:stCondLst>
                                        <p:cond delay="235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exit" presetSubtype="9" fill="hold" grpId="1" nodeType="clickEffect">
                                      <p:stCondLst>
                                        <p:cond delay="0"/>
                                      </p:stCondLst>
                                      <p:childTnLst>
                                        <p:anim calcmode="lin" valueType="num">
                                          <p:cBhvr additive="base">
                                            <p:cTn id="67" dur="350"/>
                                            <p:tgtEl>
                                              <p:spTgt spid="4"/>
                                            </p:tgtEl>
                                            <p:attrNameLst>
                                              <p:attrName>ppt_x</p:attrName>
                                            </p:attrNameLst>
                                          </p:cBhvr>
                                          <p:tavLst>
                                            <p:tav tm="0">
                                              <p:val>
                                                <p:strVal val="ppt_x"/>
                                              </p:val>
                                            </p:tav>
                                            <p:tav tm="100000">
                                              <p:val>
                                                <p:strVal val="0-ppt_w/2"/>
                                              </p:val>
                                            </p:tav>
                                          </p:tavLst>
                                        </p:anim>
                                        <p:anim calcmode="lin" valueType="num">
                                          <p:cBhvr additive="base">
                                            <p:cTn id="68" dur="350"/>
                                            <p:tgtEl>
                                              <p:spTgt spid="4"/>
                                            </p:tgtEl>
                                            <p:attrNameLst>
                                              <p:attrName>ppt_y</p:attrName>
                                            </p:attrNameLst>
                                          </p:cBhvr>
                                          <p:tavLst>
                                            <p:tav tm="0">
                                              <p:val>
                                                <p:strVal val="ppt_y"/>
                                              </p:val>
                                            </p:tav>
                                            <p:tav tm="100000">
                                              <p:val>
                                                <p:strVal val="0-ppt_h/2"/>
                                              </p:val>
                                            </p:tav>
                                          </p:tavLst>
                                        </p:anim>
                                        <p:set>
                                          <p:cBhvr>
                                            <p:cTn id="69" dur="1" fill="hold">
                                              <p:stCondLst>
                                                <p:cond delay="34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
                                            <p:tgtEl>
                                              <p:spTgt spid="53"/>
                                            </p:tgtEl>
                                          </p:cBhvr>
                                        </p:animEffect>
                                        <p:set>
                                          <p:cBhvr>
                                            <p:cTn id="72" dur="1" fill="hold">
                                              <p:stCondLst>
                                                <p:cond delay="99"/>
                                              </p:stCondLst>
                                            </p:cTn>
                                            <p:tgtEl>
                                              <p:spTgt spid="53"/>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339" fill="hold"/>
                                            <p:tgtEl>
                                              <p:spTgt spid="9"/>
                                            </p:tgtEl>
                                          </p:cBhvr>
                                        </p:cmd>
                                      </p:childTnLst>
                                    </p:cTn>
                                  </p:par>
                                </p:childTnLst>
                              </p:cTn>
                            </p:par>
                            <p:par>
                              <p:cTn id="75" fill="hold">
                                <p:stCondLst>
                                  <p:cond delay="365"/>
                                </p:stCondLst>
                                <p:childTnLst>
                                  <p:par>
                                    <p:cTn id="76" presetID="1" presetClass="entr" presetSubtype="0" fill="hold" nodeType="afterEffect">
                                      <p:stCondLst>
                                        <p:cond delay="0"/>
                                      </p:stCondLst>
                                      <p:childTnLst>
                                        <p:set>
                                          <p:cBhvr>
                                            <p:cTn id="77" dur="1" fill="hold">
                                              <p:stCondLst>
                                                <p:cond delay="0"/>
                                              </p:stCondLst>
                                            </p:cTn>
                                            <p:tgtEl>
                                              <p:spTgt spid="71"/>
                                            </p:tgtEl>
                                            <p:attrNameLst>
                                              <p:attrName>style.visibility</p:attrName>
                                            </p:attrNameLst>
                                          </p:cBhvr>
                                          <p:to>
                                            <p:strVal val="visible"/>
                                          </p:to>
                                        </p:set>
                                      </p:childTnLst>
                                    </p:cTn>
                                  </p:par>
                                </p:childTnLst>
                              </p:cTn>
                            </p:par>
                            <p:par>
                              <p:cTn id="78" fill="hold">
                                <p:stCondLst>
                                  <p:cond delay="365"/>
                                </p:stCondLst>
                                <p:childTnLst>
                                  <p:par>
                                    <p:cTn id="79" presetID="42" presetClass="path" presetSubtype="0" accel="50000" decel="50000" fill="hold" nodeType="afterEffect">
                                      <p:stCondLst>
                                        <p:cond delay="0"/>
                                      </p:stCondLst>
                                      <p:childTnLst>
                                        <p:animMotion origin="layout" path="M 4.0625E-6 1.48148E-6 L 0.26052 0.00077 " pathEditMode="relative" rAng="0" ptsTypes="AA">
                                          <p:cBhvr>
                                            <p:cTn id="80" dur="1500" fill="hold"/>
                                            <p:tgtEl>
                                              <p:spTgt spid="71"/>
                                            </p:tgtEl>
                                            <p:attrNameLst>
                                              <p:attrName>ppt_x</p:attrName>
                                              <p:attrName>ppt_y</p:attrName>
                                            </p:attrNameLst>
                                          </p:cBhvr>
                                          <p:rCtr x="13021" y="39"/>
                                        </p:animMotion>
                                      </p:childTnLst>
                                    </p:cTn>
                                  </p:par>
                                  <p:par>
                                    <p:cTn id="81" presetID="1" presetClass="mediacall" presetSubtype="0" fill="hold" nodeType="withEffect">
                                      <p:stCondLst>
                                        <p:cond delay="250"/>
                                      </p:stCondLst>
                                      <p:childTnLst>
                                        <p:cmd type="call" cmd="playFrom(0.0)">
                                          <p:cBhvr>
                                            <p:cTn id="82" dur="1416" fill="hold"/>
                                            <p:tgtEl>
                                              <p:spTgt spid="72"/>
                                            </p:tgtEl>
                                          </p:cBhvr>
                                        </p:cmd>
                                      </p:childTnLst>
                                    </p:cTn>
                                  </p:par>
                                  <p:par>
                                    <p:cTn id="83" presetID="10" presetClass="entr" presetSubtype="0" fill="hold" grpId="0" nodeType="withEffect">
                                      <p:stCondLst>
                                        <p:cond delay="50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nodeType="withEffect">
                                      <p:stCondLst>
                                        <p:cond delay="100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childTnLst>
                              </p:cTn>
                            </p:par>
                            <p:par>
                              <p:cTn id="89" fill="hold">
                                <p:stCondLst>
                                  <p:cond delay="2031"/>
                                </p:stCondLst>
                                <p:childTnLst>
                                  <p:par>
                                    <p:cTn id="90" presetID="10" presetClass="exit" presetSubtype="0" fill="hold" nodeType="afterEffect">
                                      <p:stCondLst>
                                        <p:cond delay="5000"/>
                                      </p:stCondLst>
                                      <p:childTnLst>
                                        <p:animEffect transition="out" filter="fade">
                                          <p:cBhvr>
                                            <p:cTn id="91" dur="1000"/>
                                            <p:tgtEl>
                                              <p:spTgt spid="71"/>
                                            </p:tgtEl>
                                          </p:cBhvr>
                                        </p:animEffect>
                                        <p:set>
                                          <p:cBhvr>
                                            <p:cTn id="92" dur="1" fill="hold">
                                              <p:stCondLst>
                                                <p:cond delay="999"/>
                                              </p:stCondLst>
                                            </p:cTn>
                                            <p:tgtEl>
                                              <p:spTgt spid="71"/>
                                            </p:tgtEl>
                                            <p:attrNameLst>
                                              <p:attrName>style.visibility</p:attrName>
                                            </p:attrNameLst>
                                          </p:cBhvr>
                                          <p:to>
                                            <p:strVal val="hidden"/>
                                          </p:to>
                                        </p:set>
                                      </p:childTnLst>
                                    </p:cTn>
                                  </p:par>
                                  <p:par>
                                    <p:cTn id="93" presetID="10" presetClass="exit" presetSubtype="0" fill="hold" nodeType="withEffect">
                                      <p:stCondLst>
                                        <p:cond delay="5000"/>
                                      </p:stCondLst>
                                      <p:childTnLst>
                                        <p:animEffect transition="out" filter="fade">
                                          <p:cBhvr>
                                            <p:cTn id="94" dur="1000"/>
                                            <p:tgtEl>
                                              <p:spTgt spid="68"/>
                                            </p:tgtEl>
                                          </p:cBhvr>
                                        </p:animEffect>
                                        <p:set>
                                          <p:cBhvr>
                                            <p:cTn id="95" dur="1" fill="hold">
                                              <p:stCondLst>
                                                <p:cond delay="999"/>
                                              </p:stCondLst>
                                            </p:cTn>
                                            <p:tgtEl>
                                              <p:spTgt spid="68"/>
                                            </p:tgtEl>
                                            <p:attrNameLst>
                                              <p:attrName>style.visibility</p:attrName>
                                            </p:attrNameLst>
                                          </p:cBhvr>
                                          <p:to>
                                            <p:strVal val="hidden"/>
                                          </p:to>
                                        </p:set>
                                      </p:childTnLst>
                                    </p:cTn>
                                  </p:par>
                                  <p:par>
                                    <p:cTn id="96" presetID="10" presetClass="exit" presetSubtype="0" fill="hold" grpId="1" nodeType="withEffect">
                                      <p:stCondLst>
                                        <p:cond delay="5000"/>
                                      </p:stCondLst>
                                      <p:childTnLst>
                                        <p:animEffect transition="out" filter="fade">
                                          <p:cBhvr>
                                            <p:cTn id="97" dur="1000"/>
                                            <p:tgtEl>
                                              <p:spTgt spid="67"/>
                                            </p:tgtEl>
                                          </p:cBhvr>
                                        </p:animEffect>
                                        <p:set>
                                          <p:cBhvr>
                                            <p:cTn id="98" dur="1" fill="hold">
                                              <p:stCondLst>
                                                <p:cond delay="9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99" restart="whenNotActive" fill="hold" evtFilter="cancelBubble" nodeType="interactiveSeq">
                    <p:stCondLst>
                      <p:cond evt="onClick" delay="0">
                        <p:tgtEl>
                          <p:spTgt spid="20"/>
                        </p:tgtEl>
                      </p:cond>
                    </p:stCondLst>
                    <p:endSync evt="end" delay="0">
                      <p:rtn val="all"/>
                    </p:endSync>
                    <p:childTnLst>
                      <p:par>
                        <p:cTn id="100" fill="hold">
                          <p:stCondLst>
                            <p:cond delay="0"/>
                          </p:stCondLst>
                          <p:childTnLst>
                            <p:par>
                              <p:cTn id="101" fill="hold">
                                <p:stCondLst>
                                  <p:cond delay="0"/>
                                </p:stCondLst>
                                <p:childTnLst>
                                  <p:par>
                                    <p:cTn id="102" presetID="2" presetClass="exit" presetSubtype="3" fill="hold" grpId="1" nodeType="clickEffect">
                                      <p:stCondLst>
                                        <p:cond delay="0"/>
                                      </p:stCondLst>
                                      <p:childTnLst>
                                        <p:anim calcmode="lin" valueType="num">
                                          <p:cBhvr additive="base">
                                            <p:cTn id="103" dur="350"/>
                                            <p:tgtEl>
                                              <p:spTgt spid="20"/>
                                            </p:tgtEl>
                                            <p:attrNameLst>
                                              <p:attrName>ppt_x</p:attrName>
                                            </p:attrNameLst>
                                          </p:cBhvr>
                                          <p:tavLst>
                                            <p:tav tm="0">
                                              <p:val>
                                                <p:strVal val="ppt_x"/>
                                              </p:val>
                                            </p:tav>
                                            <p:tav tm="100000">
                                              <p:val>
                                                <p:strVal val="1+ppt_w/2"/>
                                              </p:val>
                                            </p:tav>
                                          </p:tavLst>
                                        </p:anim>
                                        <p:anim calcmode="lin" valueType="num">
                                          <p:cBhvr additive="base">
                                            <p:cTn id="104" dur="350"/>
                                            <p:tgtEl>
                                              <p:spTgt spid="20"/>
                                            </p:tgtEl>
                                            <p:attrNameLst>
                                              <p:attrName>ppt_y</p:attrName>
                                            </p:attrNameLst>
                                          </p:cBhvr>
                                          <p:tavLst>
                                            <p:tav tm="0">
                                              <p:val>
                                                <p:strVal val="ppt_y"/>
                                              </p:val>
                                            </p:tav>
                                            <p:tav tm="100000">
                                              <p:val>
                                                <p:strVal val="0-ppt_h/2"/>
                                              </p:val>
                                            </p:tav>
                                          </p:tavLst>
                                        </p:anim>
                                        <p:set>
                                          <p:cBhvr>
                                            <p:cTn id="105" dur="1" fill="hold">
                                              <p:stCondLst>
                                                <p:cond delay="349"/>
                                              </p:stCondLst>
                                            </p:cTn>
                                            <p:tgtEl>
                                              <p:spTgt spid="20"/>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100"/>
                                            <p:tgtEl>
                                              <p:spTgt spid="52"/>
                                            </p:tgtEl>
                                          </p:cBhvr>
                                        </p:animEffect>
                                        <p:set>
                                          <p:cBhvr>
                                            <p:cTn id="108" dur="1" fill="hold">
                                              <p:stCondLst>
                                                <p:cond delay="99"/>
                                              </p:stCondLst>
                                            </p:cTn>
                                            <p:tgtEl>
                                              <p:spTgt spid="52"/>
                                            </p:tgtEl>
                                            <p:attrNameLst>
                                              <p:attrName>style.visibility</p:attrName>
                                            </p:attrNameLst>
                                          </p:cBhvr>
                                          <p:to>
                                            <p:strVal val="hidden"/>
                                          </p:to>
                                        </p:set>
                                      </p:childTnLst>
                                    </p:cTn>
                                  </p:par>
                                  <p:par>
                                    <p:cTn id="109" presetID="1" presetClass="mediacall" presetSubtype="0" fill="hold" nodeType="withEffect">
                                      <p:stCondLst>
                                        <p:cond delay="0"/>
                                      </p:stCondLst>
                                      <p:childTnLst>
                                        <p:cmd type="call" cmd="playFrom(0.0)">
                                          <p:cBhvr>
                                            <p:cTn id="110" dur="339" fill="hold"/>
                                            <p:tgtEl>
                                              <p:spTgt spid="9"/>
                                            </p:tgtEl>
                                          </p:cBhvr>
                                        </p:cmd>
                                      </p:childTnLst>
                                    </p:cTn>
                                  </p:par>
                                  <p:par>
                                    <p:cTn id="111" presetID="1" presetClass="entr" presetSubtype="0" fill="hold" nodeType="withEffect">
                                      <p:stCondLst>
                                        <p:cond delay="0"/>
                                      </p:stCondLst>
                                      <p:childTnLst>
                                        <p:set>
                                          <p:cBhvr>
                                            <p:cTn id="112" dur="1" fill="hold">
                                              <p:stCondLst>
                                                <p:cond delay="0"/>
                                              </p:stCondLst>
                                            </p:cTn>
                                            <p:tgtEl>
                                              <p:spTgt spid="57"/>
                                            </p:tgtEl>
                                            <p:attrNameLst>
                                              <p:attrName>style.visibility</p:attrName>
                                            </p:attrNameLst>
                                          </p:cBhvr>
                                          <p:to>
                                            <p:strVal val="visible"/>
                                          </p:to>
                                        </p:set>
                                      </p:childTnLst>
                                    </p:cTn>
                                  </p:par>
                                </p:childTnLst>
                              </p:cTn>
                            </p:par>
                            <p:par>
                              <p:cTn id="113" fill="hold">
                                <p:stCondLst>
                                  <p:cond delay="365"/>
                                </p:stCondLst>
                                <p:childTnLst>
                                  <p:par>
                                    <p:cTn id="114" presetID="42" presetClass="path" presetSubtype="0" accel="50000" decel="50000" fill="hold" nodeType="afterEffect">
                                      <p:stCondLst>
                                        <p:cond delay="0"/>
                                      </p:stCondLst>
                                      <p:childTnLst>
                                        <p:animMotion origin="layout" path="M 1.90972E-6 2.71605E-6 L -0.34777 0.00771 " pathEditMode="relative" rAng="0" ptsTypes="AA">
                                          <p:cBhvr>
                                            <p:cTn id="115" dur="1500" fill="hold"/>
                                            <p:tgtEl>
                                              <p:spTgt spid="57"/>
                                            </p:tgtEl>
                                            <p:attrNameLst>
                                              <p:attrName>ppt_x</p:attrName>
                                              <p:attrName>ppt_y</p:attrName>
                                            </p:attrNameLst>
                                          </p:cBhvr>
                                          <p:rCtr x="-17394" y="386"/>
                                        </p:animMotion>
                                      </p:childTnLst>
                                    </p:cTn>
                                  </p:par>
                                  <p:par>
                                    <p:cTn id="116" presetID="1" presetClass="mediacall" presetSubtype="0" fill="hold" nodeType="withEffect">
                                      <p:stCondLst>
                                        <p:cond delay="500"/>
                                      </p:stCondLst>
                                      <p:childTnLst>
                                        <p:cmd type="call" cmd="playFrom(0.0)">
                                          <p:cBhvr>
                                            <p:cTn id="117" dur="1933" fill="hold"/>
                                            <p:tgtEl>
                                              <p:spTgt spid="45"/>
                                            </p:tgtEl>
                                          </p:cBhvr>
                                        </p:cmd>
                                      </p:childTnLst>
                                    </p:cTn>
                                  </p:par>
                                  <p:par>
                                    <p:cTn id="118" presetID="10"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100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par>
                              <p:cTn id="124" fill="hold">
                                <p:stCondLst>
                                  <p:cond delay="2798"/>
                                </p:stCondLst>
                                <p:childTnLst>
                                  <p:par>
                                    <p:cTn id="125" presetID="10" presetClass="exit" presetSubtype="0" fill="hold" nodeType="afterEffect">
                                      <p:stCondLst>
                                        <p:cond delay="5000"/>
                                      </p:stCondLst>
                                      <p:childTnLst>
                                        <p:animEffect transition="out" filter="fade">
                                          <p:cBhvr>
                                            <p:cTn id="126" dur="1000"/>
                                            <p:tgtEl>
                                              <p:spTgt spid="57"/>
                                            </p:tgtEl>
                                          </p:cBhvr>
                                        </p:animEffect>
                                        <p:set>
                                          <p:cBhvr>
                                            <p:cTn id="127" dur="1" fill="hold">
                                              <p:stCondLst>
                                                <p:cond delay="999"/>
                                              </p:stCondLst>
                                            </p:cTn>
                                            <p:tgtEl>
                                              <p:spTgt spid="57"/>
                                            </p:tgtEl>
                                            <p:attrNameLst>
                                              <p:attrName>style.visibility</p:attrName>
                                            </p:attrNameLst>
                                          </p:cBhvr>
                                          <p:to>
                                            <p:strVal val="hidden"/>
                                          </p:to>
                                        </p:set>
                                      </p:childTnLst>
                                    </p:cTn>
                                  </p:par>
                                  <p:par>
                                    <p:cTn id="128" presetID="10" presetClass="exit" presetSubtype="0" fill="hold" nodeType="withEffect">
                                      <p:stCondLst>
                                        <p:cond delay="5000"/>
                                      </p:stCondLst>
                                      <p:childTnLst>
                                        <p:animEffect transition="out" filter="fade">
                                          <p:cBhvr>
                                            <p:cTn id="129" dur="1000"/>
                                            <p:tgtEl>
                                              <p:spTgt spid="54"/>
                                            </p:tgtEl>
                                          </p:cBhvr>
                                        </p:animEffect>
                                        <p:set>
                                          <p:cBhvr>
                                            <p:cTn id="130" dur="1" fill="hold">
                                              <p:stCondLst>
                                                <p:cond delay="999"/>
                                              </p:stCondLst>
                                            </p:cTn>
                                            <p:tgtEl>
                                              <p:spTgt spid="54"/>
                                            </p:tgtEl>
                                            <p:attrNameLst>
                                              <p:attrName>style.visibility</p:attrName>
                                            </p:attrNameLst>
                                          </p:cBhvr>
                                          <p:to>
                                            <p:strVal val="hidden"/>
                                          </p:to>
                                        </p:set>
                                      </p:childTnLst>
                                    </p:cTn>
                                  </p:par>
                                  <p:par>
                                    <p:cTn id="131" presetID="10" presetClass="exit" presetSubtype="0" fill="hold" grpId="1" nodeType="withEffect">
                                      <p:stCondLst>
                                        <p:cond delay="5000"/>
                                      </p:stCondLst>
                                      <p:childTnLst>
                                        <p:animEffect transition="out" filter="fade">
                                          <p:cBhvr>
                                            <p:cTn id="132" dur="1000"/>
                                            <p:tgtEl>
                                              <p:spTgt spid="46"/>
                                            </p:tgtEl>
                                          </p:cBhvr>
                                        </p:animEffect>
                                        <p:set>
                                          <p:cBhvr>
                                            <p:cTn id="133"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4" restart="whenNotActive" fill="hold" evtFilter="cancelBubble" nodeType="interactiveSeq">
                    <p:stCondLst>
                      <p:cond evt="onClick" delay="0">
                        <p:tgtEl>
                          <p:spTgt spid="21"/>
                        </p:tgtEl>
                      </p:cond>
                    </p:stCondLst>
                    <p:endSync evt="end" delay="0">
                      <p:rtn val="all"/>
                    </p:endSync>
                    <p:childTnLst>
                      <p:par>
                        <p:cTn id="135" fill="hold">
                          <p:stCondLst>
                            <p:cond delay="0"/>
                          </p:stCondLst>
                          <p:childTnLst>
                            <p:par>
                              <p:cTn id="136" fill="hold">
                                <p:stCondLst>
                                  <p:cond delay="0"/>
                                </p:stCondLst>
                                <p:childTnLst>
                                  <p:par>
                                    <p:cTn id="137" presetID="2" presetClass="exit" presetSubtype="8" fill="hold" grpId="1" nodeType="clickEffect">
                                      <p:stCondLst>
                                        <p:cond delay="0"/>
                                      </p:stCondLst>
                                      <p:childTnLst>
                                        <p:anim calcmode="lin" valueType="num">
                                          <p:cBhvr additive="base">
                                            <p:cTn id="138" dur="350"/>
                                            <p:tgtEl>
                                              <p:spTgt spid="21"/>
                                            </p:tgtEl>
                                            <p:attrNameLst>
                                              <p:attrName>ppt_x</p:attrName>
                                            </p:attrNameLst>
                                          </p:cBhvr>
                                          <p:tavLst>
                                            <p:tav tm="0">
                                              <p:val>
                                                <p:strVal val="ppt_x"/>
                                              </p:val>
                                            </p:tav>
                                            <p:tav tm="100000">
                                              <p:val>
                                                <p:strVal val="0-ppt_w/2"/>
                                              </p:val>
                                            </p:tav>
                                          </p:tavLst>
                                        </p:anim>
                                        <p:anim calcmode="lin" valueType="num">
                                          <p:cBhvr additive="base">
                                            <p:cTn id="139" dur="350"/>
                                            <p:tgtEl>
                                              <p:spTgt spid="21"/>
                                            </p:tgtEl>
                                            <p:attrNameLst>
                                              <p:attrName>ppt_y</p:attrName>
                                            </p:attrNameLst>
                                          </p:cBhvr>
                                          <p:tavLst>
                                            <p:tav tm="0">
                                              <p:val>
                                                <p:strVal val="ppt_y"/>
                                              </p:val>
                                            </p:tav>
                                            <p:tav tm="100000">
                                              <p:val>
                                                <p:strVal val="ppt_y"/>
                                              </p:val>
                                            </p:tav>
                                          </p:tavLst>
                                        </p:anim>
                                        <p:set>
                                          <p:cBhvr>
                                            <p:cTn id="140" dur="1" fill="hold">
                                              <p:stCondLst>
                                                <p:cond delay="349"/>
                                              </p:stCondLst>
                                            </p:cTn>
                                            <p:tgtEl>
                                              <p:spTgt spid="2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100"/>
                                            <p:tgtEl>
                                              <p:spTgt spid="51"/>
                                            </p:tgtEl>
                                          </p:cBhvr>
                                        </p:animEffect>
                                        <p:set>
                                          <p:cBhvr>
                                            <p:cTn id="143" dur="1" fill="hold">
                                              <p:stCondLst>
                                                <p:cond delay="99"/>
                                              </p:stCondLst>
                                            </p:cTn>
                                            <p:tgtEl>
                                              <p:spTgt spid="51"/>
                                            </p:tgtEl>
                                            <p:attrNameLst>
                                              <p:attrName>style.visibility</p:attrName>
                                            </p:attrNameLst>
                                          </p:cBhvr>
                                          <p:to>
                                            <p:strVal val="hidden"/>
                                          </p:to>
                                        </p:set>
                                      </p:childTnLst>
                                    </p:cTn>
                                  </p:par>
                                  <p:par>
                                    <p:cTn id="144" presetID="1" presetClass="mediacall" presetSubtype="0" fill="hold" nodeType="withEffect">
                                      <p:stCondLst>
                                        <p:cond delay="0"/>
                                      </p:stCondLst>
                                      <p:childTnLst>
                                        <p:cmd type="call" cmd="playFrom(0.0)">
                                          <p:cBhvr>
                                            <p:cTn id="145" dur="339" fill="hold"/>
                                            <p:tgtEl>
                                              <p:spTgt spid="9"/>
                                            </p:tgtEl>
                                          </p:cBhvr>
                                        </p:cmd>
                                      </p:childTnLst>
                                    </p:cTn>
                                  </p:par>
                                  <p:par>
                                    <p:cTn id="146" presetID="1" presetClass="entr" presetSubtype="0" fill="hold" nodeType="withEffect">
                                      <p:stCondLst>
                                        <p:cond delay="0"/>
                                      </p:stCondLst>
                                      <p:childTnLst>
                                        <p:set>
                                          <p:cBhvr>
                                            <p:cTn id="147" dur="1" fill="hold">
                                              <p:stCondLst>
                                                <p:cond delay="0"/>
                                              </p:stCondLst>
                                            </p:cTn>
                                            <p:tgtEl>
                                              <p:spTgt spid="78"/>
                                            </p:tgtEl>
                                            <p:attrNameLst>
                                              <p:attrName>style.visibility</p:attrName>
                                            </p:attrNameLst>
                                          </p:cBhvr>
                                          <p:to>
                                            <p:strVal val="visible"/>
                                          </p:to>
                                        </p:set>
                                      </p:childTnLst>
                                    </p:cTn>
                                  </p:par>
                                </p:childTnLst>
                              </p:cTn>
                            </p:par>
                            <p:par>
                              <p:cTn id="148" fill="hold">
                                <p:stCondLst>
                                  <p:cond delay="350"/>
                                </p:stCondLst>
                                <p:childTnLst>
                                  <p:par>
                                    <p:cTn id="149" presetID="60" presetClass="path" presetSubtype="0" accel="50000" decel="50000" fill="hold" nodeType="afterEffect">
                                      <p:stCondLst>
                                        <p:cond delay="0"/>
                                      </p:stCondLst>
                                      <p:childTnLst>
                                        <p:animMotion origin="layout" path="M -0.03505 -0.17785 C -0.03472 -0.17091 -0.02951 0.00136 -0.02941 0.00136 C -0.02951 0.00136 -0.03494 -0.18306 -0.03505 -0.17746 C -0.03472 -0.16435 -0.04688 -0.10204 -0.03375 -0.10185 C -0.01421 -0.08314 0.02159 -0.19656 0.04427 -0.17554 C 0.06521 -0.15567 0.0242 -0.06616 0.04416 -0.04726 C 0.06521 -0.02797 0.07563 -0.11053 0.09755 -0.09047 C 0.11816 -0.07098 0.09201 -0.0324 0.11003 -0.01543 C 0.12695 0.0002 0.12967 -0.04552 0.1454 -0.03009 C 0.15397 -0.02179 0.1518 -0.01157 0.15072 -0.0027 " pathEditMode="relative" rAng="1680000" ptsTypes="AAAAAAAAAA">
                                          <p:cBhvr>
                                            <p:cTn id="150" dur="1750" fill="hold"/>
                                            <p:tgtEl>
                                              <p:spTgt spid="78"/>
                                            </p:tgtEl>
                                            <p:attrNameLst>
                                              <p:attrName>ppt_x</p:attrName>
                                              <p:attrName>ppt_y</p:attrName>
                                            </p:attrNameLst>
                                          </p:cBhvr>
                                          <p:rCtr x="8105" y="12712"/>
                                        </p:animMotion>
                                      </p:childTnLst>
                                    </p:cTn>
                                  </p:par>
                                  <p:par>
                                    <p:cTn id="151" presetID="1" presetClass="mediacall" presetSubtype="0" fill="hold" nodeType="withEffect">
                                      <p:stCondLst>
                                        <p:cond delay="0"/>
                                      </p:stCondLst>
                                      <p:childTnLst>
                                        <p:cmd type="call" cmd="playFrom(0.0)">
                                          <p:cBhvr>
                                            <p:cTn id="152" dur="2040" fill="hold"/>
                                            <p:tgtEl>
                                              <p:spTgt spid="87"/>
                                            </p:tgtEl>
                                          </p:cBhvr>
                                        </p:cmd>
                                      </p:childTnLst>
                                    </p:cTn>
                                  </p:par>
                                  <p:par>
                                    <p:cTn id="153" presetID="10" presetClass="entr" presetSubtype="0" fill="hold" grpId="0" nodeType="withEffect">
                                      <p:stCondLst>
                                        <p:cond delay="500"/>
                                      </p:stCondLst>
                                      <p:childTnLst>
                                        <p:set>
                                          <p:cBhvr>
                                            <p:cTn id="154" dur="1" fill="hold">
                                              <p:stCondLst>
                                                <p:cond delay="0"/>
                                              </p:stCondLst>
                                            </p:cTn>
                                            <p:tgtEl>
                                              <p:spTgt spid="74"/>
                                            </p:tgtEl>
                                            <p:attrNameLst>
                                              <p:attrName>style.visibility</p:attrName>
                                            </p:attrNameLst>
                                          </p:cBhvr>
                                          <p:to>
                                            <p:strVal val="visible"/>
                                          </p:to>
                                        </p:set>
                                        <p:animEffect transition="in" filter="fade">
                                          <p:cBhvr>
                                            <p:cTn id="155" dur="500"/>
                                            <p:tgtEl>
                                              <p:spTgt spid="74"/>
                                            </p:tgtEl>
                                          </p:cBhvr>
                                        </p:animEffect>
                                      </p:childTnLst>
                                    </p:cTn>
                                  </p:par>
                                </p:childTnLst>
                              </p:cTn>
                            </p:par>
                            <p:par>
                              <p:cTn id="156" fill="hold">
                                <p:stCondLst>
                                  <p:cond delay="2390"/>
                                </p:stCondLst>
                                <p:childTnLst>
                                  <p:par>
                                    <p:cTn id="157" presetID="10" presetClass="entr" presetSubtype="0" fill="hold" grpId="0" nodeType="afterEffect">
                                      <p:stCondLst>
                                        <p:cond delay="0"/>
                                      </p:stCondLst>
                                      <p:childTnLst>
                                        <p:set>
                                          <p:cBhvr>
                                            <p:cTn id="158" dur="1" fill="hold">
                                              <p:stCondLst>
                                                <p:cond delay="0"/>
                                              </p:stCondLst>
                                            </p:cTn>
                                            <p:tgtEl>
                                              <p:spTgt spid="80"/>
                                            </p:tgtEl>
                                            <p:attrNameLst>
                                              <p:attrName>style.visibility</p:attrName>
                                            </p:attrNameLst>
                                          </p:cBhvr>
                                          <p:to>
                                            <p:strVal val="visible"/>
                                          </p:to>
                                        </p:set>
                                        <p:animEffect transition="in" filter="fade">
                                          <p:cBhvr>
                                            <p:cTn id="159" dur="500"/>
                                            <p:tgtEl>
                                              <p:spTgt spid="80"/>
                                            </p:tgtEl>
                                          </p:cBhvr>
                                        </p:animEffect>
                                      </p:childTnLst>
                                    </p:cTn>
                                  </p:par>
                                  <p:par>
                                    <p:cTn id="160" presetID="10" presetClass="entr" presetSubtype="0" fill="hold" nodeType="withEffect">
                                      <p:stCondLst>
                                        <p:cond delay="250"/>
                                      </p:stCondLst>
                                      <p:childTnLst>
                                        <p:set>
                                          <p:cBhvr>
                                            <p:cTn id="161" dur="1" fill="hold">
                                              <p:stCondLst>
                                                <p:cond delay="0"/>
                                              </p:stCondLst>
                                            </p:cTn>
                                            <p:tgtEl>
                                              <p:spTgt spid="75"/>
                                            </p:tgtEl>
                                            <p:attrNameLst>
                                              <p:attrName>style.visibility</p:attrName>
                                            </p:attrNameLst>
                                          </p:cBhvr>
                                          <p:to>
                                            <p:strVal val="visible"/>
                                          </p:to>
                                        </p:set>
                                        <p:animEffect transition="in" filter="fade">
                                          <p:cBhvr>
                                            <p:cTn id="162" dur="500"/>
                                            <p:tgtEl>
                                              <p:spTgt spid="75"/>
                                            </p:tgtEl>
                                          </p:cBhvr>
                                        </p:animEffect>
                                      </p:childTnLst>
                                    </p:cTn>
                                  </p:par>
                                  <p:par>
                                    <p:cTn id="163" presetID="10" presetClass="entr" presetSubtype="0" fill="hold" grpId="0" nodeType="withEffect">
                                      <p:stCondLst>
                                        <p:cond delay="500"/>
                                      </p:stCondLst>
                                      <p:childTnLst>
                                        <p:set>
                                          <p:cBhvr>
                                            <p:cTn id="164" dur="1" fill="hold">
                                              <p:stCondLst>
                                                <p:cond delay="0"/>
                                              </p:stCondLst>
                                            </p:cTn>
                                            <p:tgtEl>
                                              <p:spTgt spid="79"/>
                                            </p:tgtEl>
                                            <p:attrNameLst>
                                              <p:attrName>style.visibility</p:attrName>
                                            </p:attrNameLst>
                                          </p:cBhvr>
                                          <p:to>
                                            <p:strVal val="visible"/>
                                          </p:to>
                                        </p:set>
                                        <p:animEffect transition="in" filter="fade">
                                          <p:cBhvr>
                                            <p:cTn id="165" dur="500"/>
                                            <p:tgtEl>
                                              <p:spTgt spid="79"/>
                                            </p:tgtEl>
                                          </p:cBhvr>
                                        </p:animEffect>
                                      </p:childTnLst>
                                    </p:cTn>
                                  </p:par>
                                  <p:par>
                                    <p:cTn id="166" presetID="10" presetClass="exit" presetSubtype="0" fill="hold" nodeType="withEffect">
                                      <p:stCondLst>
                                        <p:cond delay="10000"/>
                                      </p:stCondLst>
                                      <p:childTnLst>
                                        <p:animEffect transition="out" filter="fade">
                                          <p:cBhvr>
                                            <p:cTn id="167" dur="1000"/>
                                            <p:tgtEl>
                                              <p:spTgt spid="78"/>
                                            </p:tgtEl>
                                          </p:cBhvr>
                                        </p:animEffect>
                                        <p:set>
                                          <p:cBhvr>
                                            <p:cTn id="168" dur="1" fill="hold">
                                              <p:stCondLst>
                                                <p:cond delay="999"/>
                                              </p:stCondLst>
                                            </p:cTn>
                                            <p:tgtEl>
                                              <p:spTgt spid="78"/>
                                            </p:tgtEl>
                                            <p:attrNameLst>
                                              <p:attrName>style.visibility</p:attrName>
                                            </p:attrNameLst>
                                          </p:cBhvr>
                                          <p:to>
                                            <p:strVal val="hidden"/>
                                          </p:to>
                                        </p:set>
                                      </p:childTnLst>
                                    </p:cTn>
                                  </p:par>
                                  <p:par>
                                    <p:cTn id="169" presetID="10" presetClass="exit" presetSubtype="0" fill="hold" grpId="1" nodeType="withEffect">
                                      <p:stCondLst>
                                        <p:cond delay="10000"/>
                                      </p:stCondLst>
                                      <p:childTnLst>
                                        <p:animEffect transition="out" filter="fade">
                                          <p:cBhvr>
                                            <p:cTn id="170" dur="1000"/>
                                            <p:tgtEl>
                                              <p:spTgt spid="74"/>
                                            </p:tgtEl>
                                          </p:cBhvr>
                                        </p:animEffect>
                                        <p:set>
                                          <p:cBhvr>
                                            <p:cTn id="171" dur="1" fill="hold">
                                              <p:stCondLst>
                                                <p:cond delay="999"/>
                                              </p:stCondLst>
                                            </p:cTn>
                                            <p:tgtEl>
                                              <p:spTgt spid="74"/>
                                            </p:tgtEl>
                                            <p:attrNameLst>
                                              <p:attrName>style.visibility</p:attrName>
                                            </p:attrNameLst>
                                          </p:cBhvr>
                                          <p:to>
                                            <p:strVal val="hidden"/>
                                          </p:to>
                                        </p:set>
                                      </p:childTnLst>
                                    </p:cTn>
                                  </p:par>
                                  <p:par>
                                    <p:cTn id="172" presetID="10" presetClass="exit" presetSubtype="0" fill="hold" grpId="1" nodeType="withEffect">
                                      <p:stCondLst>
                                        <p:cond delay="10000"/>
                                      </p:stCondLst>
                                      <p:childTnLst>
                                        <p:animEffect transition="out" filter="fade">
                                          <p:cBhvr>
                                            <p:cTn id="173" dur="1000"/>
                                            <p:tgtEl>
                                              <p:spTgt spid="80"/>
                                            </p:tgtEl>
                                          </p:cBhvr>
                                        </p:animEffect>
                                        <p:set>
                                          <p:cBhvr>
                                            <p:cTn id="174" dur="1" fill="hold">
                                              <p:stCondLst>
                                                <p:cond delay="999"/>
                                              </p:stCondLst>
                                            </p:cTn>
                                            <p:tgtEl>
                                              <p:spTgt spid="80"/>
                                            </p:tgtEl>
                                            <p:attrNameLst>
                                              <p:attrName>style.visibility</p:attrName>
                                            </p:attrNameLst>
                                          </p:cBhvr>
                                          <p:to>
                                            <p:strVal val="hidden"/>
                                          </p:to>
                                        </p:set>
                                      </p:childTnLst>
                                    </p:cTn>
                                  </p:par>
                                  <p:par>
                                    <p:cTn id="175" presetID="10" presetClass="exit" presetSubtype="0" fill="hold" nodeType="withEffect">
                                      <p:stCondLst>
                                        <p:cond delay="10000"/>
                                      </p:stCondLst>
                                      <p:childTnLst>
                                        <p:animEffect transition="out" filter="fade">
                                          <p:cBhvr>
                                            <p:cTn id="176" dur="1000"/>
                                            <p:tgtEl>
                                              <p:spTgt spid="75"/>
                                            </p:tgtEl>
                                          </p:cBhvr>
                                        </p:animEffect>
                                        <p:set>
                                          <p:cBhvr>
                                            <p:cTn id="177" dur="1" fill="hold">
                                              <p:stCondLst>
                                                <p:cond delay="999"/>
                                              </p:stCondLst>
                                            </p:cTn>
                                            <p:tgtEl>
                                              <p:spTgt spid="75"/>
                                            </p:tgtEl>
                                            <p:attrNameLst>
                                              <p:attrName>style.visibility</p:attrName>
                                            </p:attrNameLst>
                                          </p:cBhvr>
                                          <p:to>
                                            <p:strVal val="hidden"/>
                                          </p:to>
                                        </p:set>
                                      </p:childTnLst>
                                    </p:cTn>
                                  </p:par>
                                  <p:par>
                                    <p:cTn id="178" presetID="10" presetClass="exit" presetSubtype="0" fill="hold" grpId="1" nodeType="withEffect">
                                      <p:stCondLst>
                                        <p:cond delay="10000"/>
                                      </p:stCondLst>
                                      <p:childTnLst>
                                        <p:animEffect transition="out" filter="fade">
                                          <p:cBhvr>
                                            <p:cTn id="179" dur="1000"/>
                                            <p:tgtEl>
                                              <p:spTgt spid="79"/>
                                            </p:tgtEl>
                                          </p:cBhvr>
                                        </p:animEffect>
                                        <p:set>
                                          <p:cBhvr>
                                            <p:cTn id="180" dur="1" fill="hold">
                                              <p:stCondLst>
                                                <p:cond delay="9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81" restart="whenNotActive" fill="hold" evtFilter="cancelBubble" nodeType="interactiveSeq">
                    <p:stCondLst>
                      <p:cond evt="onClick" delay="0">
                        <p:tgtEl>
                          <p:spTgt spid="22"/>
                        </p:tgtEl>
                      </p:cond>
                    </p:stCondLst>
                    <p:endSync evt="end" delay="0">
                      <p:rtn val="all"/>
                    </p:endSync>
                    <p:childTnLst>
                      <p:par>
                        <p:cTn id="182" fill="hold">
                          <p:stCondLst>
                            <p:cond delay="0"/>
                          </p:stCondLst>
                          <p:childTnLst>
                            <p:par>
                              <p:cTn id="183" fill="hold">
                                <p:stCondLst>
                                  <p:cond delay="0"/>
                                </p:stCondLst>
                                <p:childTnLst>
                                  <p:par>
                                    <p:cTn id="184" presetID="2" presetClass="exit" presetSubtype="2" fill="hold" grpId="1" nodeType="clickEffect">
                                      <p:stCondLst>
                                        <p:cond delay="0"/>
                                      </p:stCondLst>
                                      <p:childTnLst>
                                        <p:anim calcmode="lin" valueType="num">
                                          <p:cBhvr additive="base">
                                            <p:cTn id="185" dur="350"/>
                                            <p:tgtEl>
                                              <p:spTgt spid="22"/>
                                            </p:tgtEl>
                                            <p:attrNameLst>
                                              <p:attrName>ppt_x</p:attrName>
                                            </p:attrNameLst>
                                          </p:cBhvr>
                                          <p:tavLst>
                                            <p:tav tm="0">
                                              <p:val>
                                                <p:strVal val="ppt_x"/>
                                              </p:val>
                                            </p:tav>
                                            <p:tav tm="100000">
                                              <p:val>
                                                <p:strVal val="1+ppt_w/2"/>
                                              </p:val>
                                            </p:tav>
                                          </p:tavLst>
                                        </p:anim>
                                        <p:anim calcmode="lin" valueType="num">
                                          <p:cBhvr additive="base">
                                            <p:cTn id="186" dur="350"/>
                                            <p:tgtEl>
                                              <p:spTgt spid="22"/>
                                            </p:tgtEl>
                                            <p:attrNameLst>
                                              <p:attrName>ppt_y</p:attrName>
                                            </p:attrNameLst>
                                          </p:cBhvr>
                                          <p:tavLst>
                                            <p:tav tm="0">
                                              <p:val>
                                                <p:strVal val="ppt_y"/>
                                              </p:val>
                                            </p:tav>
                                            <p:tav tm="100000">
                                              <p:val>
                                                <p:strVal val="ppt_y"/>
                                              </p:val>
                                            </p:tav>
                                          </p:tavLst>
                                        </p:anim>
                                        <p:set>
                                          <p:cBhvr>
                                            <p:cTn id="187" dur="1" fill="hold">
                                              <p:stCondLst>
                                                <p:cond delay="349"/>
                                              </p:stCondLst>
                                            </p:cTn>
                                            <p:tgtEl>
                                              <p:spTgt spid="22"/>
                                            </p:tgtEl>
                                            <p:attrNameLst>
                                              <p:attrName>style.visibility</p:attrName>
                                            </p:attrNameLst>
                                          </p:cBhvr>
                                          <p:to>
                                            <p:strVal val="hidden"/>
                                          </p:to>
                                        </p:set>
                                      </p:childTnLst>
                                    </p:cTn>
                                  </p:par>
                                  <p:par>
                                    <p:cTn id="188" presetID="10" presetClass="exit" presetSubtype="0" fill="hold" grpId="1" nodeType="withEffect">
                                      <p:stCondLst>
                                        <p:cond delay="0"/>
                                      </p:stCondLst>
                                      <p:childTnLst>
                                        <p:animEffect transition="out" filter="fade">
                                          <p:cBhvr>
                                            <p:cTn id="189" dur="100"/>
                                            <p:tgtEl>
                                              <p:spTgt spid="50"/>
                                            </p:tgtEl>
                                          </p:cBhvr>
                                        </p:animEffect>
                                        <p:set>
                                          <p:cBhvr>
                                            <p:cTn id="190" dur="1" fill="hold">
                                              <p:stCondLst>
                                                <p:cond delay="99"/>
                                              </p:stCondLst>
                                            </p:cTn>
                                            <p:tgtEl>
                                              <p:spTgt spid="50"/>
                                            </p:tgtEl>
                                            <p:attrNameLst>
                                              <p:attrName>style.visibility</p:attrName>
                                            </p:attrNameLst>
                                          </p:cBhvr>
                                          <p:to>
                                            <p:strVal val="hidden"/>
                                          </p:to>
                                        </p:set>
                                      </p:childTnLst>
                                    </p:cTn>
                                  </p:par>
                                  <p:par>
                                    <p:cTn id="191" presetID="1" presetClass="mediacall" presetSubtype="0" fill="hold" nodeType="withEffect">
                                      <p:stCondLst>
                                        <p:cond delay="0"/>
                                      </p:stCondLst>
                                      <p:childTnLst>
                                        <p:cmd type="call" cmd="playFrom(0.0)">
                                          <p:cBhvr>
                                            <p:cTn id="192" dur="339" fill="hold"/>
                                            <p:tgtEl>
                                              <p:spTgt spid="9"/>
                                            </p:tgtEl>
                                          </p:cBhvr>
                                        </p:cmd>
                                      </p:childTnLst>
                                    </p:cTn>
                                  </p:par>
                                  <p:par>
                                    <p:cTn id="193" presetID="1" presetClass="entr" presetSubtype="0" fill="hold" nodeType="withEffect">
                                      <p:stCondLst>
                                        <p:cond delay="0"/>
                                      </p:stCondLst>
                                      <p:childTnLst>
                                        <p:set>
                                          <p:cBhvr>
                                            <p:cTn id="194" dur="1" fill="hold">
                                              <p:stCondLst>
                                                <p:cond delay="0"/>
                                              </p:stCondLst>
                                            </p:cTn>
                                            <p:tgtEl>
                                              <p:spTgt spid="85"/>
                                            </p:tgtEl>
                                            <p:attrNameLst>
                                              <p:attrName>style.visibility</p:attrName>
                                            </p:attrNameLst>
                                          </p:cBhvr>
                                          <p:to>
                                            <p:strVal val="visible"/>
                                          </p:to>
                                        </p:set>
                                      </p:childTnLst>
                                    </p:cTn>
                                  </p:par>
                                </p:childTnLst>
                              </p:cTn>
                            </p:par>
                            <p:par>
                              <p:cTn id="195" fill="hold">
                                <p:stCondLst>
                                  <p:cond delay="365"/>
                                </p:stCondLst>
                                <p:childTnLst>
                                  <p:par>
                                    <p:cTn id="196" presetID="42" presetClass="path" presetSubtype="0" accel="50000" decel="50000" fill="hold" nodeType="afterEffect">
                                      <p:stCondLst>
                                        <p:cond delay="0"/>
                                      </p:stCondLst>
                                      <p:childTnLst>
                                        <p:animMotion origin="layout" path="M -2.74306E-6 3.02469E-6 L -0.36317 -0.00251 " pathEditMode="relative" rAng="0" ptsTypes="AA">
                                          <p:cBhvr>
                                            <p:cTn id="197" dur="1000" fill="hold"/>
                                            <p:tgtEl>
                                              <p:spTgt spid="85"/>
                                            </p:tgtEl>
                                            <p:attrNameLst>
                                              <p:attrName>ppt_x</p:attrName>
                                              <p:attrName>ppt_y</p:attrName>
                                            </p:attrNameLst>
                                          </p:cBhvr>
                                          <p:rCtr x="-18164" y="-135"/>
                                        </p:animMotion>
                                      </p:childTnLst>
                                    </p:cTn>
                                  </p:par>
                                  <p:par>
                                    <p:cTn id="198" presetID="1" presetClass="mediacall" presetSubtype="0" fill="hold" nodeType="withEffect">
                                      <p:stCondLst>
                                        <p:cond delay="500"/>
                                      </p:stCondLst>
                                      <p:childTnLst>
                                        <p:cmd type="call" cmd="playFrom(0.0)">
                                          <p:cBhvr>
                                            <p:cTn id="199" dur="1567" fill="hold"/>
                                            <p:tgtEl>
                                              <p:spTgt spid="86"/>
                                            </p:tgtEl>
                                          </p:cBhvr>
                                        </p:cmd>
                                      </p:childTnLst>
                                    </p:cTn>
                                  </p:par>
                                  <p:par>
                                    <p:cTn id="200" presetID="10" presetClass="entr" presetSubtype="0" fill="hold" grpId="0" nodeType="withEffect">
                                      <p:stCondLst>
                                        <p:cond delay="250"/>
                                      </p:stCondLst>
                                      <p:childTnLst>
                                        <p:set>
                                          <p:cBhvr>
                                            <p:cTn id="201" dur="1" fill="hold">
                                              <p:stCondLst>
                                                <p:cond delay="0"/>
                                              </p:stCondLst>
                                            </p:cTn>
                                            <p:tgtEl>
                                              <p:spTgt spid="73"/>
                                            </p:tgtEl>
                                            <p:attrNameLst>
                                              <p:attrName>style.visibility</p:attrName>
                                            </p:attrNameLst>
                                          </p:cBhvr>
                                          <p:to>
                                            <p:strVal val="visible"/>
                                          </p:to>
                                        </p:set>
                                        <p:animEffect transition="in" filter="fade">
                                          <p:cBhvr>
                                            <p:cTn id="202" dur="500"/>
                                            <p:tgtEl>
                                              <p:spTgt spid="73"/>
                                            </p:tgtEl>
                                          </p:cBhvr>
                                        </p:animEffect>
                                      </p:childTnLst>
                                    </p:cTn>
                                  </p:par>
                                  <p:par>
                                    <p:cTn id="203" presetID="10" presetClass="entr" presetSubtype="0" fill="hold" nodeType="withEffect">
                                      <p:stCondLst>
                                        <p:cond delay="750"/>
                                      </p:stCondLst>
                                      <p:childTnLst>
                                        <p:set>
                                          <p:cBhvr>
                                            <p:cTn id="204" dur="1" fill="hold">
                                              <p:stCondLst>
                                                <p:cond delay="0"/>
                                              </p:stCondLst>
                                            </p:cTn>
                                            <p:tgtEl>
                                              <p:spTgt spid="82"/>
                                            </p:tgtEl>
                                            <p:attrNameLst>
                                              <p:attrName>style.visibility</p:attrName>
                                            </p:attrNameLst>
                                          </p:cBhvr>
                                          <p:to>
                                            <p:strVal val="visible"/>
                                          </p:to>
                                        </p:set>
                                        <p:animEffect transition="in" filter="fade">
                                          <p:cBhvr>
                                            <p:cTn id="205" dur="500"/>
                                            <p:tgtEl>
                                              <p:spTgt spid="82"/>
                                            </p:tgtEl>
                                          </p:cBhvr>
                                        </p:animEffect>
                                      </p:childTnLst>
                                    </p:cTn>
                                  </p:par>
                                </p:childTnLst>
                              </p:cTn>
                            </p:par>
                            <p:par>
                              <p:cTn id="206" fill="hold">
                                <p:stCondLst>
                                  <p:cond delay="2432"/>
                                </p:stCondLst>
                                <p:childTnLst>
                                  <p:par>
                                    <p:cTn id="207" presetID="10" presetClass="exit" presetSubtype="0" fill="hold" nodeType="afterEffect">
                                      <p:stCondLst>
                                        <p:cond delay="5000"/>
                                      </p:stCondLst>
                                      <p:childTnLst>
                                        <p:animEffect transition="out" filter="fade">
                                          <p:cBhvr>
                                            <p:cTn id="208" dur="1000"/>
                                            <p:tgtEl>
                                              <p:spTgt spid="85"/>
                                            </p:tgtEl>
                                          </p:cBhvr>
                                        </p:animEffect>
                                        <p:set>
                                          <p:cBhvr>
                                            <p:cTn id="209" dur="1" fill="hold">
                                              <p:stCondLst>
                                                <p:cond delay="999"/>
                                              </p:stCondLst>
                                            </p:cTn>
                                            <p:tgtEl>
                                              <p:spTgt spid="85"/>
                                            </p:tgtEl>
                                            <p:attrNameLst>
                                              <p:attrName>style.visibility</p:attrName>
                                            </p:attrNameLst>
                                          </p:cBhvr>
                                          <p:to>
                                            <p:strVal val="hidden"/>
                                          </p:to>
                                        </p:set>
                                      </p:childTnLst>
                                    </p:cTn>
                                  </p:par>
                                  <p:par>
                                    <p:cTn id="210" presetID="10" presetClass="exit" presetSubtype="0" fill="hold" nodeType="withEffect">
                                      <p:stCondLst>
                                        <p:cond delay="5000"/>
                                      </p:stCondLst>
                                      <p:childTnLst>
                                        <p:animEffect transition="out" filter="fade">
                                          <p:cBhvr>
                                            <p:cTn id="211" dur="1000"/>
                                            <p:tgtEl>
                                              <p:spTgt spid="82"/>
                                            </p:tgtEl>
                                          </p:cBhvr>
                                        </p:animEffect>
                                        <p:set>
                                          <p:cBhvr>
                                            <p:cTn id="212" dur="1" fill="hold">
                                              <p:stCondLst>
                                                <p:cond delay="999"/>
                                              </p:stCondLst>
                                            </p:cTn>
                                            <p:tgtEl>
                                              <p:spTgt spid="82"/>
                                            </p:tgtEl>
                                            <p:attrNameLst>
                                              <p:attrName>style.visibility</p:attrName>
                                            </p:attrNameLst>
                                          </p:cBhvr>
                                          <p:to>
                                            <p:strVal val="hidden"/>
                                          </p:to>
                                        </p:set>
                                      </p:childTnLst>
                                    </p:cTn>
                                  </p:par>
                                  <p:par>
                                    <p:cTn id="213" presetID="10" presetClass="exit" presetSubtype="0" fill="hold" grpId="1" nodeType="withEffect">
                                      <p:stCondLst>
                                        <p:cond delay="5000"/>
                                      </p:stCondLst>
                                      <p:childTnLst>
                                        <p:animEffect transition="out" filter="fade">
                                          <p:cBhvr>
                                            <p:cTn id="214" dur="1000"/>
                                            <p:tgtEl>
                                              <p:spTgt spid="73"/>
                                            </p:tgtEl>
                                          </p:cBhvr>
                                        </p:animEffect>
                                        <p:set>
                                          <p:cBhvr>
                                            <p:cTn id="215" dur="1" fill="hold">
                                              <p:stCondLst>
                                                <p:cond delay="9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6" restart="whenNotActive" fill="hold" evtFilter="cancelBubble" nodeType="interactiveSeq">
                    <p:stCondLst>
                      <p:cond evt="onClick" delay="0">
                        <p:tgtEl>
                          <p:spTgt spid="24"/>
                        </p:tgtEl>
                      </p:cond>
                    </p:stCondLst>
                    <p:endSync evt="end" delay="0">
                      <p:rtn val="all"/>
                    </p:endSync>
                    <p:childTnLst>
                      <p:par>
                        <p:cTn id="217" fill="hold">
                          <p:stCondLst>
                            <p:cond delay="0"/>
                          </p:stCondLst>
                          <p:childTnLst>
                            <p:par>
                              <p:cTn id="218" fill="hold">
                                <p:stCondLst>
                                  <p:cond delay="0"/>
                                </p:stCondLst>
                                <p:childTnLst>
                                  <p:par>
                                    <p:cTn id="219" presetID="2" presetClass="exit" presetSubtype="8" fill="hold" grpId="1" nodeType="clickEffect">
                                      <p:stCondLst>
                                        <p:cond delay="0"/>
                                      </p:stCondLst>
                                      <p:childTnLst>
                                        <p:anim calcmode="lin" valueType="num">
                                          <p:cBhvr additive="base">
                                            <p:cTn id="220" dur="350"/>
                                            <p:tgtEl>
                                              <p:spTgt spid="24"/>
                                            </p:tgtEl>
                                            <p:attrNameLst>
                                              <p:attrName>ppt_x</p:attrName>
                                            </p:attrNameLst>
                                          </p:cBhvr>
                                          <p:tavLst>
                                            <p:tav tm="0">
                                              <p:val>
                                                <p:strVal val="ppt_x"/>
                                              </p:val>
                                            </p:tav>
                                            <p:tav tm="100000">
                                              <p:val>
                                                <p:strVal val="0-ppt_w/2"/>
                                              </p:val>
                                            </p:tav>
                                          </p:tavLst>
                                        </p:anim>
                                        <p:anim calcmode="lin" valueType="num">
                                          <p:cBhvr additive="base">
                                            <p:cTn id="221" dur="350"/>
                                            <p:tgtEl>
                                              <p:spTgt spid="24"/>
                                            </p:tgtEl>
                                            <p:attrNameLst>
                                              <p:attrName>ppt_y</p:attrName>
                                            </p:attrNameLst>
                                          </p:cBhvr>
                                          <p:tavLst>
                                            <p:tav tm="0">
                                              <p:val>
                                                <p:strVal val="ppt_y"/>
                                              </p:val>
                                            </p:tav>
                                            <p:tav tm="100000">
                                              <p:val>
                                                <p:strVal val="ppt_y"/>
                                              </p:val>
                                            </p:tav>
                                          </p:tavLst>
                                        </p:anim>
                                        <p:set>
                                          <p:cBhvr>
                                            <p:cTn id="222" dur="1" fill="hold">
                                              <p:stCondLst>
                                                <p:cond delay="349"/>
                                              </p:stCondLst>
                                            </p:cTn>
                                            <p:tgtEl>
                                              <p:spTgt spid="24"/>
                                            </p:tgtEl>
                                            <p:attrNameLst>
                                              <p:attrName>style.visibility</p:attrName>
                                            </p:attrNameLst>
                                          </p:cBhvr>
                                          <p:to>
                                            <p:strVal val="hidden"/>
                                          </p:to>
                                        </p:set>
                                      </p:childTnLst>
                                    </p:cTn>
                                  </p:par>
                                  <p:par>
                                    <p:cTn id="223" presetID="10" presetClass="exit" presetSubtype="0" fill="hold" grpId="1" nodeType="withEffect">
                                      <p:stCondLst>
                                        <p:cond delay="0"/>
                                      </p:stCondLst>
                                      <p:childTnLst>
                                        <p:animEffect transition="out" filter="fade">
                                          <p:cBhvr>
                                            <p:cTn id="224" dur="100"/>
                                            <p:tgtEl>
                                              <p:spTgt spid="49"/>
                                            </p:tgtEl>
                                          </p:cBhvr>
                                        </p:animEffect>
                                        <p:set>
                                          <p:cBhvr>
                                            <p:cTn id="225" dur="1" fill="hold">
                                              <p:stCondLst>
                                                <p:cond delay="99"/>
                                              </p:stCondLst>
                                            </p:cTn>
                                            <p:tgtEl>
                                              <p:spTgt spid="49"/>
                                            </p:tgtEl>
                                            <p:attrNameLst>
                                              <p:attrName>style.visibility</p:attrName>
                                            </p:attrNameLst>
                                          </p:cBhvr>
                                          <p:to>
                                            <p:strVal val="hidden"/>
                                          </p:to>
                                        </p:set>
                                      </p:childTnLst>
                                    </p:cTn>
                                  </p:par>
                                  <p:par>
                                    <p:cTn id="226" presetID="1" presetClass="mediacall" presetSubtype="0" fill="hold" nodeType="withEffect">
                                      <p:stCondLst>
                                        <p:cond delay="0"/>
                                      </p:stCondLst>
                                      <p:childTnLst>
                                        <p:cmd type="call" cmd="playFrom(0.0)">
                                          <p:cBhvr>
                                            <p:cTn id="227" dur="339" fill="hold"/>
                                            <p:tgtEl>
                                              <p:spTgt spid="9"/>
                                            </p:tgtEl>
                                          </p:cBhvr>
                                        </p:cmd>
                                      </p:childTnLst>
                                    </p:cTn>
                                  </p:par>
                                  <p:par>
                                    <p:cTn id="228" presetID="1" presetClass="entr" presetSubtype="0" fill="hold" nodeType="withEffect">
                                      <p:stCondLst>
                                        <p:cond delay="0"/>
                                      </p:stCondLst>
                                      <p:childTnLst>
                                        <p:set>
                                          <p:cBhvr>
                                            <p:cTn id="229" dur="1" fill="hold">
                                              <p:stCondLst>
                                                <p:cond delay="0"/>
                                              </p:stCondLst>
                                            </p:cTn>
                                            <p:tgtEl>
                                              <p:spTgt spid="38"/>
                                            </p:tgtEl>
                                            <p:attrNameLst>
                                              <p:attrName>style.visibility</p:attrName>
                                            </p:attrNameLst>
                                          </p:cBhvr>
                                          <p:to>
                                            <p:strVal val="visible"/>
                                          </p:to>
                                        </p:set>
                                      </p:childTnLst>
                                    </p:cTn>
                                  </p:par>
                                </p:childTnLst>
                              </p:cTn>
                            </p:par>
                            <p:par>
                              <p:cTn id="230" fill="hold">
                                <p:stCondLst>
                                  <p:cond delay="365"/>
                                </p:stCondLst>
                                <p:childTnLst>
                                  <p:par>
                                    <p:cTn id="231" presetID="42" presetClass="path" presetSubtype="0" accel="50000" decel="50000" fill="hold" nodeType="afterEffect">
                                      <p:stCondLst>
                                        <p:cond delay="0"/>
                                      </p:stCondLst>
                                      <p:childTnLst>
                                        <p:animMotion origin="layout" path="M 3.40278E-6 2.83951E-6 L 0.22157 0.00308 " pathEditMode="relative" rAng="0" ptsTypes="AA">
                                          <p:cBhvr>
                                            <p:cTn id="232" dur="1500" fill="hold"/>
                                            <p:tgtEl>
                                              <p:spTgt spid="38"/>
                                            </p:tgtEl>
                                            <p:attrNameLst>
                                              <p:attrName>ppt_x</p:attrName>
                                              <p:attrName>ppt_y</p:attrName>
                                            </p:attrNameLst>
                                          </p:cBhvr>
                                          <p:rCtr x="11079" y="154"/>
                                        </p:animMotion>
                                      </p:childTnLst>
                                    </p:cTn>
                                  </p:par>
                                  <p:par>
                                    <p:cTn id="233" presetID="1" presetClass="mediacall" presetSubtype="0" fill="hold" nodeType="withEffect">
                                      <p:stCondLst>
                                        <p:cond delay="250"/>
                                      </p:stCondLst>
                                      <p:childTnLst>
                                        <p:cmd type="call" cmd="playFrom(0.0)">
                                          <p:cBhvr>
                                            <p:cTn id="234" dur="1080" fill="hold"/>
                                            <p:tgtEl>
                                              <p:spTgt spid="33"/>
                                            </p:tgtEl>
                                          </p:cBhvr>
                                        </p:cmd>
                                      </p:childTnLst>
                                    </p:cTn>
                                  </p:par>
                                  <p:par>
                                    <p:cTn id="235" presetID="10" presetClass="entr" presetSubtype="0" fill="hold" grpId="0" nodeType="withEffect">
                                      <p:stCondLst>
                                        <p:cond delay="500"/>
                                      </p:stCondLst>
                                      <p:childTnLst>
                                        <p:set>
                                          <p:cBhvr>
                                            <p:cTn id="236" dur="1" fill="hold">
                                              <p:stCondLst>
                                                <p:cond delay="0"/>
                                              </p:stCondLst>
                                            </p:cTn>
                                            <p:tgtEl>
                                              <p:spTgt spid="34"/>
                                            </p:tgtEl>
                                            <p:attrNameLst>
                                              <p:attrName>style.visibility</p:attrName>
                                            </p:attrNameLst>
                                          </p:cBhvr>
                                          <p:to>
                                            <p:strVal val="visible"/>
                                          </p:to>
                                        </p:set>
                                        <p:animEffect transition="in" filter="fade">
                                          <p:cBhvr>
                                            <p:cTn id="237" dur="500"/>
                                            <p:tgtEl>
                                              <p:spTgt spid="34"/>
                                            </p:tgtEl>
                                          </p:cBhvr>
                                        </p:animEffect>
                                      </p:childTnLst>
                                    </p:cTn>
                                  </p:par>
                                  <p:par>
                                    <p:cTn id="238" presetID="10" presetClass="entr" presetSubtype="0" fill="hold" nodeType="withEffect">
                                      <p:stCondLst>
                                        <p:cond delay="1000"/>
                                      </p:stCondLst>
                                      <p:childTnLst>
                                        <p:set>
                                          <p:cBhvr>
                                            <p:cTn id="239" dur="1" fill="hold">
                                              <p:stCondLst>
                                                <p:cond delay="0"/>
                                              </p:stCondLst>
                                            </p:cTn>
                                            <p:tgtEl>
                                              <p:spTgt spid="35"/>
                                            </p:tgtEl>
                                            <p:attrNameLst>
                                              <p:attrName>style.visibility</p:attrName>
                                            </p:attrNameLst>
                                          </p:cBhvr>
                                          <p:to>
                                            <p:strVal val="visible"/>
                                          </p:to>
                                        </p:set>
                                        <p:animEffect transition="in" filter="fade">
                                          <p:cBhvr>
                                            <p:cTn id="240" dur="500"/>
                                            <p:tgtEl>
                                              <p:spTgt spid="35"/>
                                            </p:tgtEl>
                                          </p:cBhvr>
                                        </p:animEffect>
                                      </p:childTnLst>
                                    </p:cTn>
                                  </p:par>
                                </p:childTnLst>
                              </p:cTn>
                            </p:par>
                            <p:par>
                              <p:cTn id="241" fill="hold">
                                <p:stCondLst>
                                  <p:cond delay="1865"/>
                                </p:stCondLst>
                                <p:childTnLst>
                                  <p:par>
                                    <p:cTn id="242" presetID="10" presetClass="exit" presetSubtype="0" fill="hold" nodeType="afterEffect">
                                      <p:stCondLst>
                                        <p:cond delay="5000"/>
                                      </p:stCondLst>
                                      <p:childTnLst>
                                        <p:animEffect transition="out" filter="fade">
                                          <p:cBhvr>
                                            <p:cTn id="243" dur="1000"/>
                                            <p:tgtEl>
                                              <p:spTgt spid="38"/>
                                            </p:tgtEl>
                                          </p:cBhvr>
                                        </p:animEffect>
                                        <p:set>
                                          <p:cBhvr>
                                            <p:cTn id="244" dur="1" fill="hold">
                                              <p:stCondLst>
                                                <p:cond delay="999"/>
                                              </p:stCondLst>
                                            </p:cTn>
                                            <p:tgtEl>
                                              <p:spTgt spid="38"/>
                                            </p:tgtEl>
                                            <p:attrNameLst>
                                              <p:attrName>style.visibility</p:attrName>
                                            </p:attrNameLst>
                                          </p:cBhvr>
                                          <p:to>
                                            <p:strVal val="hidden"/>
                                          </p:to>
                                        </p:set>
                                      </p:childTnLst>
                                    </p:cTn>
                                  </p:par>
                                  <p:par>
                                    <p:cTn id="245" presetID="10" presetClass="exit" presetSubtype="0" fill="hold" nodeType="withEffect">
                                      <p:stCondLst>
                                        <p:cond delay="5000"/>
                                      </p:stCondLst>
                                      <p:childTnLst>
                                        <p:animEffect transition="out" filter="fade">
                                          <p:cBhvr>
                                            <p:cTn id="246" dur="1000"/>
                                            <p:tgtEl>
                                              <p:spTgt spid="35"/>
                                            </p:tgtEl>
                                          </p:cBhvr>
                                        </p:animEffect>
                                        <p:set>
                                          <p:cBhvr>
                                            <p:cTn id="247" dur="1" fill="hold">
                                              <p:stCondLst>
                                                <p:cond delay="999"/>
                                              </p:stCondLst>
                                            </p:cTn>
                                            <p:tgtEl>
                                              <p:spTgt spid="35"/>
                                            </p:tgtEl>
                                            <p:attrNameLst>
                                              <p:attrName>style.visibility</p:attrName>
                                            </p:attrNameLst>
                                          </p:cBhvr>
                                          <p:to>
                                            <p:strVal val="hidden"/>
                                          </p:to>
                                        </p:set>
                                      </p:childTnLst>
                                    </p:cTn>
                                  </p:par>
                                  <p:par>
                                    <p:cTn id="248" presetID="10" presetClass="exit" presetSubtype="0" fill="hold" grpId="1" nodeType="withEffect">
                                      <p:stCondLst>
                                        <p:cond delay="5000"/>
                                      </p:stCondLst>
                                      <p:childTnLst>
                                        <p:animEffect transition="out" filter="fade">
                                          <p:cBhvr>
                                            <p:cTn id="249" dur="1000"/>
                                            <p:tgtEl>
                                              <p:spTgt spid="34"/>
                                            </p:tgtEl>
                                          </p:cBhvr>
                                        </p:animEffect>
                                        <p:set>
                                          <p:cBhvr>
                                            <p:cTn id="250"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51" restart="whenNotActive" fill="hold" evtFilter="cancelBubble" nodeType="interactiveSeq">
                    <p:stCondLst>
                      <p:cond evt="onClick" delay="0">
                        <p:tgtEl>
                          <p:spTgt spid="25"/>
                        </p:tgtEl>
                      </p:cond>
                    </p:stCondLst>
                    <p:endSync evt="end" delay="0">
                      <p:rtn val="all"/>
                    </p:endSync>
                    <p:childTnLst>
                      <p:par>
                        <p:cTn id="252" fill="hold">
                          <p:stCondLst>
                            <p:cond delay="0"/>
                          </p:stCondLst>
                          <p:childTnLst>
                            <p:par>
                              <p:cTn id="253" fill="hold">
                                <p:stCondLst>
                                  <p:cond delay="0"/>
                                </p:stCondLst>
                                <p:childTnLst>
                                  <p:par>
                                    <p:cTn id="254" presetID="2" presetClass="exit" presetSubtype="2" fill="hold" grpId="1" nodeType="clickEffect">
                                      <p:stCondLst>
                                        <p:cond delay="0"/>
                                      </p:stCondLst>
                                      <p:childTnLst>
                                        <p:anim calcmode="lin" valueType="num">
                                          <p:cBhvr additive="base">
                                            <p:cTn id="255" dur="350"/>
                                            <p:tgtEl>
                                              <p:spTgt spid="25"/>
                                            </p:tgtEl>
                                            <p:attrNameLst>
                                              <p:attrName>ppt_x</p:attrName>
                                            </p:attrNameLst>
                                          </p:cBhvr>
                                          <p:tavLst>
                                            <p:tav tm="0">
                                              <p:val>
                                                <p:strVal val="ppt_x"/>
                                              </p:val>
                                            </p:tav>
                                            <p:tav tm="100000">
                                              <p:val>
                                                <p:strVal val="1+ppt_w/2"/>
                                              </p:val>
                                            </p:tav>
                                          </p:tavLst>
                                        </p:anim>
                                        <p:anim calcmode="lin" valueType="num">
                                          <p:cBhvr additive="base">
                                            <p:cTn id="256" dur="350"/>
                                            <p:tgtEl>
                                              <p:spTgt spid="25"/>
                                            </p:tgtEl>
                                            <p:attrNameLst>
                                              <p:attrName>ppt_y</p:attrName>
                                            </p:attrNameLst>
                                          </p:cBhvr>
                                          <p:tavLst>
                                            <p:tav tm="0">
                                              <p:val>
                                                <p:strVal val="ppt_y"/>
                                              </p:val>
                                            </p:tav>
                                            <p:tav tm="100000">
                                              <p:val>
                                                <p:strVal val="ppt_y"/>
                                              </p:val>
                                            </p:tav>
                                          </p:tavLst>
                                        </p:anim>
                                        <p:set>
                                          <p:cBhvr>
                                            <p:cTn id="257" dur="1" fill="hold">
                                              <p:stCondLst>
                                                <p:cond delay="349"/>
                                              </p:stCondLst>
                                            </p:cTn>
                                            <p:tgtEl>
                                              <p:spTgt spid="25"/>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100"/>
                                            <p:tgtEl>
                                              <p:spTgt spid="48"/>
                                            </p:tgtEl>
                                          </p:cBhvr>
                                        </p:animEffect>
                                        <p:set>
                                          <p:cBhvr>
                                            <p:cTn id="260" dur="1" fill="hold">
                                              <p:stCondLst>
                                                <p:cond delay="99"/>
                                              </p:stCondLst>
                                            </p:cTn>
                                            <p:tgtEl>
                                              <p:spTgt spid="48"/>
                                            </p:tgtEl>
                                            <p:attrNameLst>
                                              <p:attrName>style.visibility</p:attrName>
                                            </p:attrNameLst>
                                          </p:cBhvr>
                                          <p:to>
                                            <p:strVal val="hidden"/>
                                          </p:to>
                                        </p:set>
                                      </p:childTnLst>
                                    </p:cTn>
                                  </p:par>
                                  <p:par>
                                    <p:cTn id="261" presetID="1" presetClass="mediacall" presetSubtype="0" fill="hold" nodeType="withEffect">
                                      <p:stCondLst>
                                        <p:cond delay="0"/>
                                      </p:stCondLst>
                                      <p:childTnLst>
                                        <p:cmd type="call" cmd="playFrom(0.0)">
                                          <p:cBhvr>
                                            <p:cTn id="262" dur="339" fill="hold"/>
                                            <p:tgtEl>
                                              <p:spTgt spid="9"/>
                                            </p:tgtEl>
                                          </p:cBhvr>
                                        </p:cmd>
                                      </p:childTnLst>
                                    </p:cTn>
                                  </p:par>
                                  <p:par>
                                    <p:cTn id="263" presetID="1" presetClass="entr" presetSubtype="0" fill="hold" nodeType="withEffect">
                                      <p:stCondLst>
                                        <p:cond delay="0"/>
                                      </p:stCondLst>
                                      <p:childTnLst>
                                        <p:set>
                                          <p:cBhvr>
                                            <p:cTn id="264" dur="1" fill="hold">
                                              <p:stCondLst>
                                                <p:cond delay="0"/>
                                              </p:stCondLst>
                                            </p:cTn>
                                            <p:tgtEl>
                                              <p:spTgt spid="44"/>
                                            </p:tgtEl>
                                            <p:attrNameLst>
                                              <p:attrName>style.visibility</p:attrName>
                                            </p:attrNameLst>
                                          </p:cBhvr>
                                          <p:to>
                                            <p:strVal val="visible"/>
                                          </p:to>
                                        </p:set>
                                      </p:childTnLst>
                                    </p:cTn>
                                  </p:par>
                                </p:childTnLst>
                              </p:cTn>
                            </p:par>
                            <p:par>
                              <p:cTn id="265" fill="hold">
                                <p:stCondLst>
                                  <p:cond delay="365"/>
                                </p:stCondLst>
                                <p:childTnLst>
                                  <p:par>
                                    <p:cTn id="266" presetID="42" presetClass="path" presetSubtype="0" accel="50000" decel="50000" fill="hold" nodeType="afterEffect">
                                      <p:stCondLst>
                                        <p:cond delay="0"/>
                                      </p:stCondLst>
                                      <p:childTnLst>
                                        <p:animMotion origin="layout" path="M -4.30556E-6 1.17284E-6 L -0.21701 0.00309 " pathEditMode="relative" rAng="0" ptsTypes="AA">
                                          <p:cBhvr>
                                            <p:cTn id="267" dur="1500" fill="hold"/>
                                            <p:tgtEl>
                                              <p:spTgt spid="44"/>
                                            </p:tgtEl>
                                            <p:attrNameLst>
                                              <p:attrName>ppt_x</p:attrName>
                                              <p:attrName>ppt_y</p:attrName>
                                            </p:attrNameLst>
                                          </p:cBhvr>
                                          <p:rCtr x="-10851" y="154"/>
                                        </p:animMotion>
                                      </p:childTnLst>
                                    </p:cTn>
                                  </p:par>
                                  <p:par>
                                    <p:cTn id="268" presetID="1" presetClass="mediacall" presetSubtype="0" fill="hold" nodeType="withEffect">
                                      <p:stCondLst>
                                        <p:cond delay="250"/>
                                      </p:stCondLst>
                                      <p:childTnLst>
                                        <p:cmd type="call" cmd="playFrom(0.0)">
                                          <p:cBhvr>
                                            <p:cTn id="269" dur="705" fill="hold"/>
                                            <p:tgtEl>
                                              <p:spTgt spid="39"/>
                                            </p:tgtEl>
                                          </p:cBhvr>
                                        </p:cmd>
                                      </p:childTnLst>
                                    </p:cTn>
                                  </p:par>
                                  <p:par>
                                    <p:cTn id="270" presetID="10" presetClass="entr" presetSubtype="0" fill="hold" grpId="0" nodeType="withEffect">
                                      <p:stCondLst>
                                        <p:cond delay="500"/>
                                      </p:stCondLst>
                                      <p:childTnLst>
                                        <p:set>
                                          <p:cBhvr>
                                            <p:cTn id="271" dur="1" fill="hold">
                                              <p:stCondLst>
                                                <p:cond delay="0"/>
                                              </p:stCondLst>
                                            </p:cTn>
                                            <p:tgtEl>
                                              <p:spTgt spid="40"/>
                                            </p:tgtEl>
                                            <p:attrNameLst>
                                              <p:attrName>style.visibility</p:attrName>
                                            </p:attrNameLst>
                                          </p:cBhvr>
                                          <p:to>
                                            <p:strVal val="visible"/>
                                          </p:to>
                                        </p:set>
                                        <p:animEffect transition="in" filter="fade">
                                          <p:cBhvr>
                                            <p:cTn id="272" dur="500"/>
                                            <p:tgtEl>
                                              <p:spTgt spid="40"/>
                                            </p:tgtEl>
                                          </p:cBhvr>
                                        </p:animEffect>
                                      </p:childTnLst>
                                    </p:cTn>
                                  </p:par>
                                  <p:par>
                                    <p:cTn id="273" presetID="10" presetClass="entr" presetSubtype="0" fill="hold" nodeType="withEffect">
                                      <p:stCondLst>
                                        <p:cond delay="1000"/>
                                      </p:stCondLst>
                                      <p:childTnLst>
                                        <p:set>
                                          <p:cBhvr>
                                            <p:cTn id="274" dur="1" fill="hold">
                                              <p:stCondLst>
                                                <p:cond delay="0"/>
                                              </p:stCondLst>
                                            </p:cTn>
                                            <p:tgtEl>
                                              <p:spTgt spid="41"/>
                                            </p:tgtEl>
                                            <p:attrNameLst>
                                              <p:attrName>style.visibility</p:attrName>
                                            </p:attrNameLst>
                                          </p:cBhvr>
                                          <p:to>
                                            <p:strVal val="visible"/>
                                          </p:to>
                                        </p:set>
                                        <p:animEffect transition="in" filter="fade">
                                          <p:cBhvr>
                                            <p:cTn id="275" dur="500"/>
                                            <p:tgtEl>
                                              <p:spTgt spid="41"/>
                                            </p:tgtEl>
                                          </p:cBhvr>
                                        </p:animEffect>
                                      </p:childTnLst>
                                    </p:cTn>
                                  </p:par>
                                </p:childTnLst>
                              </p:cTn>
                            </p:par>
                            <p:par>
                              <p:cTn id="276" fill="hold">
                                <p:stCondLst>
                                  <p:cond delay="1865"/>
                                </p:stCondLst>
                                <p:childTnLst>
                                  <p:par>
                                    <p:cTn id="277" presetID="10" presetClass="exit" presetSubtype="0" fill="hold" nodeType="afterEffect">
                                      <p:stCondLst>
                                        <p:cond delay="5000"/>
                                      </p:stCondLst>
                                      <p:childTnLst>
                                        <p:animEffect transition="out" filter="fade">
                                          <p:cBhvr>
                                            <p:cTn id="278" dur="1000"/>
                                            <p:tgtEl>
                                              <p:spTgt spid="44"/>
                                            </p:tgtEl>
                                          </p:cBhvr>
                                        </p:animEffect>
                                        <p:set>
                                          <p:cBhvr>
                                            <p:cTn id="279" dur="1" fill="hold">
                                              <p:stCondLst>
                                                <p:cond delay="999"/>
                                              </p:stCondLst>
                                            </p:cTn>
                                            <p:tgtEl>
                                              <p:spTgt spid="44"/>
                                            </p:tgtEl>
                                            <p:attrNameLst>
                                              <p:attrName>style.visibility</p:attrName>
                                            </p:attrNameLst>
                                          </p:cBhvr>
                                          <p:to>
                                            <p:strVal val="hidden"/>
                                          </p:to>
                                        </p:set>
                                      </p:childTnLst>
                                    </p:cTn>
                                  </p:par>
                                  <p:par>
                                    <p:cTn id="280" presetID="10" presetClass="exit" presetSubtype="0" fill="hold" nodeType="withEffect">
                                      <p:stCondLst>
                                        <p:cond delay="5000"/>
                                      </p:stCondLst>
                                      <p:childTnLst>
                                        <p:animEffect transition="out" filter="fade">
                                          <p:cBhvr>
                                            <p:cTn id="281" dur="1000"/>
                                            <p:tgtEl>
                                              <p:spTgt spid="41"/>
                                            </p:tgtEl>
                                          </p:cBhvr>
                                        </p:animEffect>
                                        <p:set>
                                          <p:cBhvr>
                                            <p:cTn id="282" dur="1" fill="hold">
                                              <p:stCondLst>
                                                <p:cond delay="999"/>
                                              </p:stCondLst>
                                            </p:cTn>
                                            <p:tgtEl>
                                              <p:spTgt spid="41"/>
                                            </p:tgtEl>
                                            <p:attrNameLst>
                                              <p:attrName>style.visibility</p:attrName>
                                            </p:attrNameLst>
                                          </p:cBhvr>
                                          <p:to>
                                            <p:strVal val="hidden"/>
                                          </p:to>
                                        </p:set>
                                      </p:childTnLst>
                                    </p:cTn>
                                  </p:par>
                                  <p:par>
                                    <p:cTn id="283" presetID="10" presetClass="exit" presetSubtype="0" fill="hold" grpId="1" nodeType="withEffect">
                                      <p:stCondLst>
                                        <p:cond delay="5000"/>
                                      </p:stCondLst>
                                      <p:childTnLst>
                                        <p:animEffect transition="out" filter="fade">
                                          <p:cBhvr>
                                            <p:cTn id="284" dur="1000"/>
                                            <p:tgtEl>
                                              <p:spTgt spid="40"/>
                                            </p:tgtEl>
                                          </p:cBhvr>
                                        </p:animEffect>
                                        <p:set>
                                          <p:cBhvr>
                                            <p:cTn id="285"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86" restart="whenNotActive" fill="hold" evtFilter="cancelBubble" nodeType="interactiveSeq">
                    <p:stCondLst>
                      <p:cond evt="onClick" delay="0">
                        <p:tgtEl>
                          <p:spTgt spid="26"/>
                        </p:tgtEl>
                      </p:cond>
                    </p:stCondLst>
                    <p:endSync evt="end" delay="0">
                      <p:rtn val="all"/>
                    </p:endSync>
                    <p:childTnLst>
                      <p:par>
                        <p:cTn id="287" fill="hold">
                          <p:stCondLst>
                            <p:cond delay="0"/>
                          </p:stCondLst>
                          <p:childTnLst>
                            <p:par>
                              <p:cTn id="288" fill="hold">
                                <p:stCondLst>
                                  <p:cond delay="0"/>
                                </p:stCondLst>
                                <p:childTnLst>
                                  <p:par>
                                    <p:cTn id="289" presetID="2" presetClass="exit" presetSubtype="12" fill="hold" grpId="1" nodeType="clickEffect">
                                      <p:stCondLst>
                                        <p:cond delay="0"/>
                                      </p:stCondLst>
                                      <p:childTnLst>
                                        <p:anim calcmode="lin" valueType="num">
                                          <p:cBhvr additive="base">
                                            <p:cTn id="290" dur="350"/>
                                            <p:tgtEl>
                                              <p:spTgt spid="26"/>
                                            </p:tgtEl>
                                            <p:attrNameLst>
                                              <p:attrName>ppt_x</p:attrName>
                                            </p:attrNameLst>
                                          </p:cBhvr>
                                          <p:tavLst>
                                            <p:tav tm="0">
                                              <p:val>
                                                <p:strVal val="ppt_x"/>
                                              </p:val>
                                            </p:tav>
                                            <p:tav tm="100000">
                                              <p:val>
                                                <p:strVal val="0-ppt_w/2"/>
                                              </p:val>
                                            </p:tav>
                                          </p:tavLst>
                                        </p:anim>
                                        <p:anim calcmode="lin" valueType="num">
                                          <p:cBhvr additive="base">
                                            <p:cTn id="291" dur="350"/>
                                            <p:tgtEl>
                                              <p:spTgt spid="26"/>
                                            </p:tgtEl>
                                            <p:attrNameLst>
                                              <p:attrName>ppt_y</p:attrName>
                                            </p:attrNameLst>
                                          </p:cBhvr>
                                          <p:tavLst>
                                            <p:tav tm="0">
                                              <p:val>
                                                <p:strVal val="ppt_y"/>
                                              </p:val>
                                            </p:tav>
                                            <p:tav tm="100000">
                                              <p:val>
                                                <p:strVal val="1+ppt_h/2"/>
                                              </p:val>
                                            </p:tav>
                                          </p:tavLst>
                                        </p:anim>
                                        <p:set>
                                          <p:cBhvr>
                                            <p:cTn id="292" dur="1" fill="hold">
                                              <p:stCondLst>
                                                <p:cond delay="349"/>
                                              </p:stCondLst>
                                            </p:cTn>
                                            <p:tgtEl>
                                              <p:spTgt spid="26"/>
                                            </p:tgtEl>
                                            <p:attrNameLst>
                                              <p:attrName>style.visibility</p:attrName>
                                            </p:attrNameLst>
                                          </p:cBhvr>
                                          <p:to>
                                            <p:strVal val="hidden"/>
                                          </p:to>
                                        </p:set>
                                      </p:childTnLst>
                                    </p:cTn>
                                  </p:par>
                                  <p:par>
                                    <p:cTn id="293" presetID="10" presetClass="exit" presetSubtype="0" fill="hold" grpId="1" nodeType="withEffect">
                                      <p:stCondLst>
                                        <p:cond delay="0"/>
                                      </p:stCondLst>
                                      <p:childTnLst>
                                        <p:animEffect transition="out" filter="fade">
                                          <p:cBhvr>
                                            <p:cTn id="294" dur="100"/>
                                            <p:tgtEl>
                                              <p:spTgt spid="47"/>
                                            </p:tgtEl>
                                          </p:cBhvr>
                                        </p:animEffect>
                                        <p:set>
                                          <p:cBhvr>
                                            <p:cTn id="295" dur="1" fill="hold">
                                              <p:stCondLst>
                                                <p:cond delay="99"/>
                                              </p:stCondLst>
                                            </p:cTn>
                                            <p:tgtEl>
                                              <p:spTgt spid="47"/>
                                            </p:tgtEl>
                                            <p:attrNameLst>
                                              <p:attrName>style.visibility</p:attrName>
                                            </p:attrNameLst>
                                          </p:cBhvr>
                                          <p:to>
                                            <p:strVal val="hidden"/>
                                          </p:to>
                                        </p:set>
                                      </p:childTnLst>
                                    </p:cTn>
                                  </p:par>
                                  <p:par>
                                    <p:cTn id="296" presetID="1" presetClass="mediacall" presetSubtype="0" fill="hold" nodeType="withEffect">
                                      <p:stCondLst>
                                        <p:cond delay="0"/>
                                      </p:stCondLst>
                                      <p:childTnLst>
                                        <p:cmd type="call" cmd="playFrom(0.0)">
                                          <p:cBhvr>
                                            <p:cTn id="297" dur="339" fill="hold"/>
                                            <p:tgtEl>
                                              <p:spTgt spid="9"/>
                                            </p:tgtEl>
                                          </p:cBhvr>
                                        </p:cmd>
                                      </p:childTnLst>
                                    </p:cTn>
                                  </p:par>
                                  <p:par>
                                    <p:cTn id="298" presetID="1" presetClass="entr" presetSubtype="0" fill="hold" nodeType="withEffect">
                                      <p:stCondLst>
                                        <p:cond delay="0"/>
                                      </p:stCondLst>
                                      <p:childTnLst>
                                        <p:set>
                                          <p:cBhvr>
                                            <p:cTn id="299" dur="1" fill="hold">
                                              <p:stCondLst>
                                                <p:cond delay="0"/>
                                              </p:stCondLst>
                                            </p:cTn>
                                            <p:tgtEl>
                                              <p:spTgt spid="66"/>
                                            </p:tgtEl>
                                            <p:attrNameLst>
                                              <p:attrName>style.visibility</p:attrName>
                                            </p:attrNameLst>
                                          </p:cBhvr>
                                          <p:to>
                                            <p:strVal val="visible"/>
                                          </p:to>
                                        </p:set>
                                      </p:childTnLst>
                                    </p:cTn>
                                  </p:par>
                                </p:childTnLst>
                              </p:cTn>
                            </p:par>
                            <p:par>
                              <p:cTn id="300" fill="hold">
                                <p:stCondLst>
                                  <p:cond delay="365"/>
                                </p:stCondLst>
                                <p:childTnLst>
                                  <p:par>
                                    <p:cTn id="301" presetID="42" presetClass="path" presetSubtype="0" accel="50000" decel="50000" fill="hold" nodeType="afterEffect">
                                      <p:stCondLst>
                                        <p:cond delay="0"/>
                                      </p:stCondLst>
                                      <p:childTnLst>
                                        <p:animMotion origin="layout" path="M -4.20139E-6 4.38272E-6 L 0.12739 0.00057 " pathEditMode="relative" rAng="0" ptsTypes="AA">
                                          <p:cBhvr>
                                            <p:cTn id="302" dur="1000" fill="hold"/>
                                            <p:tgtEl>
                                              <p:spTgt spid="66"/>
                                            </p:tgtEl>
                                            <p:attrNameLst>
                                              <p:attrName>ppt_x</p:attrName>
                                              <p:attrName>ppt_y</p:attrName>
                                            </p:attrNameLst>
                                          </p:cBhvr>
                                          <p:rCtr x="6369" y="19"/>
                                        </p:animMotion>
                                      </p:childTnLst>
                                    </p:cTn>
                                  </p:par>
                                  <p:par>
                                    <p:cTn id="303" presetID="1" presetClass="mediacall" presetSubtype="0" fill="hold" nodeType="withEffect">
                                      <p:stCondLst>
                                        <p:cond delay="250"/>
                                      </p:stCondLst>
                                      <p:childTnLst>
                                        <p:cmd type="call" cmd="playFrom(0.0)">
                                          <p:cBhvr>
                                            <p:cTn id="304" dur="1560" fill="hold"/>
                                            <p:tgtEl>
                                              <p:spTgt spid="58"/>
                                            </p:tgtEl>
                                          </p:cBhvr>
                                        </p:cmd>
                                      </p:childTnLst>
                                    </p:cTn>
                                  </p:par>
                                  <p:par>
                                    <p:cTn id="305" presetID="10" presetClass="entr" presetSubtype="0" fill="hold" grpId="0" nodeType="withEffect">
                                      <p:stCondLst>
                                        <p:cond delay="250"/>
                                      </p:stCondLst>
                                      <p:childTnLst>
                                        <p:set>
                                          <p:cBhvr>
                                            <p:cTn id="306" dur="1" fill="hold">
                                              <p:stCondLst>
                                                <p:cond delay="0"/>
                                              </p:stCondLst>
                                            </p:cTn>
                                            <p:tgtEl>
                                              <p:spTgt spid="59"/>
                                            </p:tgtEl>
                                            <p:attrNameLst>
                                              <p:attrName>style.visibility</p:attrName>
                                            </p:attrNameLst>
                                          </p:cBhvr>
                                          <p:to>
                                            <p:strVal val="visible"/>
                                          </p:to>
                                        </p:set>
                                        <p:animEffect transition="in" filter="fade">
                                          <p:cBhvr>
                                            <p:cTn id="307" dur="500"/>
                                            <p:tgtEl>
                                              <p:spTgt spid="59"/>
                                            </p:tgtEl>
                                          </p:cBhvr>
                                        </p:animEffect>
                                      </p:childTnLst>
                                    </p:cTn>
                                  </p:par>
                                  <p:par>
                                    <p:cTn id="308" presetID="10" presetClass="entr" presetSubtype="0" fill="hold" grpId="0" nodeType="withEffect">
                                      <p:stCondLst>
                                        <p:cond delay="500"/>
                                      </p:stCondLst>
                                      <p:childTnLst>
                                        <p:set>
                                          <p:cBhvr>
                                            <p:cTn id="309" dur="1" fill="hold">
                                              <p:stCondLst>
                                                <p:cond delay="0"/>
                                              </p:stCondLst>
                                            </p:cTn>
                                            <p:tgtEl>
                                              <p:spTgt spid="65"/>
                                            </p:tgtEl>
                                            <p:attrNameLst>
                                              <p:attrName>style.visibility</p:attrName>
                                            </p:attrNameLst>
                                          </p:cBhvr>
                                          <p:to>
                                            <p:strVal val="visible"/>
                                          </p:to>
                                        </p:set>
                                        <p:animEffect transition="in" filter="fade">
                                          <p:cBhvr>
                                            <p:cTn id="310" dur="500"/>
                                            <p:tgtEl>
                                              <p:spTgt spid="65"/>
                                            </p:tgtEl>
                                          </p:cBhvr>
                                        </p:animEffect>
                                      </p:childTnLst>
                                    </p:cTn>
                                  </p:par>
                                  <p:par>
                                    <p:cTn id="311" presetID="10" presetClass="entr" presetSubtype="0" fill="hold" nodeType="withEffect">
                                      <p:stCondLst>
                                        <p:cond delay="750"/>
                                      </p:stCondLst>
                                      <p:childTnLst>
                                        <p:set>
                                          <p:cBhvr>
                                            <p:cTn id="312" dur="1" fill="hold">
                                              <p:stCondLst>
                                                <p:cond delay="0"/>
                                              </p:stCondLst>
                                            </p:cTn>
                                            <p:tgtEl>
                                              <p:spTgt spid="60"/>
                                            </p:tgtEl>
                                            <p:attrNameLst>
                                              <p:attrName>style.visibility</p:attrName>
                                            </p:attrNameLst>
                                          </p:cBhvr>
                                          <p:to>
                                            <p:strVal val="visible"/>
                                          </p:to>
                                        </p:set>
                                        <p:animEffect transition="in" filter="fade">
                                          <p:cBhvr>
                                            <p:cTn id="313" dur="500"/>
                                            <p:tgtEl>
                                              <p:spTgt spid="60"/>
                                            </p:tgtEl>
                                          </p:cBhvr>
                                        </p:animEffect>
                                      </p:childTnLst>
                                    </p:cTn>
                                  </p:par>
                                  <p:par>
                                    <p:cTn id="314" presetID="10" presetClass="entr" presetSubtype="0" fill="hold" grpId="0" nodeType="withEffect">
                                      <p:stCondLst>
                                        <p:cond delay="1000"/>
                                      </p:stCondLst>
                                      <p:childTnLst>
                                        <p:set>
                                          <p:cBhvr>
                                            <p:cTn id="315" dur="1" fill="hold">
                                              <p:stCondLst>
                                                <p:cond delay="0"/>
                                              </p:stCondLst>
                                            </p:cTn>
                                            <p:tgtEl>
                                              <p:spTgt spid="64"/>
                                            </p:tgtEl>
                                            <p:attrNameLst>
                                              <p:attrName>style.visibility</p:attrName>
                                            </p:attrNameLst>
                                          </p:cBhvr>
                                          <p:to>
                                            <p:strVal val="visible"/>
                                          </p:to>
                                        </p:set>
                                        <p:animEffect transition="in" filter="fade">
                                          <p:cBhvr>
                                            <p:cTn id="316" dur="500"/>
                                            <p:tgtEl>
                                              <p:spTgt spid="64"/>
                                            </p:tgtEl>
                                          </p:cBhvr>
                                        </p:animEffect>
                                      </p:childTnLst>
                                    </p:cTn>
                                  </p:par>
                                </p:childTnLst>
                              </p:cTn>
                            </p:par>
                            <p:par>
                              <p:cTn id="317" fill="hold">
                                <p:stCondLst>
                                  <p:cond delay="2175"/>
                                </p:stCondLst>
                                <p:childTnLst>
                                  <p:par>
                                    <p:cTn id="318" presetID="10" presetClass="entr" presetSubtype="0" fill="hold" grpId="0" nodeType="afterEffect">
                                      <p:stCondLst>
                                        <p:cond delay="250"/>
                                      </p:stCondLst>
                                      <p:childTnLst>
                                        <p:set>
                                          <p:cBhvr>
                                            <p:cTn id="319" dur="1" fill="hold">
                                              <p:stCondLst>
                                                <p:cond delay="0"/>
                                              </p:stCondLst>
                                            </p:cTn>
                                            <p:tgtEl>
                                              <p:spTgt spid="63"/>
                                            </p:tgtEl>
                                            <p:attrNameLst>
                                              <p:attrName>style.visibility</p:attrName>
                                            </p:attrNameLst>
                                          </p:cBhvr>
                                          <p:to>
                                            <p:strVal val="visible"/>
                                          </p:to>
                                        </p:set>
                                        <p:animEffect transition="in" filter="fade">
                                          <p:cBhvr>
                                            <p:cTn id="320" dur="500"/>
                                            <p:tgtEl>
                                              <p:spTgt spid="63"/>
                                            </p:tgtEl>
                                          </p:cBhvr>
                                        </p:animEffect>
                                      </p:childTnLst>
                                    </p:cTn>
                                  </p:par>
                                  <p:par>
                                    <p:cTn id="321" presetID="10" presetClass="exit" presetSubtype="0" fill="hold" nodeType="withEffect">
                                      <p:stCondLst>
                                        <p:cond delay="10000"/>
                                      </p:stCondLst>
                                      <p:childTnLst>
                                        <p:animEffect transition="out" filter="fade">
                                          <p:cBhvr>
                                            <p:cTn id="322" dur="1000"/>
                                            <p:tgtEl>
                                              <p:spTgt spid="66"/>
                                            </p:tgtEl>
                                          </p:cBhvr>
                                        </p:animEffect>
                                        <p:set>
                                          <p:cBhvr>
                                            <p:cTn id="323" dur="1" fill="hold">
                                              <p:stCondLst>
                                                <p:cond delay="999"/>
                                              </p:stCondLst>
                                            </p:cTn>
                                            <p:tgtEl>
                                              <p:spTgt spid="66"/>
                                            </p:tgtEl>
                                            <p:attrNameLst>
                                              <p:attrName>style.visibility</p:attrName>
                                            </p:attrNameLst>
                                          </p:cBhvr>
                                          <p:to>
                                            <p:strVal val="hidden"/>
                                          </p:to>
                                        </p:set>
                                      </p:childTnLst>
                                    </p:cTn>
                                  </p:par>
                                  <p:par>
                                    <p:cTn id="324" presetID="10" presetClass="exit" presetSubtype="0" fill="hold" grpId="1" nodeType="withEffect">
                                      <p:stCondLst>
                                        <p:cond delay="10000"/>
                                      </p:stCondLst>
                                      <p:childTnLst>
                                        <p:animEffect transition="out" filter="fade">
                                          <p:cBhvr>
                                            <p:cTn id="325" dur="1000"/>
                                            <p:tgtEl>
                                              <p:spTgt spid="59"/>
                                            </p:tgtEl>
                                          </p:cBhvr>
                                        </p:animEffect>
                                        <p:set>
                                          <p:cBhvr>
                                            <p:cTn id="326" dur="1" fill="hold">
                                              <p:stCondLst>
                                                <p:cond delay="999"/>
                                              </p:stCondLst>
                                            </p:cTn>
                                            <p:tgtEl>
                                              <p:spTgt spid="59"/>
                                            </p:tgtEl>
                                            <p:attrNameLst>
                                              <p:attrName>style.visibility</p:attrName>
                                            </p:attrNameLst>
                                          </p:cBhvr>
                                          <p:to>
                                            <p:strVal val="hidden"/>
                                          </p:to>
                                        </p:set>
                                      </p:childTnLst>
                                    </p:cTn>
                                  </p:par>
                                  <p:par>
                                    <p:cTn id="327" presetID="10" presetClass="exit" presetSubtype="0" fill="hold" grpId="1" nodeType="withEffect">
                                      <p:stCondLst>
                                        <p:cond delay="10000"/>
                                      </p:stCondLst>
                                      <p:childTnLst>
                                        <p:animEffect transition="out" filter="fade">
                                          <p:cBhvr>
                                            <p:cTn id="328" dur="1000"/>
                                            <p:tgtEl>
                                              <p:spTgt spid="65"/>
                                            </p:tgtEl>
                                          </p:cBhvr>
                                        </p:animEffect>
                                        <p:set>
                                          <p:cBhvr>
                                            <p:cTn id="329" dur="1" fill="hold">
                                              <p:stCondLst>
                                                <p:cond delay="999"/>
                                              </p:stCondLst>
                                            </p:cTn>
                                            <p:tgtEl>
                                              <p:spTgt spid="65"/>
                                            </p:tgtEl>
                                            <p:attrNameLst>
                                              <p:attrName>style.visibility</p:attrName>
                                            </p:attrNameLst>
                                          </p:cBhvr>
                                          <p:to>
                                            <p:strVal val="hidden"/>
                                          </p:to>
                                        </p:set>
                                      </p:childTnLst>
                                    </p:cTn>
                                  </p:par>
                                  <p:par>
                                    <p:cTn id="330" presetID="10" presetClass="exit" presetSubtype="0" fill="hold" nodeType="withEffect">
                                      <p:stCondLst>
                                        <p:cond delay="10000"/>
                                      </p:stCondLst>
                                      <p:childTnLst>
                                        <p:animEffect transition="out" filter="fade">
                                          <p:cBhvr>
                                            <p:cTn id="331" dur="1000"/>
                                            <p:tgtEl>
                                              <p:spTgt spid="60"/>
                                            </p:tgtEl>
                                          </p:cBhvr>
                                        </p:animEffect>
                                        <p:set>
                                          <p:cBhvr>
                                            <p:cTn id="332" dur="1" fill="hold">
                                              <p:stCondLst>
                                                <p:cond delay="999"/>
                                              </p:stCondLst>
                                            </p:cTn>
                                            <p:tgtEl>
                                              <p:spTgt spid="60"/>
                                            </p:tgtEl>
                                            <p:attrNameLst>
                                              <p:attrName>style.visibility</p:attrName>
                                            </p:attrNameLst>
                                          </p:cBhvr>
                                          <p:to>
                                            <p:strVal val="hidden"/>
                                          </p:to>
                                        </p:set>
                                      </p:childTnLst>
                                    </p:cTn>
                                  </p:par>
                                  <p:par>
                                    <p:cTn id="333" presetID="10" presetClass="exit" presetSubtype="0" fill="hold" grpId="1" nodeType="withEffect">
                                      <p:stCondLst>
                                        <p:cond delay="10000"/>
                                      </p:stCondLst>
                                      <p:childTnLst>
                                        <p:animEffect transition="out" filter="fade">
                                          <p:cBhvr>
                                            <p:cTn id="334" dur="1000"/>
                                            <p:tgtEl>
                                              <p:spTgt spid="64"/>
                                            </p:tgtEl>
                                          </p:cBhvr>
                                        </p:animEffect>
                                        <p:set>
                                          <p:cBhvr>
                                            <p:cTn id="335" dur="1" fill="hold">
                                              <p:stCondLst>
                                                <p:cond delay="999"/>
                                              </p:stCondLst>
                                            </p:cTn>
                                            <p:tgtEl>
                                              <p:spTgt spid="64"/>
                                            </p:tgtEl>
                                            <p:attrNameLst>
                                              <p:attrName>style.visibility</p:attrName>
                                            </p:attrNameLst>
                                          </p:cBhvr>
                                          <p:to>
                                            <p:strVal val="hidden"/>
                                          </p:to>
                                        </p:set>
                                      </p:childTnLst>
                                    </p:cTn>
                                  </p:par>
                                  <p:par>
                                    <p:cTn id="336" presetID="10" presetClass="exit" presetSubtype="0" fill="hold" grpId="1" nodeType="withEffect">
                                      <p:stCondLst>
                                        <p:cond delay="10000"/>
                                      </p:stCondLst>
                                      <p:childTnLst>
                                        <p:animEffect transition="out" filter="fade">
                                          <p:cBhvr>
                                            <p:cTn id="337" dur="1000"/>
                                            <p:tgtEl>
                                              <p:spTgt spid="63"/>
                                            </p:tgtEl>
                                          </p:cBhvr>
                                        </p:animEffect>
                                        <p:set>
                                          <p:cBhvr>
                                            <p:cTn id="338" dur="1" fill="hold">
                                              <p:stCondLst>
                                                <p:cond delay="9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9" restart="whenNotActive" fill="hold" evtFilter="cancelBubble" nodeType="interactiveSeq">
                    <p:stCondLst>
                      <p:cond evt="onClick" delay="0">
                        <p:tgtEl>
                          <p:spTgt spid="27"/>
                        </p:tgtEl>
                      </p:cond>
                    </p:stCondLst>
                    <p:endSync evt="end" delay="0">
                      <p:rtn val="all"/>
                    </p:endSync>
                    <p:childTnLst>
                      <p:par>
                        <p:cTn id="340" fill="hold">
                          <p:stCondLst>
                            <p:cond delay="0"/>
                          </p:stCondLst>
                          <p:childTnLst>
                            <p:par>
                              <p:cTn id="341" fill="hold">
                                <p:stCondLst>
                                  <p:cond delay="0"/>
                                </p:stCondLst>
                                <p:childTnLst>
                                  <p:par>
                                    <p:cTn id="342" presetID="2" presetClass="exit" presetSubtype="6" fill="hold" grpId="1" nodeType="clickEffect">
                                      <p:stCondLst>
                                        <p:cond delay="0"/>
                                      </p:stCondLst>
                                      <p:childTnLst>
                                        <p:anim calcmode="lin" valueType="num">
                                          <p:cBhvr additive="base">
                                            <p:cTn id="343" dur="350"/>
                                            <p:tgtEl>
                                              <p:spTgt spid="27"/>
                                            </p:tgtEl>
                                            <p:attrNameLst>
                                              <p:attrName>ppt_x</p:attrName>
                                            </p:attrNameLst>
                                          </p:cBhvr>
                                          <p:tavLst>
                                            <p:tav tm="0">
                                              <p:val>
                                                <p:strVal val="ppt_x"/>
                                              </p:val>
                                            </p:tav>
                                            <p:tav tm="100000">
                                              <p:val>
                                                <p:strVal val="1+ppt_w/2"/>
                                              </p:val>
                                            </p:tav>
                                          </p:tavLst>
                                        </p:anim>
                                        <p:anim calcmode="lin" valueType="num">
                                          <p:cBhvr additive="base">
                                            <p:cTn id="344" dur="350"/>
                                            <p:tgtEl>
                                              <p:spTgt spid="27"/>
                                            </p:tgtEl>
                                            <p:attrNameLst>
                                              <p:attrName>ppt_y</p:attrName>
                                            </p:attrNameLst>
                                          </p:cBhvr>
                                          <p:tavLst>
                                            <p:tav tm="0">
                                              <p:val>
                                                <p:strVal val="ppt_y"/>
                                              </p:val>
                                            </p:tav>
                                            <p:tav tm="100000">
                                              <p:val>
                                                <p:strVal val="1+ppt_h/2"/>
                                              </p:val>
                                            </p:tav>
                                          </p:tavLst>
                                        </p:anim>
                                        <p:set>
                                          <p:cBhvr>
                                            <p:cTn id="345" dur="1" fill="hold">
                                              <p:stCondLst>
                                                <p:cond delay="349"/>
                                              </p:stCondLst>
                                            </p:cTn>
                                            <p:tgtEl>
                                              <p:spTgt spid="27"/>
                                            </p:tgtEl>
                                            <p:attrNameLst>
                                              <p:attrName>style.visibility</p:attrName>
                                            </p:attrNameLst>
                                          </p:cBhvr>
                                          <p:to>
                                            <p:strVal val="hidden"/>
                                          </p:to>
                                        </p:set>
                                      </p:childTnLst>
                                    </p:cTn>
                                  </p:par>
                                  <p:par>
                                    <p:cTn id="346" presetID="10" presetClass="exit" presetSubtype="0" fill="hold" grpId="1" nodeType="withEffect">
                                      <p:stCondLst>
                                        <p:cond delay="0"/>
                                      </p:stCondLst>
                                      <p:childTnLst>
                                        <p:animEffect transition="out" filter="fade">
                                          <p:cBhvr>
                                            <p:cTn id="347" dur="100"/>
                                            <p:tgtEl>
                                              <p:spTgt spid="3"/>
                                            </p:tgtEl>
                                          </p:cBhvr>
                                        </p:animEffect>
                                        <p:set>
                                          <p:cBhvr>
                                            <p:cTn id="348" dur="1" fill="hold">
                                              <p:stCondLst>
                                                <p:cond delay="99"/>
                                              </p:stCondLst>
                                            </p:cTn>
                                            <p:tgtEl>
                                              <p:spTgt spid="3"/>
                                            </p:tgtEl>
                                            <p:attrNameLst>
                                              <p:attrName>style.visibility</p:attrName>
                                            </p:attrNameLst>
                                          </p:cBhvr>
                                          <p:to>
                                            <p:strVal val="hidden"/>
                                          </p:to>
                                        </p:set>
                                      </p:childTnLst>
                                    </p:cTn>
                                  </p:par>
                                  <p:par>
                                    <p:cTn id="349" presetID="1" presetClass="mediacall" presetSubtype="0" fill="hold" nodeType="withEffect">
                                      <p:stCondLst>
                                        <p:cond delay="0"/>
                                      </p:stCondLst>
                                      <p:childTnLst>
                                        <p:cmd type="call" cmd="playFrom(0.0)">
                                          <p:cBhvr>
                                            <p:cTn id="350" dur="339" fill="hold"/>
                                            <p:tgtEl>
                                              <p:spTgt spid="9"/>
                                            </p:tgtEl>
                                          </p:cBhvr>
                                        </p:cmd>
                                      </p:childTnLst>
                                    </p:cTn>
                                  </p:par>
                                  <p:par>
                                    <p:cTn id="351" presetID="1" presetClass="entr" presetSubtype="0" fill="hold" nodeType="withEffect">
                                      <p:stCondLst>
                                        <p:cond delay="0"/>
                                      </p:stCondLst>
                                      <p:childTnLst>
                                        <p:set>
                                          <p:cBhvr>
                                            <p:cTn id="352" dur="1" fill="hold">
                                              <p:stCondLst>
                                                <p:cond delay="0"/>
                                              </p:stCondLst>
                                            </p:cTn>
                                            <p:tgtEl>
                                              <p:spTgt spid="32"/>
                                            </p:tgtEl>
                                            <p:attrNameLst>
                                              <p:attrName>style.visibility</p:attrName>
                                            </p:attrNameLst>
                                          </p:cBhvr>
                                          <p:to>
                                            <p:strVal val="visible"/>
                                          </p:to>
                                        </p:set>
                                      </p:childTnLst>
                                    </p:cTn>
                                  </p:par>
                                </p:childTnLst>
                              </p:cTn>
                            </p:par>
                            <p:par>
                              <p:cTn id="353" fill="hold">
                                <p:stCondLst>
                                  <p:cond delay="365"/>
                                </p:stCondLst>
                                <p:childTnLst>
                                  <p:par>
                                    <p:cTn id="354" presetID="37" presetClass="path" presetSubtype="0" accel="50000" decel="50000" fill="hold" nodeType="afterEffect">
                                      <p:stCondLst>
                                        <p:cond delay="0"/>
                                      </p:stCondLst>
                                      <p:childTnLst>
                                        <p:animMotion origin="layout" path="M 2.84722E-6 1.23457E-7 L -0.06348 -0.076 C -0.07661 -0.09317 -0.09657 -0.10282 -0.11741 -0.10282 C -0.14095 -0.10282 -0.16005 -0.09317 -0.17318 -0.076 L -0.23644 1.23457E-7 " pathEditMode="relative" rAng="0" ptsTypes="AAAAA">
                                          <p:cBhvr>
                                            <p:cTn id="355" dur="1500" fill="hold"/>
                                            <p:tgtEl>
                                              <p:spTgt spid="32"/>
                                            </p:tgtEl>
                                            <p:attrNameLst>
                                              <p:attrName>ppt_x</p:attrName>
                                              <p:attrName>ppt_y</p:attrName>
                                            </p:attrNameLst>
                                          </p:cBhvr>
                                          <p:rCtr x="-11827" y="-5150"/>
                                        </p:animMotion>
                                      </p:childTnLst>
                                    </p:cTn>
                                  </p:par>
                                  <p:par>
                                    <p:cTn id="356" presetID="1" presetClass="mediacall" presetSubtype="0" fill="hold" nodeType="withEffect">
                                      <p:stCondLst>
                                        <p:cond delay="500"/>
                                      </p:stCondLst>
                                      <p:childTnLst>
                                        <p:cmd type="call" cmd="playFrom(0.0)">
                                          <p:cBhvr>
                                            <p:cTn id="357" dur="261" fill="hold"/>
                                            <p:tgtEl>
                                              <p:spTgt spid="23"/>
                                            </p:tgtEl>
                                          </p:cBhvr>
                                        </p:cmd>
                                      </p:childTnLst>
                                    </p:cTn>
                                  </p:par>
                                  <p:par>
                                    <p:cTn id="358" presetID="42" presetClass="path" presetSubtype="0" repeatCount="5000" autoRev="1" fill="hold" nodeType="withEffect">
                                      <p:stCondLst>
                                        <p:cond delay="1500"/>
                                      </p:stCondLst>
                                      <p:childTnLst>
                                        <p:animMotion origin="layout" path="M -0.23546 -0.05961 L -0.23579 -0.00096 " pathEditMode="relative" rAng="0" ptsTypes="AA">
                                          <p:cBhvr>
                                            <p:cTn id="359" dur="750" spd="-100000" fill="hold"/>
                                            <p:tgtEl>
                                              <p:spTgt spid="32"/>
                                            </p:tgtEl>
                                            <p:attrNameLst>
                                              <p:attrName>ppt_x</p:attrName>
                                              <p:attrName>ppt_y</p:attrName>
                                            </p:attrNameLst>
                                          </p:cBhvr>
                                          <p:rCtr x="-22" y="2932"/>
                                        </p:animMotion>
                                      </p:childTnLst>
                                    </p:cTn>
                                  </p:par>
                                  <p:par>
                                    <p:cTn id="360" presetID="10" presetClass="entr" presetSubtype="0" fill="hold" grpId="0" nodeType="withEffect">
                                      <p:stCondLst>
                                        <p:cond delay="500"/>
                                      </p:stCondLst>
                                      <p:childTnLst>
                                        <p:set>
                                          <p:cBhvr>
                                            <p:cTn id="361" dur="1" fill="hold">
                                              <p:stCondLst>
                                                <p:cond delay="0"/>
                                              </p:stCondLst>
                                            </p:cTn>
                                            <p:tgtEl>
                                              <p:spTgt spid="28"/>
                                            </p:tgtEl>
                                            <p:attrNameLst>
                                              <p:attrName>style.visibility</p:attrName>
                                            </p:attrNameLst>
                                          </p:cBhvr>
                                          <p:to>
                                            <p:strVal val="visible"/>
                                          </p:to>
                                        </p:set>
                                        <p:animEffect transition="in" filter="fade">
                                          <p:cBhvr>
                                            <p:cTn id="362" dur="500"/>
                                            <p:tgtEl>
                                              <p:spTgt spid="28"/>
                                            </p:tgtEl>
                                          </p:cBhvr>
                                        </p:animEffect>
                                      </p:childTnLst>
                                    </p:cTn>
                                  </p:par>
                                  <p:par>
                                    <p:cTn id="363" presetID="10" presetClass="entr" presetSubtype="0" fill="hold" nodeType="withEffect">
                                      <p:stCondLst>
                                        <p:cond delay="1000"/>
                                      </p:stCondLst>
                                      <p:childTnLst>
                                        <p:set>
                                          <p:cBhvr>
                                            <p:cTn id="364" dur="1" fill="hold">
                                              <p:stCondLst>
                                                <p:cond delay="0"/>
                                              </p:stCondLst>
                                            </p:cTn>
                                            <p:tgtEl>
                                              <p:spTgt spid="29"/>
                                            </p:tgtEl>
                                            <p:attrNameLst>
                                              <p:attrName>style.visibility</p:attrName>
                                            </p:attrNameLst>
                                          </p:cBhvr>
                                          <p:to>
                                            <p:strVal val="visible"/>
                                          </p:to>
                                        </p:set>
                                        <p:animEffect transition="in" filter="fade">
                                          <p:cBhvr>
                                            <p:cTn id="365" dur="500"/>
                                            <p:tgtEl>
                                              <p:spTgt spid="29"/>
                                            </p:tgtEl>
                                          </p:cBhvr>
                                        </p:animEffect>
                                      </p:childTnLst>
                                    </p:cTn>
                                  </p:par>
                                  <p:par>
                                    <p:cTn id="366" presetID="10" presetClass="exit" presetSubtype="0" fill="hold" nodeType="withEffect">
                                      <p:stCondLst>
                                        <p:cond delay="6000"/>
                                      </p:stCondLst>
                                      <p:childTnLst>
                                        <p:animEffect transition="out" filter="fade">
                                          <p:cBhvr>
                                            <p:cTn id="367" dur="1000"/>
                                            <p:tgtEl>
                                              <p:spTgt spid="32"/>
                                            </p:tgtEl>
                                          </p:cBhvr>
                                        </p:animEffect>
                                        <p:set>
                                          <p:cBhvr>
                                            <p:cTn id="368" dur="1" fill="hold">
                                              <p:stCondLst>
                                                <p:cond delay="999"/>
                                              </p:stCondLst>
                                            </p:cTn>
                                            <p:tgtEl>
                                              <p:spTgt spid="32"/>
                                            </p:tgtEl>
                                            <p:attrNameLst>
                                              <p:attrName>style.visibility</p:attrName>
                                            </p:attrNameLst>
                                          </p:cBhvr>
                                          <p:to>
                                            <p:strVal val="hidden"/>
                                          </p:to>
                                        </p:set>
                                      </p:childTnLst>
                                    </p:cTn>
                                  </p:par>
                                  <p:par>
                                    <p:cTn id="369" presetID="10" presetClass="exit" presetSubtype="0" fill="hold" nodeType="withEffect">
                                      <p:stCondLst>
                                        <p:cond delay="6000"/>
                                      </p:stCondLst>
                                      <p:childTnLst>
                                        <p:animEffect transition="out" filter="fade">
                                          <p:cBhvr>
                                            <p:cTn id="370" dur="1000"/>
                                            <p:tgtEl>
                                              <p:spTgt spid="29"/>
                                            </p:tgtEl>
                                          </p:cBhvr>
                                        </p:animEffect>
                                        <p:set>
                                          <p:cBhvr>
                                            <p:cTn id="371" dur="1" fill="hold">
                                              <p:stCondLst>
                                                <p:cond delay="999"/>
                                              </p:stCondLst>
                                            </p:cTn>
                                            <p:tgtEl>
                                              <p:spTgt spid="29"/>
                                            </p:tgtEl>
                                            <p:attrNameLst>
                                              <p:attrName>style.visibility</p:attrName>
                                            </p:attrNameLst>
                                          </p:cBhvr>
                                          <p:to>
                                            <p:strVal val="hidden"/>
                                          </p:to>
                                        </p:set>
                                      </p:childTnLst>
                                    </p:cTn>
                                  </p:par>
                                  <p:par>
                                    <p:cTn id="372" presetID="10" presetClass="exit" presetSubtype="0" fill="hold" grpId="1" nodeType="withEffect">
                                      <p:stCondLst>
                                        <p:cond delay="6000"/>
                                      </p:stCondLst>
                                      <p:childTnLst>
                                        <p:animEffect transition="out" filter="fade">
                                          <p:cBhvr>
                                            <p:cTn id="373" dur="1000"/>
                                            <p:tgtEl>
                                              <p:spTgt spid="28"/>
                                            </p:tgtEl>
                                          </p:cBhvr>
                                        </p:animEffect>
                                        <p:set>
                                          <p:cBhvr>
                                            <p:cTn id="374"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7"/>
                      </p:tgtEl>
                    </p:cond>
                  </p:nextCondLst>
                </p:seq>
                <p:audio>
                  <p:cMediaNode vol="80000">
                    <p:cTn id="375" fill="hold" display="0">
                      <p:stCondLst>
                        <p:cond delay="indefinite"/>
                      </p:stCondLst>
                      <p:endCondLst>
                        <p:cond evt="onStopAudio" delay="0">
                          <p:tgtEl>
                            <p:sldTgt/>
                          </p:tgtEl>
                        </p:cond>
                      </p:endCondLst>
                    </p:cTn>
                    <p:tgtEl>
                      <p:spTgt spid="5"/>
                    </p:tgtEl>
                  </p:cMediaNode>
                </p:audio>
                <p:audio>
                  <p:cMediaNode vol="80000">
                    <p:cTn id="376" fill="hold" display="0">
                      <p:stCondLst>
                        <p:cond delay="indefinite"/>
                      </p:stCondLst>
                      <p:endCondLst>
                        <p:cond evt="onStopAudio" delay="0">
                          <p:tgtEl>
                            <p:sldTgt/>
                          </p:tgtEl>
                        </p:cond>
                      </p:endCondLst>
                    </p:cTn>
                    <p:tgtEl>
                      <p:spTgt spid="9"/>
                    </p:tgtEl>
                  </p:cMediaNode>
                </p:audio>
                <p:audio>
                  <p:cMediaNode vol="80000">
                    <p:cTn id="377" fill="hold" display="0">
                      <p:stCondLst>
                        <p:cond delay="indefinite"/>
                      </p:stCondLst>
                      <p:endCondLst>
                        <p:cond evt="onStopAudio" delay="0">
                          <p:tgtEl>
                            <p:sldTgt/>
                          </p:tgtEl>
                        </p:cond>
                      </p:endCondLst>
                    </p:cTn>
                    <p:tgtEl>
                      <p:spTgt spid="23"/>
                    </p:tgtEl>
                  </p:cMediaNode>
                </p:audio>
                <p:audio>
                  <p:cMediaNode vol="80000">
                    <p:cTn id="378" fill="hold" display="0">
                      <p:stCondLst>
                        <p:cond delay="indefinite"/>
                      </p:stCondLst>
                      <p:endCondLst>
                        <p:cond evt="onStopAudio" delay="0">
                          <p:tgtEl>
                            <p:sldTgt/>
                          </p:tgtEl>
                        </p:cond>
                      </p:endCondLst>
                    </p:cTn>
                    <p:tgtEl>
                      <p:spTgt spid="33"/>
                    </p:tgtEl>
                  </p:cMediaNode>
                </p:audio>
                <p:audio>
                  <p:cMediaNode vol="80000">
                    <p:cTn id="379" fill="hold" display="0">
                      <p:stCondLst>
                        <p:cond delay="indefinite"/>
                      </p:stCondLst>
                      <p:endCondLst>
                        <p:cond evt="onStopAudio" delay="0">
                          <p:tgtEl>
                            <p:sldTgt/>
                          </p:tgtEl>
                        </p:cond>
                      </p:endCondLst>
                    </p:cTn>
                    <p:tgtEl>
                      <p:spTgt spid="39"/>
                    </p:tgtEl>
                  </p:cMediaNode>
                </p:audio>
                <p:audio>
                  <p:cMediaNode vol="56061">
                    <p:cTn id="380" fill="hold" display="0">
                      <p:stCondLst>
                        <p:cond delay="indefinite"/>
                      </p:stCondLst>
                      <p:endCondLst>
                        <p:cond evt="onStopAudio" delay="0">
                          <p:tgtEl>
                            <p:sldTgt/>
                          </p:tgtEl>
                        </p:cond>
                      </p:endCondLst>
                    </p:cTn>
                    <p:tgtEl>
                      <p:spTgt spid="45"/>
                    </p:tgtEl>
                  </p:cMediaNode>
                </p:audio>
                <p:audio>
                  <p:cMediaNode vol="80000">
                    <p:cTn id="381" fill="hold" display="0">
                      <p:stCondLst>
                        <p:cond delay="indefinite"/>
                      </p:stCondLst>
                      <p:endCondLst>
                        <p:cond evt="onStopAudio" delay="0">
                          <p:tgtEl>
                            <p:sldTgt/>
                          </p:tgtEl>
                        </p:cond>
                      </p:endCondLst>
                    </p:cTn>
                    <p:tgtEl>
                      <p:spTgt spid="58"/>
                    </p:tgtEl>
                  </p:cMediaNode>
                </p:audio>
                <p:audio>
                  <p:cMediaNode vol="80000">
                    <p:cTn id="382" fill="hold" display="0">
                      <p:stCondLst>
                        <p:cond delay="indefinite"/>
                      </p:stCondLst>
                      <p:endCondLst>
                        <p:cond evt="onStopAudio" delay="0">
                          <p:tgtEl>
                            <p:sldTgt/>
                          </p:tgtEl>
                        </p:cond>
                      </p:endCondLst>
                    </p:cTn>
                    <p:tgtEl>
                      <p:spTgt spid="72"/>
                    </p:tgtEl>
                  </p:cMediaNode>
                </p:audio>
                <p:audio>
                  <p:cMediaNode vol="80000">
                    <p:cTn id="383" fill="hold" display="0">
                      <p:stCondLst>
                        <p:cond delay="indefinite"/>
                      </p:stCondLst>
                      <p:endCondLst>
                        <p:cond evt="onStopAudio" delay="0">
                          <p:tgtEl>
                            <p:sldTgt/>
                          </p:tgtEl>
                        </p:cond>
                      </p:endCondLst>
                    </p:cTn>
                    <p:tgtEl>
                      <p:spTgt spid="86"/>
                    </p:tgtEl>
                  </p:cMediaNode>
                </p:audio>
                <p:audio>
                  <p:cMediaNode vol="80000">
                    <p:cTn id="384" fill="hold" display="0">
                      <p:stCondLst>
                        <p:cond delay="indefinite"/>
                      </p:stCondLst>
                      <p:endCondLst>
                        <p:cond evt="onStopAudio" delay="0">
                          <p:tgtEl>
                            <p:sldTgt/>
                          </p:tgtEl>
                        </p:cond>
                      </p:endCondLst>
                    </p:cTn>
                    <p:tgtEl>
                      <p:spTgt spid="87"/>
                    </p:tgtEl>
                  </p:cMediaNode>
                </p:audio>
              </p:childTnLst>
            </p:cTn>
          </p:par>
        </p:tnLst>
        <p:bldLst>
          <p:bldP spid="28" grpId="0" animBg="1"/>
          <p:bldP spid="28" grpId="1" animBg="1"/>
          <p:bldP spid="34" grpId="0" animBg="1"/>
          <p:bldP spid="34" grpId="1" animBg="1"/>
          <p:bldP spid="40" grpId="0" animBg="1"/>
          <p:bldP spid="40" grpId="1" animBg="1"/>
          <p:bldP spid="46" grpId="0" animBg="1"/>
          <p:bldP spid="46" grpId="1" animBg="1"/>
          <p:bldP spid="59" grpId="0" animBg="1"/>
          <p:bldP spid="59" grpId="1" animBg="1"/>
          <p:bldP spid="63" grpId="0"/>
          <p:bldP spid="63" grpId="1"/>
          <p:bldP spid="64" grpId="0"/>
          <p:bldP spid="64" grpId="1"/>
          <p:bldP spid="65" grpId="0"/>
          <p:bldP spid="65" grpId="1"/>
          <p:bldP spid="74" grpId="0" animBg="1"/>
          <p:bldP spid="74" grpId="1" animBg="1"/>
          <p:bldP spid="79" grpId="0"/>
          <p:bldP spid="79" grpId="1"/>
          <p:bldP spid="80" grpId="0"/>
          <p:bldP spid="80" grpId="1"/>
          <p:bldP spid="67" grpId="0" animBg="1"/>
          <p:bldP spid="67" grpId="1" animBg="1"/>
          <p:bldP spid="73" grpId="0" animBg="1"/>
          <p:bldP spid="73" grpId="1" animBg="1"/>
          <p:bldP spid="3" grpId="0" animBg="1"/>
          <p:bldP spid="3"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27" grpId="0" animBg="1"/>
          <p:bldP spid="27" grpId="1" animBg="1"/>
          <p:bldP spid="26" grpId="0" animBg="1"/>
          <p:bldP spid="26" grpId="1" animBg="1"/>
          <p:bldP spid="25" grpId="0" animBg="1"/>
          <p:bldP spid="25" grpId="1" animBg="1"/>
          <p:bldP spid="24" grpId="0" animBg="1"/>
          <p:bldP spid="24" grpId="1" animBg="1"/>
          <p:bldP spid="22" grpId="0" animBg="1"/>
          <p:bldP spid="22" grpId="1" animBg="1"/>
          <p:bldP spid="21" grpId="0" animBg="1"/>
          <p:bldP spid="21" grpId="1" animBg="1"/>
          <p:bldP spid="20" grpId="0" animBg="1"/>
          <p:bldP spid="20" grpId="1" animBg="1"/>
          <p:bldP spid="4" grpId="0" animBg="1"/>
          <p:bldP spid="4" grpId="1" animBg="1"/>
        </p:bldLst>
      </p:timing>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46326</TotalTime>
  <Words>3640</Words>
  <Application>Microsoft Office PowerPoint</Application>
  <PresentationFormat>Custom</PresentationFormat>
  <Paragraphs>291</Paragraphs>
  <Slides>19</Slides>
  <Notes>17</Notes>
  <HiddenSlides>8</HiddenSlides>
  <MMClips>144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Trade Winds</vt:lpstr>
      <vt:lpstr>Grenze Gotisch SemiBold</vt:lpstr>
      <vt:lpstr>Calibri</vt:lpstr>
      <vt:lpstr>Kalam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287</cp:revision>
  <dcterms:created xsi:type="dcterms:W3CDTF">2006-08-16T00:00:00Z</dcterms:created>
  <dcterms:modified xsi:type="dcterms:W3CDTF">2021-11-17T14:17:15Z</dcterms:modified>
</cp:coreProperties>
</file>